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7" r:id="rId2"/>
  </p:sldIdLst>
  <p:sldSz cx="9144000" cy="6858000" type="screen4x3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9" d="100"/>
          <a:sy n="109" d="100"/>
        </p:scale>
        <p:origin x="1674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머리글 개체 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8BC38B-0B91-4BD8-A585-D0C7F6D399A0}" type="datetimeFigureOut">
              <a:rPr lang="ko-KR" altLang="en-US" smtClean="0"/>
              <a:t>2020-09-03</a:t>
            </a:fld>
            <a:endParaRPr lang="ko-KR" altLang="en-US"/>
          </a:p>
        </p:txBody>
      </p:sp>
      <p:sp>
        <p:nvSpPr>
          <p:cNvPr id="4" name="슬라이드 이미지 개체 틀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ko-KR" altLang="en-US"/>
          </a:p>
        </p:txBody>
      </p:sp>
      <p:sp>
        <p:nvSpPr>
          <p:cNvPr id="5" name="슬라이드 노트 개체 틀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DF374E-8296-423C-8BD1-98FCD58342AB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80746792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슬라이드 이미지 개체 틀 1"/>
          <p:cNvSpPr>
            <a:spLocks noGrp="1" noRot="1" noChangeAspect="1"/>
          </p:cNvSpPr>
          <p:nvPr>
            <p:ph type="sldImg"/>
          </p:nvPr>
        </p:nvSpPr>
        <p:spPr>
          <a:xfrm>
            <a:off x="1141413" y="684213"/>
            <a:ext cx="4575175" cy="3430587"/>
          </a:xfrm>
        </p:spPr>
      </p:sp>
      <p:sp>
        <p:nvSpPr>
          <p:cNvPr id="3" name="슬라이드 노트 개체 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ko-KR" altLang="en-US" dirty="0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BB079C5E-1B96-40FA-AF83-A7962E3F93AC}" type="slidenum">
              <a:rPr lang="ko-KR" altLang="en-US" smtClean="0">
                <a:solidFill>
                  <a:prstClr val="black"/>
                </a:solidFill>
              </a:rPr>
              <a:pPr/>
              <a:t>1</a:t>
            </a:fld>
            <a:endParaRPr lang="ko-KR" alt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45137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CA238-D980-4ECA-B69B-94AF8ACD99E1}" type="datetimeFigureOut">
              <a:rPr lang="ko-KR" altLang="en-US" smtClean="0"/>
              <a:t>2020-09-03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8C107-DF95-4CC0-9A16-1B221BF977A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34282469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CA238-D980-4ECA-B69B-94AF8ACD99E1}" type="datetimeFigureOut">
              <a:rPr lang="ko-KR" altLang="en-US" smtClean="0"/>
              <a:t>2020-09-03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8C107-DF95-4CC0-9A16-1B221BF977A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5620627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CA238-D980-4ECA-B69B-94AF8ACD99E1}" type="datetimeFigureOut">
              <a:rPr lang="ko-KR" altLang="en-US" smtClean="0"/>
              <a:t>2020-09-03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8C107-DF95-4CC0-9A16-1B221BF977A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361465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_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181536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CA238-D980-4ECA-B69B-94AF8ACD99E1}" type="datetimeFigureOut">
              <a:rPr lang="ko-KR" altLang="en-US" smtClean="0"/>
              <a:t>2020-09-03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8C107-DF95-4CC0-9A16-1B221BF977A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6760741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CA238-D980-4ECA-B69B-94AF8ACD99E1}" type="datetimeFigureOut">
              <a:rPr lang="ko-KR" altLang="en-US" smtClean="0"/>
              <a:t>2020-09-03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8C107-DF95-4CC0-9A16-1B221BF977A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5125575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CA238-D980-4ECA-B69B-94AF8ACD99E1}" type="datetimeFigureOut">
              <a:rPr lang="ko-KR" altLang="en-US" smtClean="0"/>
              <a:t>2020-09-03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8C107-DF95-4CC0-9A16-1B221BF977A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74512554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CA238-D980-4ECA-B69B-94AF8ACD99E1}" type="datetimeFigureOut">
              <a:rPr lang="ko-KR" altLang="en-US" smtClean="0"/>
              <a:t>2020-09-03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8C107-DF95-4CC0-9A16-1B221BF977A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21395418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CA238-D980-4ECA-B69B-94AF8ACD99E1}" type="datetimeFigureOut">
              <a:rPr lang="ko-KR" altLang="en-US" smtClean="0"/>
              <a:t>2020-09-03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8C107-DF95-4CC0-9A16-1B221BF977A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07612316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CA238-D980-4ECA-B69B-94AF8ACD99E1}" type="datetimeFigureOut">
              <a:rPr lang="ko-KR" altLang="en-US" smtClean="0"/>
              <a:t>2020-09-03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8C107-DF95-4CC0-9A16-1B221BF977A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14709929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CA238-D980-4ECA-B69B-94AF8ACD99E1}" type="datetimeFigureOut">
              <a:rPr lang="ko-KR" altLang="en-US" smtClean="0"/>
              <a:t>2020-09-03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8C107-DF95-4CC0-9A16-1B221BF977A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385946124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6CA238-D980-4ECA-B69B-94AF8ACD99E1}" type="datetimeFigureOut">
              <a:rPr lang="ko-KR" altLang="en-US" smtClean="0"/>
              <a:t>2020-09-03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6C8C107-DF95-4CC0-9A16-1B221BF977A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73399497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6CA238-D980-4ECA-B69B-94AF8ACD99E1}" type="datetimeFigureOut">
              <a:rPr lang="ko-KR" altLang="en-US" smtClean="0"/>
              <a:t>2020-09-03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6C8C107-DF95-4CC0-9A16-1B221BF977AC}" type="slidenum">
              <a:rPr lang="ko-KR" altLang="en-US" smtClean="0"/>
              <a:t>‹#›</a:t>
            </a:fld>
            <a:endParaRPr lang="ko-KR" altLang="en-US"/>
          </a:p>
        </p:txBody>
      </p:sp>
    </p:spTree>
    <p:extLst>
      <p:ext uri="{BB962C8B-B14F-4D97-AF65-F5344CB8AC3E}">
        <p14:creationId xmlns:p14="http://schemas.microsoft.com/office/powerpoint/2010/main" val="4017701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1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TextBox 27"/>
          <p:cNvSpPr txBox="1">
            <a:spLocks noChangeArrowheads="1"/>
          </p:cNvSpPr>
          <p:nvPr/>
        </p:nvSpPr>
        <p:spPr bwMode="auto">
          <a:xfrm>
            <a:off x="179512" y="317898"/>
            <a:ext cx="6264696" cy="461564"/>
          </a:xfrm>
          <a:prstGeom prst="rect">
            <a:avLst/>
          </a:prstGeom>
          <a:noFill/>
          <a:ln w="9525">
            <a:solidFill>
              <a:schemeClr val="accent1">
                <a:alpha val="0"/>
              </a:schemeClr>
            </a:solidFill>
            <a:miter lim="800000"/>
            <a:headEnd/>
            <a:tailEnd/>
          </a:ln>
        </p:spPr>
        <p:txBody>
          <a:bodyPr wrap="square" lIns="71917" tIns="45670" rIns="91335" bIns="45670">
            <a:spAutoFit/>
          </a:bodyPr>
          <a:lstStyle/>
          <a:p>
            <a:r>
              <a:rPr lang="ko-KR" altLang="en-US" sz="2400" b="1" dirty="0" smtClean="0">
                <a:ln>
                  <a:solidFill>
                    <a:srgbClr val="4F81BD">
                      <a:alpha val="0"/>
                    </a:srgbClr>
                  </a:solidFill>
                </a:ln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전형일정</a:t>
            </a:r>
            <a:endParaRPr lang="en-US" altLang="ko-KR" sz="2400" b="1" dirty="0">
              <a:ln>
                <a:solidFill>
                  <a:srgbClr val="4F81BD">
                    <a:alpha val="0"/>
                  </a:srgbClr>
                </a:solidFill>
              </a:ln>
              <a:latin typeface="KoPub돋움체 Medium" panose="00000600000000000000" pitchFamily="2" charset="-127"/>
              <a:ea typeface="KoPub돋움체 Medium" panose="00000600000000000000" pitchFamily="2" charset="-127"/>
            </a:endParaRPr>
          </a:p>
        </p:txBody>
      </p:sp>
      <p:sp>
        <p:nvSpPr>
          <p:cNvPr id="2" name="직사각형 1"/>
          <p:cNvSpPr/>
          <p:nvPr/>
        </p:nvSpPr>
        <p:spPr>
          <a:xfrm>
            <a:off x="335524" y="5661248"/>
            <a:ext cx="851765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ko-KR" sz="1200" dirty="0" smtClean="0">
                <a:latin typeface="KoPub돋움체 Medium" panose="00000600000000000000" pitchFamily="2" charset="-127"/>
                <a:ea typeface="KoPub돋움체 Medium" panose="00000600000000000000" pitchFamily="2" charset="-127"/>
                <a:sym typeface="Wingdings" panose="05000000000000000000" pitchFamily="2" charset="2"/>
              </a:rPr>
              <a:t></a:t>
            </a:r>
            <a:r>
              <a:rPr lang="en-US" altLang="ko-KR" sz="1200" dirty="0" smtClean="0"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 </a:t>
            </a:r>
            <a:r>
              <a:rPr lang="ko-KR" altLang="en-US" sz="1200" dirty="0"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서류지원 기간 </a:t>
            </a:r>
            <a:r>
              <a:rPr lang="en-US" altLang="ko-KR" sz="1200" dirty="0"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: </a:t>
            </a:r>
            <a:r>
              <a:rPr lang="en-US" altLang="ko-KR" sz="1200" dirty="0" smtClean="0"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9/15(</a:t>
            </a:r>
            <a:r>
              <a:rPr lang="ko-KR" altLang="en-US" sz="1200" dirty="0"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화</a:t>
            </a:r>
            <a:r>
              <a:rPr lang="en-US" altLang="ko-KR" sz="1200" dirty="0" smtClean="0"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)~9/22(</a:t>
            </a:r>
            <a:r>
              <a:rPr lang="ko-KR" altLang="en-US" sz="1200" dirty="0"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화</a:t>
            </a:r>
            <a:r>
              <a:rPr lang="en-US" altLang="ko-KR" sz="1200" dirty="0" smtClean="0"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) </a:t>
            </a:r>
            <a:r>
              <a:rPr lang="en-US" altLang="ko-KR" sz="1200" dirty="0" smtClean="0">
                <a:latin typeface="KoPub돋움체 Medium" panose="00000600000000000000" pitchFamily="2" charset="-127"/>
                <a:ea typeface="KoPub돋움체 Medium" panose="00000600000000000000" pitchFamily="2" charset="-127"/>
                <a:sym typeface="Wingdings" panose="05000000000000000000" pitchFamily="2" charset="2"/>
              </a:rPr>
              <a:t> </a:t>
            </a:r>
            <a:r>
              <a:rPr lang="ko-KR" altLang="en-US" sz="1200" dirty="0" smtClean="0">
                <a:latin typeface="KoPub돋움체 Medium" panose="00000600000000000000" pitchFamily="2" charset="-127"/>
                <a:ea typeface="KoPub돋움체 Medium" panose="00000600000000000000" pitchFamily="2" charset="-127"/>
                <a:sym typeface="Wingdings" panose="05000000000000000000" pitchFamily="2" charset="2"/>
              </a:rPr>
              <a:t>서</a:t>
            </a:r>
            <a:r>
              <a:rPr lang="ko-KR" altLang="en-US" sz="1200" dirty="0" smtClean="0"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류검토 </a:t>
            </a:r>
            <a:r>
              <a:rPr lang="ko-KR" altLang="en-US" sz="1200" dirty="0"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및 결과발표 </a:t>
            </a:r>
            <a:r>
              <a:rPr lang="en-US" altLang="ko-KR" sz="1200" dirty="0"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: </a:t>
            </a:r>
            <a:r>
              <a:rPr lang="en-US" altLang="ko-KR" sz="1200" dirty="0" smtClean="0"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9/23(</a:t>
            </a:r>
            <a:r>
              <a:rPr lang="ko-KR" altLang="en-US" sz="1200" dirty="0"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수</a:t>
            </a:r>
            <a:r>
              <a:rPr lang="en-US" altLang="ko-KR" sz="1200" dirty="0" smtClean="0"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)~9/28(</a:t>
            </a:r>
            <a:r>
              <a:rPr lang="ko-KR" altLang="en-US" sz="1200" dirty="0"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월</a:t>
            </a:r>
            <a:r>
              <a:rPr lang="en-US" altLang="ko-KR" sz="1200" dirty="0" smtClean="0"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)</a:t>
            </a:r>
            <a:endParaRPr lang="en-US" altLang="ko-KR" sz="1200" dirty="0">
              <a:latin typeface="KoPub돋움체 Medium" panose="00000600000000000000" pitchFamily="2" charset="-127"/>
              <a:ea typeface="KoPub돋움체 Medium" panose="00000600000000000000" pitchFamily="2" charset="-127"/>
            </a:endParaRPr>
          </a:p>
          <a:p>
            <a:pPr marL="171450" indent="-171450">
              <a:buFont typeface="Wingdings"/>
              <a:buChar char="à"/>
            </a:pPr>
            <a:r>
              <a:rPr lang="en-US" altLang="ko-KR" sz="1200" dirty="0"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o</a:t>
            </a:r>
            <a:r>
              <a:rPr lang="en-US" altLang="ko-KR" sz="1200" dirty="0" smtClean="0"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ne-way </a:t>
            </a:r>
            <a:r>
              <a:rPr lang="ko-KR" altLang="en-US" sz="1200" dirty="0" smtClean="0"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영상면접 </a:t>
            </a:r>
            <a:r>
              <a:rPr lang="ko-KR" altLang="en-US" sz="1200" dirty="0"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제출 기간 </a:t>
            </a:r>
            <a:r>
              <a:rPr lang="en-US" altLang="ko-KR" sz="1200" dirty="0"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: </a:t>
            </a:r>
            <a:r>
              <a:rPr lang="en-US" altLang="ko-KR" sz="1200" dirty="0" smtClean="0"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9/29(</a:t>
            </a:r>
            <a:r>
              <a:rPr lang="ko-KR" altLang="en-US" sz="1200" dirty="0"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화</a:t>
            </a:r>
            <a:r>
              <a:rPr lang="en-US" altLang="ko-KR" sz="1200" dirty="0" smtClean="0"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)~10/7(</a:t>
            </a:r>
            <a:r>
              <a:rPr lang="ko-KR" altLang="en-US" sz="1200" dirty="0"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수</a:t>
            </a:r>
            <a:r>
              <a:rPr lang="en-US" altLang="ko-KR" sz="1200" dirty="0" smtClean="0"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) </a:t>
            </a:r>
          </a:p>
          <a:p>
            <a:pPr marL="171450" indent="-171450">
              <a:buFont typeface="Wingdings"/>
              <a:buChar char="à"/>
            </a:pPr>
            <a:r>
              <a:rPr lang="en-US" altLang="ko-KR" sz="1200" dirty="0" smtClean="0"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live </a:t>
            </a:r>
            <a:r>
              <a:rPr lang="ko-KR" altLang="en-US" sz="1200" dirty="0" smtClean="0"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영상면접 </a:t>
            </a:r>
            <a:r>
              <a:rPr lang="ko-KR" altLang="en-US" sz="1200" dirty="0"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기간</a:t>
            </a:r>
            <a:r>
              <a:rPr lang="en-US" altLang="ko-KR" sz="1200" dirty="0"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(*</a:t>
            </a:r>
            <a:r>
              <a:rPr lang="ko-KR" altLang="en-US" sz="1200" dirty="0"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희망기업</a:t>
            </a:r>
            <a:r>
              <a:rPr lang="en-US" altLang="ko-KR" sz="1200" dirty="0"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) : </a:t>
            </a:r>
            <a:r>
              <a:rPr lang="en-US" altLang="ko-KR" sz="1200" dirty="0" smtClean="0"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10/8(</a:t>
            </a:r>
            <a:r>
              <a:rPr lang="ko-KR" altLang="en-US" sz="1200" dirty="0"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목</a:t>
            </a:r>
            <a:r>
              <a:rPr lang="en-US" altLang="ko-KR" sz="1200" dirty="0" smtClean="0"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)~</a:t>
            </a:r>
            <a:r>
              <a:rPr lang="en-US" altLang="ko-KR" sz="1200" dirty="0"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10/30(</a:t>
            </a:r>
            <a:r>
              <a:rPr lang="ko-KR" altLang="en-US" sz="1200" dirty="0"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금</a:t>
            </a:r>
            <a:r>
              <a:rPr lang="en-US" altLang="ko-KR" sz="1200" dirty="0"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)</a:t>
            </a:r>
            <a:endParaRPr lang="ko-KR" altLang="en-US" sz="1200" dirty="0">
              <a:latin typeface="KoPub돋움체 Medium" panose="00000600000000000000" pitchFamily="2" charset="-127"/>
              <a:ea typeface="KoPub돋움체 Medium" panose="00000600000000000000" pitchFamily="2" charset="-127"/>
            </a:endParaRPr>
          </a:p>
        </p:txBody>
      </p:sp>
      <p:graphicFrame>
        <p:nvGraphicFramePr>
          <p:cNvPr id="4" name="표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53140496"/>
              </p:ext>
            </p:extLst>
          </p:nvPr>
        </p:nvGraphicFramePr>
        <p:xfrm>
          <a:off x="395532" y="1124744"/>
          <a:ext cx="8352932" cy="4157596"/>
        </p:xfrm>
        <a:graphic>
          <a:graphicData uri="http://schemas.openxmlformats.org/drawingml/2006/table">
            <a:tbl>
              <a:tblPr/>
              <a:tblGrid>
                <a:gridCol w="596638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59663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596638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59663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59663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596638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596638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596638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596638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  <a:gridCol w="596638">
                  <a:extLst>
                    <a:ext uri="{9D8B030D-6E8A-4147-A177-3AD203B41FA5}">
                      <a16:colId xmlns:a16="http://schemas.microsoft.com/office/drawing/2014/main" val="20009"/>
                    </a:ext>
                  </a:extLst>
                </a:gridCol>
                <a:gridCol w="596638">
                  <a:extLst>
                    <a:ext uri="{9D8B030D-6E8A-4147-A177-3AD203B41FA5}">
                      <a16:colId xmlns:a16="http://schemas.microsoft.com/office/drawing/2014/main" val="20010"/>
                    </a:ext>
                  </a:extLst>
                </a:gridCol>
                <a:gridCol w="596638">
                  <a:extLst>
                    <a:ext uri="{9D8B030D-6E8A-4147-A177-3AD203B41FA5}">
                      <a16:colId xmlns:a16="http://schemas.microsoft.com/office/drawing/2014/main" val="20011"/>
                    </a:ext>
                  </a:extLst>
                </a:gridCol>
                <a:gridCol w="596638">
                  <a:extLst>
                    <a:ext uri="{9D8B030D-6E8A-4147-A177-3AD203B41FA5}">
                      <a16:colId xmlns:a16="http://schemas.microsoft.com/office/drawing/2014/main" val="20012"/>
                    </a:ext>
                  </a:extLst>
                </a:gridCol>
                <a:gridCol w="596638">
                  <a:extLst>
                    <a:ext uri="{9D8B030D-6E8A-4147-A177-3AD203B41FA5}">
                      <a16:colId xmlns:a16="http://schemas.microsoft.com/office/drawing/2014/main" val="20013"/>
                    </a:ext>
                  </a:extLst>
                </a:gridCol>
              </a:tblGrid>
              <a:tr h="21590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13(</a:t>
                      </a:r>
                      <a:r>
                        <a:rPr lang="ko-KR" altLang="en-US" sz="1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일</a:t>
                      </a:r>
                      <a:r>
                        <a:rPr lang="en-US" altLang="ko-KR" sz="1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  <a:endParaRPr lang="en-US" altLang="ko-KR" sz="1000" b="1" i="0" u="none" strike="noStrike" dirty="0">
                        <a:solidFill>
                          <a:srgbClr val="FF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185" marR="4185" marT="4185" marB="0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　</a:t>
                      </a:r>
                    </a:p>
                  </a:txBody>
                  <a:tcPr marL="4185" marR="4185" marT="418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14(</a:t>
                      </a:r>
                      <a:r>
                        <a:rPr lang="ko-KR" alt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월</a:t>
                      </a:r>
                      <a:r>
                        <a:rPr lang="en-US" altLang="ko-KR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  <a:endParaRPr lang="en-US" altLang="ko-KR" sz="10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185" marR="4185" marT="4185" marB="0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　</a:t>
                      </a:r>
                    </a:p>
                  </a:txBody>
                  <a:tcPr marL="4185" marR="4185" marT="4185" marB="0" anchor="ctr">
                    <a:lnL>
                      <a:noFill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15(</a:t>
                      </a:r>
                      <a:r>
                        <a:rPr lang="ko-KR" alt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화</a:t>
                      </a:r>
                      <a:r>
                        <a:rPr lang="en-US" altLang="ko-KR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  <a:endParaRPr lang="en-US" altLang="ko-KR" sz="10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185" marR="4185" marT="4185" marB="0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　</a:t>
                      </a:r>
                    </a:p>
                  </a:txBody>
                  <a:tcPr marL="4185" marR="4185" marT="4185" marB="0" anchor="ctr">
                    <a:lnL>
                      <a:noFill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16(</a:t>
                      </a:r>
                      <a:r>
                        <a:rPr lang="ko-KR" alt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수</a:t>
                      </a:r>
                      <a:r>
                        <a:rPr lang="en-US" altLang="ko-KR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  <a:endParaRPr lang="en-US" altLang="ko-KR" sz="10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185" marR="4185" marT="4185" marB="0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　</a:t>
                      </a:r>
                    </a:p>
                  </a:txBody>
                  <a:tcPr marL="4185" marR="4185" marT="4185" marB="0" anchor="ctr">
                    <a:lnL>
                      <a:noFill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17(</a:t>
                      </a:r>
                      <a:r>
                        <a:rPr lang="ko-KR" alt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목</a:t>
                      </a:r>
                      <a:r>
                        <a:rPr lang="en-US" altLang="ko-KR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  <a:endParaRPr lang="en-US" altLang="ko-KR" sz="10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185" marR="4185" marT="4185" marB="0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　</a:t>
                      </a:r>
                    </a:p>
                  </a:txBody>
                  <a:tcPr marL="4185" marR="4185" marT="4185" marB="0" anchor="ctr">
                    <a:lnL>
                      <a:noFill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18(</a:t>
                      </a:r>
                      <a:r>
                        <a:rPr lang="ko-KR" alt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금</a:t>
                      </a:r>
                      <a:r>
                        <a:rPr lang="en-US" altLang="ko-KR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  <a:endParaRPr lang="en-US" altLang="ko-KR" sz="10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185" marR="4185" marT="4185" marB="0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b="1" i="0" u="none" strike="noStrike" dirty="0">
                          <a:solidFill>
                            <a:srgbClr val="0070C0"/>
                          </a:solidFill>
                          <a:effectLst/>
                          <a:latin typeface="+mn-ea"/>
                          <a:ea typeface="+mn-ea"/>
                        </a:rPr>
                        <a:t>　</a:t>
                      </a:r>
                    </a:p>
                  </a:txBody>
                  <a:tcPr marL="4185" marR="4185" marT="4185" marB="0" anchor="ctr">
                    <a:lnL>
                      <a:noFill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+mn-ea"/>
                          <a:ea typeface="+mn-ea"/>
                        </a:rPr>
                        <a:t>19(</a:t>
                      </a:r>
                      <a:r>
                        <a:rPr lang="ko-KR" altLang="en-US" sz="10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+mn-ea"/>
                          <a:ea typeface="+mn-ea"/>
                        </a:rPr>
                        <a:t>토</a:t>
                      </a:r>
                      <a:r>
                        <a:rPr lang="en-US" altLang="ko-KR" sz="10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  <a:endParaRPr lang="en-US" altLang="ko-KR" sz="1000" b="1" i="0" u="none" strike="noStrike" dirty="0">
                        <a:solidFill>
                          <a:srgbClr val="0000FF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185" marR="4185" marT="4185" marB="0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b="1" i="0" u="none" strike="noStrike" dirty="0">
                          <a:solidFill>
                            <a:srgbClr val="0070C0"/>
                          </a:solidFill>
                          <a:effectLst/>
                          <a:latin typeface="+mn-ea"/>
                          <a:ea typeface="+mn-ea"/>
                        </a:rPr>
                        <a:t>　</a:t>
                      </a:r>
                    </a:p>
                  </a:txBody>
                  <a:tcPr marL="4185" marR="4185" marT="4185" marB="0" anchor="ctr">
                    <a:lnL>
                      <a:noFill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4851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ko-KR" altLang="en-US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　</a:t>
                      </a:r>
                    </a:p>
                  </a:txBody>
                  <a:tcPr marL="4185" marR="4185" marT="4185" marB="0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ko-KR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　</a:t>
                      </a:r>
                    </a:p>
                  </a:txBody>
                  <a:tcPr marL="4185" marR="4185" marT="4185" marB="0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ko-KR" alt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홈페이지 오픈</a:t>
                      </a:r>
                      <a:endParaRPr lang="ko-KR" alt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185" marR="4185" marT="4185" marB="0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ko-KR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　</a:t>
                      </a:r>
                    </a:p>
                  </a:txBody>
                  <a:tcPr marL="4185" marR="4185" marT="4185" marB="0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ko-KR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　</a:t>
                      </a:r>
                    </a:p>
                  </a:txBody>
                  <a:tcPr marL="4185" marR="4185" marT="4185" marB="0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ko-KR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　</a:t>
                      </a:r>
                    </a:p>
                  </a:txBody>
                  <a:tcPr marL="4185" marR="4185" marT="4185" marB="0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ko-KR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　</a:t>
                      </a:r>
                    </a:p>
                  </a:txBody>
                  <a:tcPr marL="4185" marR="4185" marT="4185" marB="0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1590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20(</a:t>
                      </a:r>
                      <a:r>
                        <a:rPr lang="ko-KR" altLang="en-US" sz="1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일</a:t>
                      </a:r>
                      <a:r>
                        <a:rPr lang="en-US" altLang="ko-KR" sz="1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  <a:endParaRPr lang="en-US" altLang="ko-KR" sz="1000" b="1" i="0" u="none" strike="noStrike" dirty="0">
                        <a:solidFill>
                          <a:srgbClr val="FF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185" marR="4185" marT="4185" marB="0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　</a:t>
                      </a:r>
                    </a:p>
                  </a:txBody>
                  <a:tcPr marL="4185" marR="4185" marT="418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21(</a:t>
                      </a:r>
                      <a:r>
                        <a:rPr lang="ko-KR" alt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월</a:t>
                      </a:r>
                      <a:r>
                        <a:rPr lang="en-US" altLang="ko-KR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</a:p>
                  </a:txBody>
                  <a:tcPr marL="4185" marR="4185" marT="4185" marB="0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　</a:t>
                      </a:r>
                    </a:p>
                  </a:txBody>
                  <a:tcPr marL="4185" marR="4185" marT="4185" marB="0" anchor="ctr">
                    <a:lnL>
                      <a:noFill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22(</a:t>
                      </a:r>
                      <a:r>
                        <a:rPr lang="ko-KR" alt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화</a:t>
                      </a:r>
                      <a:r>
                        <a:rPr lang="en-US" altLang="ko-KR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</a:p>
                  </a:txBody>
                  <a:tcPr marL="4185" marR="4185" marT="4185" marB="0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　</a:t>
                      </a:r>
                    </a:p>
                  </a:txBody>
                  <a:tcPr marL="4185" marR="4185" marT="4185" marB="0" anchor="ctr">
                    <a:lnL>
                      <a:noFill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23(</a:t>
                      </a:r>
                      <a:r>
                        <a:rPr lang="ko-KR" alt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수</a:t>
                      </a:r>
                      <a:r>
                        <a:rPr lang="en-US" altLang="ko-KR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</a:p>
                  </a:txBody>
                  <a:tcPr marL="4185" marR="4185" marT="4185" marB="0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　</a:t>
                      </a:r>
                    </a:p>
                  </a:txBody>
                  <a:tcPr marL="4185" marR="4185" marT="4185" marB="0" anchor="ctr">
                    <a:lnL>
                      <a:noFill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24(</a:t>
                      </a:r>
                      <a:r>
                        <a:rPr lang="ko-KR" alt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목</a:t>
                      </a:r>
                      <a:r>
                        <a:rPr lang="en-US" altLang="ko-KR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</a:p>
                  </a:txBody>
                  <a:tcPr marL="4185" marR="4185" marT="4185" marB="0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　</a:t>
                      </a:r>
                    </a:p>
                  </a:txBody>
                  <a:tcPr marL="4185" marR="4185" marT="4185" marB="0" anchor="ctr">
                    <a:lnL>
                      <a:noFill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25(</a:t>
                      </a:r>
                      <a:r>
                        <a:rPr lang="ko-KR" alt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금</a:t>
                      </a:r>
                      <a:r>
                        <a:rPr lang="en-US" altLang="ko-KR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</a:p>
                  </a:txBody>
                  <a:tcPr marL="4185" marR="4185" marT="4185" marB="0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　</a:t>
                      </a:r>
                    </a:p>
                  </a:txBody>
                  <a:tcPr marL="4185" marR="4185" marT="4185" marB="0" anchor="ctr">
                    <a:lnL>
                      <a:noFill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+mn-ea"/>
                          <a:ea typeface="+mn-ea"/>
                        </a:rPr>
                        <a:t>26(</a:t>
                      </a:r>
                      <a:r>
                        <a:rPr lang="ko-KR" altLang="en-US" sz="10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+mn-ea"/>
                          <a:ea typeface="+mn-ea"/>
                        </a:rPr>
                        <a:t>토</a:t>
                      </a:r>
                      <a:r>
                        <a:rPr lang="en-US" altLang="ko-KR" sz="10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</a:p>
                  </a:txBody>
                  <a:tcPr marL="4185" marR="4185" marT="4185" marB="0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　</a:t>
                      </a:r>
                    </a:p>
                  </a:txBody>
                  <a:tcPr marL="4185" marR="4185" marT="4185" marB="0" anchor="ctr">
                    <a:lnL>
                      <a:noFill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94851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ko-KR" altLang="en-US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　</a:t>
                      </a:r>
                    </a:p>
                  </a:txBody>
                  <a:tcPr marL="4185" marR="4185" marT="4185" marB="0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ko-KR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　</a:t>
                      </a:r>
                    </a:p>
                  </a:txBody>
                  <a:tcPr marL="4185" marR="4185" marT="4185" marB="0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ko-KR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　</a:t>
                      </a:r>
                    </a:p>
                  </a:txBody>
                  <a:tcPr marL="4185" marR="4185" marT="4185" marB="0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ko-KR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　</a:t>
                      </a:r>
                    </a:p>
                  </a:txBody>
                  <a:tcPr marL="4185" marR="4185" marT="4185" marB="0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ko-KR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　</a:t>
                      </a:r>
                    </a:p>
                  </a:txBody>
                  <a:tcPr marL="4185" marR="4185" marT="4185" marB="0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ko-KR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　</a:t>
                      </a:r>
                    </a:p>
                  </a:txBody>
                  <a:tcPr marL="4185" marR="4185" marT="4185" marB="0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ko-KR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　</a:t>
                      </a:r>
                    </a:p>
                  </a:txBody>
                  <a:tcPr marL="4185" marR="4185" marT="4185" marB="0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21590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27(</a:t>
                      </a:r>
                      <a:r>
                        <a:rPr lang="ko-KR" altLang="en-US" sz="1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일</a:t>
                      </a:r>
                      <a:r>
                        <a:rPr lang="en-US" altLang="ko-KR" sz="1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  <a:endParaRPr lang="en-US" altLang="ko-KR" sz="1000" b="1" i="0" u="none" strike="noStrike" dirty="0">
                        <a:solidFill>
                          <a:srgbClr val="FF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185" marR="4185" marT="4185" marB="0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　</a:t>
                      </a:r>
                    </a:p>
                  </a:txBody>
                  <a:tcPr marL="4185" marR="4185" marT="418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28(</a:t>
                      </a:r>
                      <a:r>
                        <a:rPr lang="ko-KR" alt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월</a:t>
                      </a:r>
                      <a:r>
                        <a:rPr lang="en-US" altLang="ko-KR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</a:p>
                  </a:txBody>
                  <a:tcPr marL="4185" marR="4185" marT="4185" marB="0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　</a:t>
                      </a:r>
                    </a:p>
                  </a:txBody>
                  <a:tcPr marL="4185" marR="4185" marT="4185" marB="0" anchor="ctr">
                    <a:lnL>
                      <a:noFill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29(</a:t>
                      </a:r>
                      <a:r>
                        <a:rPr lang="ko-KR" alt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화</a:t>
                      </a:r>
                      <a:r>
                        <a:rPr lang="en-US" altLang="ko-KR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</a:p>
                  </a:txBody>
                  <a:tcPr marL="4185" marR="4185" marT="4185" marB="0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　</a:t>
                      </a:r>
                    </a:p>
                  </a:txBody>
                  <a:tcPr marL="4185" marR="4185" marT="4185" marB="0" anchor="ctr">
                    <a:lnL>
                      <a:noFill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30(</a:t>
                      </a:r>
                      <a:r>
                        <a:rPr lang="ko-KR" altLang="en-US" sz="1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수</a:t>
                      </a:r>
                      <a:r>
                        <a:rPr lang="en-US" altLang="ko-KR" sz="1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</a:p>
                  </a:txBody>
                  <a:tcPr marL="4185" marR="4185" marT="4185" marB="0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추석</a:t>
                      </a:r>
                      <a:endParaRPr lang="ko-KR" alt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185" marR="4185" marT="4185" marB="0" anchor="ctr">
                    <a:lnL>
                      <a:noFill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1(</a:t>
                      </a:r>
                      <a:r>
                        <a:rPr lang="ko-KR" altLang="en-US" sz="1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목</a:t>
                      </a:r>
                      <a:r>
                        <a:rPr lang="en-US" altLang="ko-KR" sz="1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</a:p>
                  </a:txBody>
                  <a:tcPr marL="4185" marR="4185" marT="4185" marB="0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추석</a:t>
                      </a:r>
                    </a:p>
                  </a:txBody>
                  <a:tcPr marL="4185" marR="4185" marT="4185" marB="0" anchor="ctr">
                    <a:lnL>
                      <a:noFill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2(</a:t>
                      </a:r>
                      <a:r>
                        <a:rPr lang="ko-KR" altLang="en-US" sz="1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금</a:t>
                      </a:r>
                      <a:r>
                        <a:rPr lang="en-US" altLang="ko-KR" sz="1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</a:p>
                  </a:txBody>
                  <a:tcPr marL="4185" marR="4185" marT="4185" marB="0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추석</a:t>
                      </a:r>
                    </a:p>
                  </a:txBody>
                  <a:tcPr marL="4185" marR="4185" marT="4185" marB="0" anchor="ctr">
                    <a:lnL>
                      <a:noFill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3(</a:t>
                      </a:r>
                      <a:r>
                        <a:rPr lang="ko-KR" altLang="en-US" sz="1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토</a:t>
                      </a:r>
                      <a:r>
                        <a:rPr lang="en-US" altLang="ko-KR" sz="1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</a:p>
                  </a:txBody>
                  <a:tcPr marL="4185" marR="4185" marT="4185" marB="0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추석</a:t>
                      </a:r>
                      <a:r>
                        <a:rPr lang="ko-KR" altLang="en-US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　</a:t>
                      </a:r>
                    </a:p>
                  </a:txBody>
                  <a:tcPr marL="4185" marR="4185" marT="4185" marB="0" anchor="ctr">
                    <a:lnL>
                      <a:noFill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94851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ko-KR" altLang="en-US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　</a:t>
                      </a:r>
                    </a:p>
                  </a:txBody>
                  <a:tcPr marL="4185" marR="4185" marT="4185" marB="0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ko-KR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　</a:t>
                      </a:r>
                    </a:p>
                  </a:txBody>
                  <a:tcPr marL="4185" marR="4185" marT="4185" marB="0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ko-KR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　</a:t>
                      </a:r>
                    </a:p>
                  </a:txBody>
                  <a:tcPr marL="4185" marR="4185" marT="4185" marB="0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ko-KR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　</a:t>
                      </a:r>
                    </a:p>
                  </a:txBody>
                  <a:tcPr marL="4185" marR="4185" marT="4185" marB="0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ko-KR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　</a:t>
                      </a:r>
                    </a:p>
                  </a:txBody>
                  <a:tcPr marL="4185" marR="4185" marT="4185" marB="0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ko-KR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　</a:t>
                      </a:r>
                    </a:p>
                  </a:txBody>
                  <a:tcPr marL="4185" marR="4185" marT="4185" marB="0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ko-KR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　</a:t>
                      </a:r>
                    </a:p>
                  </a:txBody>
                  <a:tcPr marL="4185" marR="4185" marT="4185" marB="0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215908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4(</a:t>
                      </a:r>
                      <a:r>
                        <a:rPr lang="ko-KR" altLang="en-US" sz="1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일</a:t>
                      </a:r>
                      <a:r>
                        <a:rPr lang="en-US" altLang="ko-KR" sz="1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  <a:endParaRPr lang="en-US" altLang="ko-KR" sz="1000" b="1" i="0" u="none" strike="noStrike" dirty="0">
                        <a:solidFill>
                          <a:srgbClr val="FF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185" marR="4185" marT="4185" marB="0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ko-KR" altLang="en-US" sz="1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추석</a:t>
                      </a:r>
                      <a:r>
                        <a:rPr lang="ko-KR" altLang="en-US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　</a:t>
                      </a:r>
                    </a:p>
                  </a:txBody>
                  <a:tcPr marL="4185" marR="4185" marT="4185" marB="0" anchor="ctr">
                    <a:lnL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5(</a:t>
                      </a:r>
                      <a:r>
                        <a:rPr lang="ko-KR" alt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월</a:t>
                      </a:r>
                      <a:r>
                        <a:rPr lang="en-US" altLang="ko-KR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</a:p>
                  </a:txBody>
                  <a:tcPr marL="4185" marR="4185" marT="4185" marB="0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　</a:t>
                      </a:r>
                    </a:p>
                  </a:txBody>
                  <a:tcPr marL="4185" marR="4185" marT="4185" marB="0" anchor="ctr">
                    <a:lnL>
                      <a:noFill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6(</a:t>
                      </a:r>
                      <a:r>
                        <a:rPr lang="ko-KR" alt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화</a:t>
                      </a:r>
                      <a:r>
                        <a:rPr lang="en-US" altLang="ko-KR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</a:p>
                  </a:txBody>
                  <a:tcPr marL="4185" marR="4185" marT="4185" marB="0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　</a:t>
                      </a:r>
                    </a:p>
                  </a:txBody>
                  <a:tcPr marL="4185" marR="4185" marT="4185" marB="0" anchor="ctr">
                    <a:lnL>
                      <a:noFill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7(</a:t>
                      </a:r>
                      <a:r>
                        <a:rPr lang="ko-KR" alt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수</a:t>
                      </a:r>
                      <a:r>
                        <a:rPr lang="en-US" altLang="ko-KR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</a:p>
                  </a:txBody>
                  <a:tcPr marL="4185" marR="4185" marT="4185" marB="0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　</a:t>
                      </a:r>
                    </a:p>
                  </a:txBody>
                  <a:tcPr marL="4185" marR="4185" marT="4185" marB="0" anchor="ctr">
                    <a:lnL>
                      <a:noFill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8(</a:t>
                      </a:r>
                      <a:r>
                        <a:rPr lang="ko-KR" alt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목</a:t>
                      </a:r>
                      <a:r>
                        <a:rPr lang="en-US" altLang="ko-KR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</a:p>
                  </a:txBody>
                  <a:tcPr marL="4185" marR="4185" marT="4185" marB="0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　</a:t>
                      </a:r>
                    </a:p>
                  </a:txBody>
                  <a:tcPr marL="4185" marR="4185" marT="4185" marB="0" anchor="ctr">
                    <a:lnL>
                      <a:noFill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9(</a:t>
                      </a:r>
                      <a:r>
                        <a:rPr lang="ko-KR" altLang="en-US" sz="1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금</a:t>
                      </a:r>
                      <a:r>
                        <a:rPr lang="en-US" altLang="ko-KR" sz="1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</a:p>
                  </a:txBody>
                  <a:tcPr marL="4185" marR="4185" marT="4185" marB="0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한글날</a:t>
                      </a:r>
                    </a:p>
                  </a:txBody>
                  <a:tcPr marL="4185" marR="4185" marT="4185" marB="0" anchor="ctr">
                    <a:lnL>
                      <a:noFill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+mn-ea"/>
                          <a:ea typeface="+mn-ea"/>
                        </a:rPr>
                        <a:t>10(</a:t>
                      </a:r>
                      <a:r>
                        <a:rPr lang="ko-KR" altLang="en-US" sz="10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+mn-ea"/>
                          <a:ea typeface="+mn-ea"/>
                        </a:rPr>
                        <a:t>토</a:t>
                      </a:r>
                      <a:r>
                        <a:rPr lang="en-US" altLang="ko-KR" sz="10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</a:p>
                  </a:txBody>
                  <a:tcPr marL="4185" marR="4185" marT="4185" marB="0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　</a:t>
                      </a:r>
                    </a:p>
                  </a:txBody>
                  <a:tcPr marL="4185" marR="4185" marT="4185" marB="0" anchor="ctr">
                    <a:lnL>
                      <a:noFill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94851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ko-KR" altLang="en-US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　</a:t>
                      </a:r>
                    </a:p>
                  </a:txBody>
                  <a:tcPr marL="4185" marR="4185" marT="4185" marB="0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ko-KR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　</a:t>
                      </a:r>
                    </a:p>
                  </a:txBody>
                  <a:tcPr marL="4185" marR="4185" marT="4185" marB="0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ko-KR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　</a:t>
                      </a:r>
                    </a:p>
                  </a:txBody>
                  <a:tcPr marL="4185" marR="4185" marT="4185" marB="0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ko-KR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　</a:t>
                      </a:r>
                    </a:p>
                  </a:txBody>
                  <a:tcPr marL="4185" marR="4185" marT="4185" marB="0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ko-KR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　</a:t>
                      </a:r>
                    </a:p>
                  </a:txBody>
                  <a:tcPr marL="4185" marR="4185" marT="4185" marB="0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ko-KR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　</a:t>
                      </a:r>
                    </a:p>
                  </a:txBody>
                  <a:tcPr marL="4185" marR="4185" marT="4185" marB="0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ko-KR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　</a:t>
                      </a:r>
                    </a:p>
                  </a:txBody>
                  <a:tcPr marL="4185" marR="4185" marT="4185" marB="0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194560">
                <a:tc>
                  <a:txBody>
                    <a:bodyPr/>
                    <a:lstStyle/>
                    <a:p>
                      <a:pPr algn="ctr" fontAlgn="ctr"/>
                      <a:r>
                        <a:rPr lang="en-US" altLang="ko-KR" sz="1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11(</a:t>
                      </a:r>
                      <a:r>
                        <a:rPr lang="ko-KR" altLang="en-US" sz="1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일</a:t>
                      </a:r>
                      <a:r>
                        <a:rPr lang="en-US" altLang="ko-KR" sz="1000" b="1" i="0" u="none" strike="noStrike" dirty="0" smtClean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  <a:endParaRPr lang="en-US" altLang="ko-KR" sz="1000" b="1" i="0" u="none" strike="noStrike" dirty="0">
                        <a:solidFill>
                          <a:srgbClr val="FF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185" marR="4185" marT="418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ko-KR" altLang="en-US" sz="1000" b="1" i="0" u="none" strike="noStrike" dirty="0">
                        <a:solidFill>
                          <a:srgbClr val="FF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185" marR="4185" marT="4185" marB="0" anchor="ctr">
                    <a:lnL w="12700" cmpd="sng">
                      <a:noFill/>
                      <a:prstDash val="soli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12(</a:t>
                      </a:r>
                      <a:r>
                        <a:rPr lang="ko-KR" alt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월</a:t>
                      </a:r>
                      <a:r>
                        <a:rPr lang="en-US" altLang="ko-KR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</a:p>
                  </a:txBody>
                  <a:tcPr marL="4185" marR="4185" marT="4185" marB="0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　</a:t>
                      </a:r>
                    </a:p>
                  </a:txBody>
                  <a:tcPr marL="4185" marR="4185" marT="4185" marB="0" anchor="ctr">
                    <a:lnL w="12700" cmpd="sng">
                      <a:noFill/>
                      <a:prstDash val="soli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13(</a:t>
                      </a:r>
                      <a:r>
                        <a:rPr lang="ko-KR" alt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화</a:t>
                      </a:r>
                      <a:r>
                        <a:rPr lang="en-US" altLang="ko-KR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</a:p>
                  </a:txBody>
                  <a:tcPr marL="4185" marR="4185" marT="4185" marB="0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　</a:t>
                      </a:r>
                    </a:p>
                  </a:txBody>
                  <a:tcPr marL="4185" marR="4185" marT="4185" marB="0" anchor="ctr">
                    <a:lnL w="12700" cmpd="sng">
                      <a:noFill/>
                      <a:prstDash val="soli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14(</a:t>
                      </a:r>
                      <a:r>
                        <a:rPr lang="ko-KR" alt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수</a:t>
                      </a:r>
                      <a:r>
                        <a:rPr lang="en-US" altLang="ko-KR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</a:p>
                  </a:txBody>
                  <a:tcPr marL="4185" marR="4185" marT="4185" marB="0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　</a:t>
                      </a:r>
                    </a:p>
                  </a:txBody>
                  <a:tcPr marL="4185" marR="4185" marT="4185" marB="0" anchor="ctr">
                    <a:lnL w="12700" cmpd="sng">
                      <a:noFill/>
                      <a:prstDash val="soli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15(</a:t>
                      </a:r>
                      <a:r>
                        <a:rPr lang="ko-KR" alt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목</a:t>
                      </a:r>
                      <a:r>
                        <a:rPr lang="en-US" altLang="ko-KR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</a:p>
                  </a:txBody>
                  <a:tcPr marL="4185" marR="4185" marT="4185" marB="0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　</a:t>
                      </a:r>
                    </a:p>
                  </a:txBody>
                  <a:tcPr marL="4185" marR="4185" marT="4185" marB="0" anchor="ctr">
                    <a:lnL w="12700" cmpd="sng">
                      <a:noFill/>
                      <a:prstDash val="soli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i="0" u="none" strike="noStrike" dirty="0" smtClean="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</a:rPr>
                        <a:t>16(</a:t>
                      </a:r>
                      <a:r>
                        <a:rPr lang="ko-KR" altLang="en-US" sz="1000" b="1" i="0" u="none" strike="noStrike" dirty="0" smtClean="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</a:rPr>
                        <a:t>금</a:t>
                      </a:r>
                      <a:r>
                        <a:rPr lang="en-US" altLang="ko-KR" sz="1000" b="1" i="0" u="none" strike="noStrike" dirty="0" smtClean="0">
                          <a:solidFill>
                            <a:sysClr val="windowText" lastClr="000000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</a:p>
                  </a:txBody>
                  <a:tcPr marL="4185" marR="4185" marT="4185" marB="0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endParaRPr lang="ko-KR" altLang="en-US" sz="1000" b="1" i="0" u="none" strike="noStrike" dirty="0">
                        <a:solidFill>
                          <a:sysClr val="windowText" lastClr="000000"/>
                        </a:solidFill>
                        <a:effectLst/>
                        <a:latin typeface="+mn-ea"/>
                        <a:ea typeface="+mn-ea"/>
                      </a:endParaRPr>
                    </a:p>
                  </a:txBody>
                  <a:tcPr marL="4185" marR="4185" marT="4185" marB="0" anchor="ctr">
                    <a:lnL w="12700" cmpd="sng">
                      <a:noFill/>
                      <a:prstDash val="soli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ctr" latinLnBrk="1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altLang="ko-KR" sz="10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+mn-ea"/>
                          <a:ea typeface="+mn-ea"/>
                        </a:rPr>
                        <a:t>17(</a:t>
                      </a:r>
                      <a:r>
                        <a:rPr lang="ko-KR" altLang="en-US" sz="10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+mn-ea"/>
                          <a:ea typeface="+mn-ea"/>
                        </a:rPr>
                        <a:t>토</a:t>
                      </a:r>
                      <a:r>
                        <a:rPr lang="en-US" altLang="ko-KR" sz="1000" b="1" i="0" u="none" strike="noStrike" dirty="0" smtClean="0">
                          <a:solidFill>
                            <a:srgbClr val="0000FF"/>
                          </a:solidFill>
                          <a:effectLst/>
                          <a:latin typeface="+mn-ea"/>
                          <a:ea typeface="+mn-ea"/>
                        </a:rPr>
                        <a:t>)</a:t>
                      </a:r>
                    </a:p>
                  </a:txBody>
                  <a:tcPr marL="4185" marR="4185" marT="4185" marB="0" anchor="ctr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l" fontAlgn="ctr"/>
                      <a:r>
                        <a:rPr lang="ko-KR" altLang="en-US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　</a:t>
                      </a:r>
                    </a:p>
                  </a:txBody>
                  <a:tcPr marL="4185" marR="4185" marT="4185" marB="0" anchor="ctr">
                    <a:lnL w="12700" cmpd="sng">
                      <a:noFill/>
                      <a:prstDash val="soli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noFill/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</a:tcPr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720000">
                <a:tc gridSpan="2">
                  <a:txBody>
                    <a:bodyPr/>
                    <a:lstStyle/>
                    <a:p>
                      <a:pPr algn="l" fontAlgn="ctr"/>
                      <a:r>
                        <a:rPr lang="ko-KR" altLang="en-US" sz="1000" b="1" i="0" u="none" strike="noStrike" dirty="0">
                          <a:solidFill>
                            <a:srgbClr val="FF0000"/>
                          </a:solidFill>
                          <a:effectLst/>
                          <a:latin typeface="+mn-ea"/>
                          <a:ea typeface="+mn-ea"/>
                        </a:rPr>
                        <a:t>　</a:t>
                      </a:r>
                    </a:p>
                  </a:txBody>
                  <a:tcPr marL="4185" marR="4185" marT="4185" marB="0" anchor="ctr">
                    <a:lnL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175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ko-KR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　</a:t>
                      </a:r>
                    </a:p>
                  </a:txBody>
                  <a:tcPr marL="4185" marR="4185" marT="4185" marB="0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ko-KR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　</a:t>
                      </a:r>
                    </a:p>
                  </a:txBody>
                  <a:tcPr marL="4185" marR="4185" marT="4185" marB="0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ko-KR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　</a:t>
                      </a:r>
                    </a:p>
                  </a:txBody>
                  <a:tcPr marL="4185" marR="4185" marT="4185" marB="0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ko-KR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　</a:t>
                      </a:r>
                    </a:p>
                  </a:txBody>
                  <a:tcPr marL="4185" marR="4185" marT="4185" marB="0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ko-KR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　</a:t>
                      </a:r>
                    </a:p>
                  </a:txBody>
                  <a:tcPr marL="4185" marR="4185" marT="4185" marB="0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l" fontAlgn="t"/>
                      <a:r>
                        <a:rPr lang="ko-KR" alt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+mn-ea"/>
                          <a:ea typeface="+mn-ea"/>
                        </a:rPr>
                        <a:t>　</a:t>
                      </a:r>
                    </a:p>
                  </a:txBody>
                  <a:tcPr marL="4185" marR="4185" marT="4185" marB="0">
                    <a:lnL w="3175" cap="flat" cmpd="sng" algn="ctr">
                      <a:solidFill>
                        <a:schemeClr val="bg1">
                          <a:lumMod val="5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 w="3175" cap="flat" cmpd="sng" algn="ctr">
                      <a:solidFill>
                        <a:schemeClr val="tx1">
                          <a:lumMod val="75000"/>
                          <a:lumOff val="25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pPr latinLnBrk="1"/>
                      <a:endParaRPr lang="ko-KR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5" name="직사각형 4"/>
          <p:cNvSpPr/>
          <p:nvPr/>
        </p:nvSpPr>
        <p:spPr>
          <a:xfrm>
            <a:off x="2772027" y="1612212"/>
            <a:ext cx="5904656" cy="197106"/>
          </a:xfrm>
          <a:prstGeom prst="rect">
            <a:avLst/>
          </a:prstGeom>
          <a:solidFill>
            <a:schemeClr val="accent4"/>
          </a:solidFill>
          <a:ln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200" b="1" dirty="0" smtClean="0">
                <a:solidFill>
                  <a:schemeClr val="bg1"/>
                </a:solidFill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서류지</a:t>
            </a:r>
            <a:r>
              <a:rPr lang="ko-KR" altLang="en-US" sz="1200" b="1" dirty="0">
                <a:solidFill>
                  <a:schemeClr val="bg1"/>
                </a:solidFill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원</a:t>
            </a:r>
            <a:r>
              <a:rPr lang="ko-KR" altLang="en-US" sz="1200" b="1" dirty="0" smtClean="0">
                <a:solidFill>
                  <a:schemeClr val="bg1"/>
                </a:solidFill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 </a:t>
            </a:r>
            <a:r>
              <a:rPr lang="en-US" altLang="ko-KR" sz="1200" b="1" dirty="0"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9/15(</a:t>
            </a:r>
            <a:r>
              <a:rPr lang="ko-KR" altLang="en-US" sz="1200" b="1" dirty="0"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화</a:t>
            </a:r>
            <a:r>
              <a:rPr lang="en-US" altLang="ko-KR" sz="1200" b="1" dirty="0"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)~</a:t>
            </a:r>
            <a:r>
              <a:rPr lang="en-US" altLang="ko-KR" sz="1200" b="1" dirty="0" smtClean="0"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9/22(</a:t>
            </a:r>
            <a:r>
              <a:rPr lang="ko-KR" altLang="en-US" sz="1200" b="1" dirty="0"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화</a:t>
            </a:r>
            <a:r>
              <a:rPr lang="en-US" altLang="ko-KR" sz="1200" b="1" dirty="0" smtClean="0"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)</a:t>
            </a:r>
            <a:endParaRPr lang="en-US" altLang="ko-KR" sz="1200" b="1" dirty="0">
              <a:latin typeface="KoPub돋움체 Medium" panose="00000600000000000000" pitchFamily="2" charset="-127"/>
              <a:ea typeface="KoPub돋움체 Medium" panose="00000600000000000000" pitchFamily="2" charset="-127"/>
            </a:endParaRPr>
          </a:p>
        </p:txBody>
      </p:sp>
      <p:sp>
        <p:nvSpPr>
          <p:cNvPr id="8" name="직사각형 7"/>
          <p:cNvSpPr/>
          <p:nvPr/>
        </p:nvSpPr>
        <p:spPr>
          <a:xfrm>
            <a:off x="377715" y="2281904"/>
            <a:ext cx="3602690" cy="197106"/>
          </a:xfrm>
          <a:prstGeom prst="rect">
            <a:avLst/>
          </a:prstGeom>
          <a:solidFill>
            <a:schemeClr val="accent4"/>
          </a:solidFill>
          <a:ln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200" b="1" dirty="0" smtClean="0">
                <a:solidFill>
                  <a:schemeClr val="bg1"/>
                </a:solidFill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서류지원</a:t>
            </a:r>
          </a:p>
        </p:txBody>
      </p:sp>
      <p:sp>
        <p:nvSpPr>
          <p:cNvPr id="9" name="직사각형 8"/>
          <p:cNvSpPr/>
          <p:nvPr/>
        </p:nvSpPr>
        <p:spPr>
          <a:xfrm>
            <a:off x="3980406" y="2276872"/>
            <a:ext cx="4730784" cy="197106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200" b="1" dirty="0" smtClean="0">
                <a:solidFill>
                  <a:schemeClr val="bg1"/>
                </a:solidFill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서류검토 및 합격자 발표 </a:t>
            </a:r>
            <a:r>
              <a:rPr lang="en-US" altLang="ko-KR" sz="1200" b="1" dirty="0" smtClean="0">
                <a:solidFill>
                  <a:schemeClr val="bg1"/>
                </a:solidFill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9/23(</a:t>
            </a:r>
            <a:r>
              <a:rPr lang="ko-KR" altLang="en-US" sz="1200" b="1" dirty="0" smtClean="0">
                <a:solidFill>
                  <a:schemeClr val="bg1"/>
                </a:solidFill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수</a:t>
            </a:r>
            <a:r>
              <a:rPr lang="en-US" altLang="ko-KR" sz="1200" b="1" dirty="0" smtClean="0">
                <a:solidFill>
                  <a:schemeClr val="bg1"/>
                </a:solidFill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)~9/25(</a:t>
            </a:r>
            <a:r>
              <a:rPr lang="ko-KR" altLang="en-US" sz="1200" b="1" dirty="0">
                <a:solidFill>
                  <a:schemeClr val="bg1"/>
                </a:solidFill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금</a:t>
            </a:r>
            <a:r>
              <a:rPr lang="en-US" altLang="ko-KR" sz="1200" b="1" dirty="0" smtClean="0">
                <a:solidFill>
                  <a:schemeClr val="bg1"/>
                </a:solidFill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)</a:t>
            </a:r>
            <a:r>
              <a:rPr lang="ko-KR" altLang="en-US" sz="1200" b="1" dirty="0" smtClean="0">
                <a:solidFill>
                  <a:schemeClr val="bg1"/>
                </a:solidFill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 </a:t>
            </a:r>
          </a:p>
        </p:txBody>
      </p:sp>
      <p:sp>
        <p:nvSpPr>
          <p:cNvPr id="10" name="직사각형 9"/>
          <p:cNvSpPr/>
          <p:nvPr/>
        </p:nvSpPr>
        <p:spPr>
          <a:xfrm>
            <a:off x="410217" y="3077289"/>
            <a:ext cx="2361810" cy="197106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ko-KR" altLang="en-US" sz="1200" b="1" dirty="0" smtClean="0">
                <a:solidFill>
                  <a:schemeClr val="bg1"/>
                </a:solidFill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 </a:t>
            </a:r>
          </a:p>
        </p:txBody>
      </p:sp>
      <p:sp>
        <p:nvSpPr>
          <p:cNvPr id="11" name="직사각형 10"/>
          <p:cNvSpPr/>
          <p:nvPr/>
        </p:nvSpPr>
        <p:spPr>
          <a:xfrm>
            <a:off x="410217" y="3861048"/>
            <a:ext cx="4747133" cy="197106"/>
          </a:xfrm>
          <a:prstGeom prst="rect">
            <a:avLst/>
          </a:prstGeom>
          <a:solidFill>
            <a:srgbClr val="00B050"/>
          </a:solidFill>
          <a:ln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ko-KR" altLang="en-US" sz="1200" b="1" dirty="0" smtClean="0">
              <a:solidFill>
                <a:schemeClr val="bg1"/>
              </a:solidFill>
              <a:latin typeface="KoPub돋움체 Medium" panose="00000600000000000000" pitchFamily="2" charset="-127"/>
              <a:ea typeface="KoPub돋움체 Medium" panose="00000600000000000000" pitchFamily="2" charset="-127"/>
            </a:endParaRPr>
          </a:p>
        </p:txBody>
      </p:sp>
      <p:sp>
        <p:nvSpPr>
          <p:cNvPr id="15" name="직사각형 14"/>
          <p:cNvSpPr/>
          <p:nvPr/>
        </p:nvSpPr>
        <p:spPr>
          <a:xfrm>
            <a:off x="5185224" y="4106956"/>
            <a:ext cx="3553839" cy="186140"/>
          </a:xfrm>
          <a:prstGeom prst="rect">
            <a:avLst/>
          </a:prstGeom>
          <a:solidFill>
            <a:srgbClr val="00B050"/>
          </a:solidFill>
          <a:ln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200" b="1" dirty="0" smtClean="0">
                <a:solidFill>
                  <a:schemeClr val="bg1"/>
                </a:solidFill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Live</a:t>
            </a:r>
            <a:r>
              <a:rPr lang="ko-KR" altLang="en-US" sz="1200" b="1" dirty="0" smtClean="0">
                <a:solidFill>
                  <a:schemeClr val="bg1"/>
                </a:solidFill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 영상면접</a:t>
            </a:r>
            <a:r>
              <a:rPr lang="en-US" altLang="ko-KR" sz="1200" b="1" dirty="0" smtClean="0">
                <a:solidFill>
                  <a:schemeClr val="bg1"/>
                </a:solidFill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(</a:t>
            </a:r>
            <a:r>
              <a:rPr lang="ko-KR" altLang="en-US" sz="1200" b="1" dirty="0" smtClean="0">
                <a:solidFill>
                  <a:schemeClr val="bg1"/>
                </a:solidFill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희망기업</a:t>
            </a:r>
            <a:r>
              <a:rPr lang="en-US" altLang="ko-KR" sz="1200" b="1" dirty="0" smtClean="0">
                <a:solidFill>
                  <a:schemeClr val="bg1"/>
                </a:solidFill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) ~10/30(</a:t>
            </a:r>
            <a:r>
              <a:rPr lang="ko-KR" altLang="en-US" sz="1200" b="1" dirty="0" smtClean="0">
                <a:solidFill>
                  <a:schemeClr val="bg1"/>
                </a:solidFill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금</a:t>
            </a:r>
            <a:r>
              <a:rPr lang="en-US" altLang="ko-KR" sz="1200" b="1" dirty="0" smtClean="0">
                <a:solidFill>
                  <a:schemeClr val="bg1"/>
                </a:solidFill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) </a:t>
            </a:r>
            <a:r>
              <a:rPr lang="ko-KR" altLang="en-US" sz="1200" b="1" dirty="0" smtClean="0">
                <a:solidFill>
                  <a:schemeClr val="bg1"/>
                </a:solidFill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까지</a:t>
            </a:r>
          </a:p>
        </p:txBody>
      </p:sp>
      <p:sp>
        <p:nvSpPr>
          <p:cNvPr id="17" name="직사각형 16"/>
          <p:cNvSpPr/>
          <p:nvPr/>
        </p:nvSpPr>
        <p:spPr>
          <a:xfrm>
            <a:off x="2841517" y="3068960"/>
            <a:ext cx="5835165" cy="197106"/>
          </a:xfrm>
          <a:prstGeom prst="rect">
            <a:avLst/>
          </a:prstGeom>
          <a:solidFill>
            <a:srgbClr val="00B050"/>
          </a:solidFill>
          <a:ln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200" b="1" dirty="0" smtClean="0">
                <a:solidFill>
                  <a:schemeClr val="bg1"/>
                </a:solidFill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one-way </a:t>
            </a:r>
            <a:r>
              <a:rPr lang="ko-KR" altLang="en-US" sz="1200" b="1" dirty="0" smtClean="0">
                <a:solidFill>
                  <a:schemeClr val="bg1"/>
                </a:solidFill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영상면접  제출 </a:t>
            </a:r>
            <a:r>
              <a:rPr lang="en-US" altLang="ko-KR" sz="1200" b="1" dirty="0" smtClean="0">
                <a:solidFill>
                  <a:schemeClr val="bg1"/>
                </a:solidFill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9/29(</a:t>
            </a:r>
            <a:r>
              <a:rPr lang="ko-KR" altLang="en-US" sz="1200" b="1" dirty="0" smtClean="0">
                <a:solidFill>
                  <a:schemeClr val="bg1"/>
                </a:solidFill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화</a:t>
            </a:r>
            <a:r>
              <a:rPr lang="en-US" altLang="ko-KR" sz="1200" b="1" dirty="0" smtClean="0">
                <a:solidFill>
                  <a:schemeClr val="bg1"/>
                </a:solidFill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)~10/7(</a:t>
            </a:r>
            <a:r>
              <a:rPr lang="ko-KR" altLang="en-US" sz="1200" b="1" dirty="0" smtClean="0">
                <a:solidFill>
                  <a:schemeClr val="bg1"/>
                </a:solidFill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수</a:t>
            </a:r>
            <a:r>
              <a:rPr lang="en-US" altLang="ko-KR" sz="1200" b="1" dirty="0" smtClean="0">
                <a:solidFill>
                  <a:schemeClr val="bg1"/>
                </a:solidFill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)</a:t>
            </a:r>
            <a:endParaRPr lang="ko-KR" altLang="en-US" sz="1200" b="1" dirty="0" smtClean="0">
              <a:solidFill>
                <a:schemeClr val="bg1"/>
              </a:solidFill>
              <a:latin typeface="KoPub돋움체 Medium" panose="00000600000000000000" pitchFamily="2" charset="-127"/>
              <a:ea typeface="KoPub돋움체 Medium" panose="00000600000000000000" pitchFamily="2" charset="-127"/>
            </a:endParaRPr>
          </a:p>
        </p:txBody>
      </p:sp>
      <p:sp>
        <p:nvSpPr>
          <p:cNvPr id="18" name="직사각형 17"/>
          <p:cNvSpPr/>
          <p:nvPr/>
        </p:nvSpPr>
        <p:spPr>
          <a:xfrm>
            <a:off x="426567" y="4941168"/>
            <a:ext cx="8284623" cy="186140"/>
          </a:xfrm>
          <a:prstGeom prst="rect">
            <a:avLst/>
          </a:prstGeom>
          <a:solidFill>
            <a:srgbClr val="00B050"/>
          </a:solidFill>
          <a:ln>
            <a:noFill/>
            <a:prstDash val="sysDot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ko-KR" sz="1200" b="1" dirty="0" smtClean="0">
                <a:solidFill>
                  <a:schemeClr val="bg1"/>
                </a:solidFill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Live</a:t>
            </a:r>
            <a:r>
              <a:rPr lang="ko-KR" altLang="en-US" sz="1200" b="1" dirty="0" smtClean="0">
                <a:solidFill>
                  <a:schemeClr val="bg1"/>
                </a:solidFill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 영상면접</a:t>
            </a:r>
            <a:r>
              <a:rPr lang="en-US" altLang="ko-KR" sz="1200" b="1" dirty="0" smtClean="0">
                <a:solidFill>
                  <a:schemeClr val="bg1"/>
                </a:solidFill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(</a:t>
            </a:r>
            <a:r>
              <a:rPr lang="ko-KR" altLang="en-US" sz="1200" b="1" dirty="0" smtClean="0">
                <a:solidFill>
                  <a:schemeClr val="bg1"/>
                </a:solidFill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희망기업</a:t>
            </a:r>
            <a:r>
              <a:rPr lang="en-US" altLang="ko-KR" sz="1200" b="1" dirty="0" smtClean="0">
                <a:solidFill>
                  <a:schemeClr val="bg1"/>
                </a:solidFill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) ~10/30(</a:t>
            </a:r>
            <a:r>
              <a:rPr lang="ko-KR" altLang="en-US" sz="1200" b="1" dirty="0" smtClean="0">
                <a:solidFill>
                  <a:schemeClr val="bg1"/>
                </a:solidFill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금</a:t>
            </a:r>
            <a:r>
              <a:rPr lang="en-US" altLang="ko-KR" sz="1200" b="1" dirty="0" smtClean="0">
                <a:solidFill>
                  <a:schemeClr val="bg1"/>
                </a:solidFill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) </a:t>
            </a:r>
            <a:r>
              <a:rPr lang="ko-KR" altLang="en-US" sz="1200" b="1" dirty="0" smtClean="0">
                <a:solidFill>
                  <a:schemeClr val="bg1"/>
                </a:solidFill>
                <a:latin typeface="KoPub돋움체 Medium" panose="00000600000000000000" pitchFamily="2" charset="-127"/>
                <a:ea typeface="KoPub돋움체 Medium" panose="00000600000000000000" pitchFamily="2" charset="-127"/>
              </a:rPr>
              <a:t>까지</a:t>
            </a:r>
          </a:p>
        </p:txBody>
      </p:sp>
    </p:spTree>
    <p:extLst>
      <p:ext uri="{BB962C8B-B14F-4D97-AF65-F5344CB8AC3E}">
        <p14:creationId xmlns:p14="http://schemas.microsoft.com/office/powerpoint/2010/main" val="16726820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259</Words>
  <Application>Microsoft Office PowerPoint</Application>
  <PresentationFormat>화면 슬라이드 쇼(4:3)</PresentationFormat>
  <Paragraphs>115</Paragraphs>
  <Slides>1</Slides>
  <Notes>1</Notes>
  <HiddenSlides>0</HiddenSlides>
  <MMClips>0</MMClips>
  <ScaleCrop>false</ScaleCrop>
  <HeadingPairs>
    <vt:vector size="6" baseType="variant">
      <vt:variant>
        <vt:lpstr>사용한 글꼴</vt:lpstr>
      </vt:variant>
      <vt:variant>
        <vt:i4>4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6" baseType="lpstr">
      <vt:lpstr>KoPub돋움체 Medium</vt:lpstr>
      <vt:lpstr>맑은 고딕</vt:lpstr>
      <vt:lpstr>Arial</vt:lpstr>
      <vt:lpstr>Wingdings</vt:lpstr>
      <vt:lpstr>Office 테마</vt:lpstr>
      <vt:lpstr>PowerPoint 프레젠테이션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USER</dc:creator>
  <cp:lastModifiedBy>user</cp:lastModifiedBy>
  <cp:revision>2</cp:revision>
  <dcterms:created xsi:type="dcterms:W3CDTF">2020-08-26T07:45:14Z</dcterms:created>
  <dcterms:modified xsi:type="dcterms:W3CDTF">2020-09-03T02:48:14Z</dcterms:modified>
</cp:coreProperties>
</file>