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5" r:id="rId2"/>
    <p:sldId id="316" r:id="rId3"/>
    <p:sldId id="317" r:id="rId4"/>
    <p:sldId id="318" r:id="rId5"/>
    <p:sldId id="319" r:id="rId6"/>
  </p:sldIdLst>
  <p:sldSz cx="9144000" cy="6858000" type="screen4x3"/>
  <p:notesSz cx="6807200" cy="99393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pos="57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7C80"/>
    <a:srgbClr val="FEBBB4"/>
    <a:srgbClr val="FF7D7D"/>
    <a:srgbClr val="FF99CC"/>
    <a:srgbClr val="969696"/>
    <a:srgbClr val="C5003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20" autoAdjust="0"/>
    <p:restoredTop sz="99862" autoAdjust="0"/>
  </p:normalViewPr>
  <p:slideViewPr>
    <p:cSldViewPr showGuides="1">
      <p:cViewPr varScale="1">
        <p:scale>
          <a:sx n="115" d="100"/>
          <a:sy n="115" d="100"/>
        </p:scale>
        <p:origin x="1710" y="108"/>
      </p:cViewPr>
      <p:guideLst>
        <p:guide orient="horz" pos="4110"/>
        <p:guide pos="57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1" tIns="45915" rIns="91831" bIns="459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1" tIns="45915" rIns="91831" bIns="459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9638"/>
            <a:ext cx="5445125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1" tIns="45915" rIns="91831" bIns="459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1" tIns="45915" rIns="91831" bIns="459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1" tIns="45915" rIns="91831" bIns="459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78C759C6-A9F6-46F8-AC5E-6DFB4C36876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3914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FA5ED2-0D9C-43D3-960B-6287963FC921}" type="slidenum">
              <a:rPr lang="en-US" altLang="ko-KR" smtClean="0">
                <a:latin typeface="굴림" pitchFamily="50" charset="-127"/>
                <a:ea typeface="굴림" pitchFamily="50" charset="-127"/>
              </a:rPr>
              <a:pPr/>
              <a:t>1</a:t>
            </a:fld>
            <a:endParaRPr lang="en-US" altLang="ko-KR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1225"/>
            <a:ext cx="5445125" cy="4473575"/>
          </a:xfrm>
          <a:noFill/>
          <a:ln/>
        </p:spPr>
        <p:txBody>
          <a:bodyPr/>
          <a:lstStyle/>
          <a:p>
            <a:pPr eaLnBrk="1" hangingPunct="1"/>
            <a:endParaRPr lang="ko-KR" altLang="ko-KR" smtClean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172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7896F8-B209-4F54-8B36-FAFF37E12BA5}" type="slidenum">
              <a:rPr lang="en-US" altLang="ko-KR" smtClean="0">
                <a:latin typeface="굴림" pitchFamily="50" charset="-127"/>
                <a:ea typeface="굴림" pitchFamily="50" charset="-127"/>
              </a:rPr>
              <a:pPr/>
              <a:t>2</a:t>
            </a:fld>
            <a:endParaRPr lang="en-US" altLang="ko-KR" smtClean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19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48458E-7B32-4B78-A036-7CF42CB5DC81}" type="slidenum">
              <a:rPr lang="en-US" altLang="ko-KR" smtClean="0">
                <a:latin typeface="굴림" pitchFamily="50" charset="-127"/>
                <a:ea typeface="굴림" pitchFamily="50" charset="-127"/>
              </a:rPr>
              <a:pPr/>
              <a:t>3</a:t>
            </a:fld>
            <a:endParaRPr lang="en-US" altLang="ko-KR" smtClean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19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48458E-7B32-4B78-A036-7CF42CB5DC81}" type="slidenum">
              <a:rPr lang="en-US" altLang="ko-KR" smtClean="0">
                <a:latin typeface="굴림" pitchFamily="50" charset="-127"/>
                <a:ea typeface="굴림" pitchFamily="50" charset="-127"/>
              </a:rPr>
              <a:pPr/>
              <a:t>4</a:t>
            </a:fld>
            <a:endParaRPr lang="en-US" altLang="ko-KR" smtClean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19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48458E-7B32-4B78-A036-7CF42CB5DC81}" type="slidenum">
              <a:rPr lang="en-US" altLang="ko-KR" smtClean="0">
                <a:latin typeface="굴림" pitchFamily="50" charset="-127"/>
                <a:ea typeface="굴림" pitchFamily="50" charset="-127"/>
              </a:rPr>
              <a:pPr/>
              <a:t>5</a:t>
            </a:fld>
            <a:endParaRPr lang="en-US" altLang="ko-KR" smtClean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.17</a:t>
            </a: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-12700" y="586780"/>
            <a:ext cx="9144000" cy="45719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27508" y="44624"/>
            <a:ext cx="8229600" cy="418058"/>
          </a:xfrm>
        </p:spPr>
        <p:txBody>
          <a:bodyPr/>
          <a:lstStyle>
            <a:lvl1pPr algn="l">
              <a:defRPr sz="2400">
                <a:latin typeface="맑은 고딕" pitchFamily="50" charset="-127"/>
                <a:ea typeface="맑은 고딕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6948264" y="6524624"/>
            <a:ext cx="2133600" cy="288751"/>
          </a:xfrm>
        </p:spPr>
        <p:txBody>
          <a:bodyPr anchor="ctr"/>
          <a:lstStyle>
            <a:lvl1pPr>
              <a:defRPr sz="1200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r>
              <a:rPr lang="en-US" altLang="ko-KR" smtClean="0"/>
              <a:t>&lt;#&gt;/2</a:t>
            </a:r>
            <a:endParaRPr lang="en-US" altLang="ko-KR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.17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59768" y="1801624"/>
            <a:ext cx="7628656" cy="13393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b="1" dirty="0" smtClean="0">
                <a:latin typeface="맑은 고딕" pitchFamily="50" charset="-127"/>
                <a:ea typeface="맑은 고딕" pitchFamily="50" charset="-127"/>
              </a:rPr>
              <a:t>㈜</a:t>
            </a:r>
            <a: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  <a:t>LG</a:t>
            </a:r>
            <a:r>
              <a:rPr lang="ko-KR" altLang="en-US" sz="2400" b="1" dirty="0" smtClean="0">
                <a:latin typeface="맑은 고딕" pitchFamily="50" charset="-127"/>
                <a:ea typeface="맑은 고딕" pitchFamily="50" charset="-127"/>
              </a:rPr>
              <a:t>화학 </a:t>
            </a:r>
            <a:r>
              <a:rPr lang="ko-KR" altLang="en-US" sz="2400" b="1" dirty="0" smtClean="0">
                <a:latin typeface="맑은 고딕" pitchFamily="50" charset="-127"/>
                <a:ea typeface="맑은 고딕" pitchFamily="50" charset="-127"/>
              </a:rPr>
              <a:t>전지사업본부</a:t>
            </a:r>
            <a:r>
              <a:rPr lang="ko-KR" altLang="en-US" sz="24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b="1" dirty="0" smtClean="0">
                <a:latin typeface="맑은 고딕" pitchFamily="50" charset="-127"/>
                <a:ea typeface="맑은 고딕" pitchFamily="50" charset="-127"/>
              </a:rPr>
              <a:t>신입사원 채용</a:t>
            </a:r>
            <a: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b="1" dirty="0" smtClean="0">
                <a:latin typeface="맑은 고딕" pitchFamily="50" charset="-127"/>
                <a:ea typeface="맑은 고딕" pitchFamily="50" charset="-127"/>
              </a:rPr>
              <a:t>석</a:t>
            </a:r>
            <a: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  <a:t>/</a:t>
            </a:r>
            <a:r>
              <a:rPr lang="ko-KR" altLang="en-US" sz="2400" b="1" dirty="0" smtClean="0">
                <a:latin typeface="맑은 고딕" pitchFamily="50" charset="-127"/>
                <a:ea typeface="맑은 고딕" pitchFamily="50" charset="-127"/>
              </a:rPr>
              <a:t>박사</a:t>
            </a:r>
            <a: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2400" b="1" dirty="0" smtClean="0">
                <a:latin typeface="맑은 고딕" pitchFamily="50" charset="-127"/>
                <a:ea typeface="맑은 고딕" pitchFamily="50" charset="-127"/>
              </a:rPr>
              <a:t>전공요약자료 </a:t>
            </a:r>
            <a:r>
              <a:rPr lang="en-US" altLang="ko-KR" sz="2400" b="1" dirty="0" smtClean="0">
                <a:latin typeface="맑은 고딕" pitchFamily="50" charset="-127"/>
                <a:ea typeface="맑은 고딕" pitchFamily="50" charset="-127"/>
              </a:rPr>
              <a:t>-</a:t>
            </a:r>
            <a:endParaRPr lang="ko-KR" altLang="en-US" sz="24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8232" y="3875489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성명 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홍 길 동</a:t>
            </a:r>
            <a:endParaRPr lang="en-US" altLang="ko-KR" b="1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47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543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50618</TotalTime>
  <Words>24</Words>
  <Application>Microsoft Office PowerPoint</Application>
  <PresentationFormat>화면 슬라이드 쇼(4:3)</PresentationFormat>
  <Paragraphs>8</Paragraphs>
  <Slides>5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굴림</vt:lpstr>
      <vt:lpstr>맑은 고딕</vt:lpstr>
      <vt:lpstr>Arial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LGCHEMRND</dc:creator>
  <cp:lastModifiedBy>LG</cp:lastModifiedBy>
  <cp:revision>2594</cp:revision>
  <dcterms:created xsi:type="dcterms:W3CDTF">2007-10-12T06:02:35Z</dcterms:created>
  <dcterms:modified xsi:type="dcterms:W3CDTF">2020-06-10T01:15:51Z</dcterms:modified>
</cp:coreProperties>
</file>