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9" r:id="rId12"/>
    <p:sldId id="258" r:id="rId13"/>
    <p:sldId id="270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2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495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382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493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7338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15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74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50221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716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19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8105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4557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20BC1-CCBB-42CC-A452-310E5871362B}" type="datetimeFigureOut">
              <a:rPr lang="ko-KR" altLang="en-US" smtClean="0"/>
              <a:t>2017-07-14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E77F6-E5AA-49E7-80EE-A92E2DE8422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698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575556" y="620688"/>
            <a:ext cx="3744416" cy="554461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9087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앞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716016" y="620688"/>
            <a:ext cx="3744416" cy="5544616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4788024" y="908720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앞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○ 차량번호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대구 달성 다 </a:t>
            </a:r>
            <a:r>
              <a:rPr lang="en-US" altLang="ko-KR" dirty="0" smtClean="0">
                <a:solidFill>
                  <a:srgbClr val="FFFF00"/>
                </a:solidFill>
              </a:rPr>
              <a:t>3635</a:t>
            </a:r>
            <a:endParaRPr lang="ko-KR" altLang="en-US" dirty="0" smtClean="0">
              <a:solidFill>
                <a:srgbClr val="FFFF00"/>
              </a:solidFill>
            </a:endParaRPr>
          </a:p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698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70789" y="1844824"/>
            <a:ext cx="3876382" cy="3693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삼성환경 동문 주차장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615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627784" y="1628800"/>
            <a:ext cx="3631122" cy="92333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err="1" smtClean="0">
                <a:solidFill>
                  <a:srgbClr val="FFFF00"/>
                </a:solidFill>
              </a:rPr>
              <a:t>학사관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B</a:t>
            </a:r>
            <a:r>
              <a:rPr lang="ko-KR" altLang="en-US" dirty="0" smtClean="0">
                <a:solidFill>
                  <a:srgbClr val="FFFF00"/>
                </a:solidFill>
              </a:rPr>
              <a:t>동 앞 정자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ko-KR" altLang="en-US" dirty="0" smtClean="0">
                <a:solidFill>
                  <a:srgbClr val="FFFF00"/>
                </a:solidFill>
              </a:rPr>
              <a:t>○ 차량번호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일본 등록 번호판</a:t>
            </a:r>
          </a:p>
          <a:p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8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86196" y="758211"/>
            <a:ext cx="3515224" cy="51125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58204" y="1262267"/>
            <a:ext cx="3443216" cy="6463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오룡관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                 </a:t>
            </a:r>
            <a:r>
              <a:rPr lang="ko-KR" altLang="en-US" dirty="0" smtClean="0">
                <a:solidFill>
                  <a:srgbClr val="FFFF00"/>
                </a:solidFill>
              </a:rPr>
              <a:t>옥외공연장 주변</a:t>
            </a:r>
            <a:endParaRPr lang="ko-KR" altLang="en-US" dirty="0">
              <a:solidFill>
                <a:srgbClr val="FFFF00"/>
              </a:solidFill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788024" y="764704"/>
            <a:ext cx="3515224" cy="511256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60032" y="1268760"/>
            <a:ext cx="3443216" cy="369332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err="1" smtClean="0">
                <a:solidFill>
                  <a:srgbClr val="FFFF00"/>
                </a:solidFill>
              </a:rPr>
              <a:t>신재생</a:t>
            </a:r>
            <a:r>
              <a:rPr lang="ko-KR" altLang="en-US" dirty="0" smtClean="0">
                <a:solidFill>
                  <a:srgbClr val="FFFF00"/>
                </a:solidFill>
              </a:rPr>
              <a:t> 후문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218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86196" y="758211"/>
            <a:ext cx="3515224" cy="511256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158204" y="1262267"/>
            <a:ext cx="3443216" cy="3693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대학</a:t>
            </a:r>
            <a:r>
              <a:rPr lang="en-US" altLang="ko-KR" dirty="0" smtClean="0">
                <a:solidFill>
                  <a:srgbClr val="FFFF00"/>
                </a:solidFill>
              </a:rPr>
              <a:t>C</a:t>
            </a:r>
            <a:r>
              <a:rPr lang="ko-KR" altLang="en-US" dirty="0" smtClean="0">
                <a:solidFill>
                  <a:srgbClr val="FFFF00"/>
                </a:solidFill>
              </a:rPr>
              <a:t>동 서</a:t>
            </a:r>
            <a:r>
              <a:rPr lang="ko-KR" altLang="en-US" dirty="0">
                <a:solidFill>
                  <a:srgbClr val="FFFF00"/>
                </a:solidFill>
              </a:rPr>
              <a:t>문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4788024" y="764704"/>
            <a:ext cx="3515224" cy="5112568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860032" y="1268760"/>
            <a:ext cx="3443216" cy="3693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err="1" smtClean="0">
                <a:solidFill>
                  <a:srgbClr val="FFFF00"/>
                </a:solidFill>
              </a:rPr>
              <a:t>전전컴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C</a:t>
            </a:r>
            <a:r>
              <a:rPr lang="ko-KR" altLang="en-US" dirty="0" smtClean="0">
                <a:solidFill>
                  <a:srgbClr val="FFFF00"/>
                </a:solidFill>
              </a:rPr>
              <a:t>동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89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3323775" y="1844824"/>
            <a:ext cx="2640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앞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3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2987824" y="1124744"/>
            <a:ext cx="3312368" cy="410445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3131840" y="1340768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err="1" smtClean="0">
                <a:solidFill>
                  <a:srgbClr val="FFFF00"/>
                </a:solidFill>
              </a:rPr>
              <a:t>동앞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                 </a:t>
            </a:r>
            <a:r>
              <a:rPr lang="ko-KR" altLang="en-US" dirty="0" smtClean="0">
                <a:solidFill>
                  <a:srgbClr val="FFFF00"/>
                </a:solidFill>
              </a:rPr>
              <a:t>보도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9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70789" y="1844824"/>
            <a:ext cx="45464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smtClean="0">
                <a:solidFill>
                  <a:srgbClr val="FFFF00"/>
                </a:solidFill>
              </a:rPr>
              <a:t>동 자전거 거치구역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3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70789" y="1844824"/>
            <a:ext cx="4546437" cy="3693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smtClean="0">
                <a:solidFill>
                  <a:srgbClr val="FFFF00"/>
                </a:solidFill>
              </a:rPr>
              <a:t>동 자전거 거치구역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881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771800" y="764704"/>
            <a:ext cx="3515224" cy="511256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843808" y="1268760"/>
            <a:ext cx="3443216" cy="646331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smtClean="0">
                <a:solidFill>
                  <a:srgbClr val="FFFF00"/>
                </a:solidFill>
              </a:rPr>
              <a:t>동</a:t>
            </a:r>
            <a:endParaRPr lang="en-US" altLang="ko-KR" dirty="0" smtClean="0">
              <a:solidFill>
                <a:srgbClr val="FFFF00"/>
              </a:solidFill>
            </a:endParaRPr>
          </a:p>
          <a:p>
            <a:r>
              <a:rPr lang="en-US" altLang="ko-KR" dirty="0">
                <a:solidFill>
                  <a:srgbClr val="FFFF00"/>
                </a:solidFill>
              </a:rPr>
              <a:t> </a:t>
            </a:r>
            <a:r>
              <a:rPr lang="en-US" altLang="ko-KR" dirty="0" smtClean="0">
                <a:solidFill>
                  <a:srgbClr val="FFFF00"/>
                </a:solidFill>
              </a:rPr>
              <a:t>                 </a:t>
            </a:r>
            <a:r>
              <a:rPr lang="ko-KR" altLang="en-US" dirty="0" smtClean="0">
                <a:solidFill>
                  <a:srgbClr val="FFFF00"/>
                </a:solidFill>
              </a:rPr>
              <a:t>자전거거치 구역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67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70789" y="1844824"/>
            <a:ext cx="4546437" cy="36933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8</a:t>
            </a:r>
            <a:r>
              <a:rPr lang="ko-KR" altLang="en-US" dirty="0" smtClean="0">
                <a:solidFill>
                  <a:srgbClr val="FFFF00"/>
                </a:solidFill>
              </a:rPr>
              <a:t>동 자전거 거치구역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012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9045" y="1206723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915816" y="1676873"/>
            <a:ext cx="3310522" cy="3693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smtClean="0">
                <a:solidFill>
                  <a:srgbClr val="FFFF00"/>
                </a:solidFill>
              </a:rPr>
              <a:t>생활관 </a:t>
            </a:r>
            <a:r>
              <a:rPr lang="en-US" altLang="ko-KR" dirty="0" smtClean="0">
                <a:solidFill>
                  <a:srgbClr val="FFFF00"/>
                </a:solidFill>
              </a:rPr>
              <a:t>9</a:t>
            </a:r>
            <a:r>
              <a:rPr lang="ko-KR" altLang="en-US" dirty="0" smtClean="0">
                <a:solidFill>
                  <a:srgbClr val="FFFF00"/>
                </a:solidFill>
              </a:rPr>
              <a:t>동 후면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9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763688" y="1196752"/>
            <a:ext cx="5760640" cy="410445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직사각형 2"/>
          <p:cNvSpPr/>
          <p:nvPr/>
        </p:nvSpPr>
        <p:spPr>
          <a:xfrm>
            <a:off x="2370789" y="1844824"/>
            <a:ext cx="4107215" cy="36933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none">
            <a:spAutoFit/>
          </a:bodyPr>
          <a:lstStyle/>
          <a:p>
            <a:r>
              <a:rPr lang="ko-KR" altLang="en-US" dirty="0" smtClean="0">
                <a:solidFill>
                  <a:srgbClr val="FFFF00"/>
                </a:solidFill>
              </a:rPr>
              <a:t>○ 주차위치 </a:t>
            </a:r>
            <a:r>
              <a:rPr lang="en-US" altLang="ko-KR" dirty="0" smtClean="0">
                <a:solidFill>
                  <a:srgbClr val="FFFF00"/>
                </a:solidFill>
              </a:rPr>
              <a:t>: </a:t>
            </a:r>
            <a:r>
              <a:rPr lang="ko-KR" altLang="en-US" dirty="0" err="1" smtClean="0">
                <a:solidFill>
                  <a:srgbClr val="FFFF00"/>
                </a:solidFill>
              </a:rPr>
              <a:t>국제교류동</a:t>
            </a:r>
            <a:r>
              <a:rPr lang="ko-KR" altLang="en-US" dirty="0" smtClean="0">
                <a:solidFill>
                  <a:srgbClr val="FFFF00"/>
                </a:solidFill>
              </a:rPr>
              <a:t> </a:t>
            </a:r>
            <a:r>
              <a:rPr lang="ko-KR" altLang="en-US" dirty="0" err="1" smtClean="0">
                <a:solidFill>
                  <a:srgbClr val="FFFF00"/>
                </a:solidFill>
              </a:rPr>
              <a:t>출입무</a:t>
            </a:r>
            <a:r>
              <a:rPr lang="ko-KR" altLang="en-US" dirty="0" smtClean="0">
                <a:solidFill>
                  <a:srgbClr val="FFFF00"/>
                </a:solidFill>
              </a:rPr>
              <a:t> 입구</a:t>
            </a:r>
            <a:endParaRPr lang="ko-KR" alt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4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121</Words>
  <Application>Microsoft Office PowerPoint</Application>
  <PresentationFormat>화면 슬라이드 쇼(4:3)</PresentationFormat>
  <Paragraphs>21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6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2</cp:revision>
  <dcterms:created xsi:type="dcterms:W3CDTF">2017-06-21T01:54:04Z</dcterms:created>
  <dcterms:modified xsi:type="dcterms:W3CDTF">2017-07-14T00:53:31Z</dcterms:modified>
</cp:coreProperties>
</file>