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8" r:id="rId2"/>
    <p:sldId id="259" r:id="rId3"/>
  </p:sldIdLst>
  <p:sldSz cx="6858000" cy="9906000" type="A4"/>
  <p:notesSz cx="10234613" cy="7102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유선재" initials="유" lastIdx="2" clrIdx="0">
    <p:extLst>
      <p:ext uri="{19B8F6BF-5375-455C-9EA6-DF929625EA0E}">
        <p15:presenceInfo xmlns:p15="http://schemas.microsoft.com/office/powerpoint/2012/main" userId="유선재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3279"/>
    <a:srgbClr val="404040"/>
    <a:srgbClr val="2FBA43"/>
    <a:srgbClr val="163E64"/>
    <a:srgbClr val="0BB8AB"/>
    <a:srgbClr val="C3B2F3"/>
    <a:srgbClr val="3C3C96"/>
    <a:srgbClr val="B0C7F5"/>
    <a:srgbClr val="2765E2"/>
    <a:srgbClr val="B3D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18" autoAdjust="0"/>
  </p:normalViewPr>
  <p:slideViewPr>
    <p:cSldViewPr snapToGrid="0">
      <p:cViewPr varScale="1">
        <p:scale>
          <a:sx n="49" d="100"/>
          <a:sy n="49" d="100"/>
        </p:scale>
        <p:origin x="248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434999" cy="356357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797247" y="1"/>
            <a:ext cx="4434999" cy="356357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684F9E90-4DBF-457B-B8A8-EE833D12DFA1}" type="datetimeFigureOut">
              <a:rPr lang="ko-KR" altLang="en-US" smtClean="0"/>
              <a:t>2026-08-05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86250" y="887413"/>
            <a:ext cx="1662113" cy="2398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23462" y="3418066"/>
            <a:ext cx="8187690" cy="2796600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746120"/>
            <a:ext cx="4434999" cy="356356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797247" y="6746120"/>
            <a:ext cx="4434999" cy="356356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43D9D920-FC2E-4D9D-97F9-41FCAC8AB9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932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D9D920-FC2E-4D9D-97F9-41FCAC8AB972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3745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D9D920-FC2E-4D9D-97F9-41FCAC8AB97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4246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EB08E-8104-4307-A36F-89EF757517FD}" type="datetimeFigureOut">
              <a:rPr lang="ko-KR" altLang="en-US" smtClean="0"/>
              <a:t>2026-08-05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36CD-67AE-4BE7-B592-9F1B2DA196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1147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EB08E-8104-4307-A36F-89EF757517FD}" type="datetimeFigureOut">
              <a:rPr lang="ko-KR" altLang="en-US" smtClean="0"/>
              <a:t>2026-08-05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36CD-67AE-4BE7-B592-9F1B2DA196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3501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EB08E-8104-4307-A36F-89EF757517FD}" type="datetimeFigureOut">
              <a:rPr lang="ko-KR" altLang="en-US" smtClean="0"/>
              <a:t>2026-08-05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36CD-67AE-4BE7-B592-9F1B2DA196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4838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EB08E-8104-4307-A36F-89EF757517FD}" type="datetimeFigureOut">
              <a:rPr lang="ko-KR" altLang="en-US" smtClean="0"/>
              <a:t>2026-08-05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36CD-67AE-4BE7-B592-9F1B2DA196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2912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EB08E-8104-4307-A36F-89EF757517FD}" type="datetimeFigureOut">
              <a:rPr lang="ko-KR" altLang="en-US" smtClean="0"/>
              <a:t>2026-08-05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36CD-67AE-4BE7-B592-9F1B2DA196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2893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EB08E-8104-4307-A36F-89EF757517FD}" type="datetimeFigureOut">
              <a:rPr lang="ko-KR" altLang="en-US" smtClean="0"/>
              <a:t>2026-08-05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36CD-67AE-4BE7-B592-9F1B2DA196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3290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EB08E-8104-4307-A36F-89EF757517FD}" type="datetimeFigureOut">
              <a:rPr lang="ko-KR" altLang="en-US" smtClean="0"/>
              <a:t>2026-08-05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36CD-67AE-4BE7-B592-9F1B2DA196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4558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EB08E-8104-4307-A36F-89EF757517FD}" type="datetimeFigureOut">
              <a:rPr lang="ko-KR" altLang="en-US" smtClean="0"/>
              <a:t>2026-08-05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36CD-67AE-4BE7-B592-9F1B2DA196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6475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EB08E-8104-4307-A36F-89EF757517FD}" type="datetimeFigureOut">
              <a:rPr lang="ko-KR" altLang="en-US" smtClean="0"/>
              <a:t>2026-08-05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36CD-67AE-4BE7-B592-9F1B2DA196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2296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EB08E-8104-4307-A36F-89EF757517FD}" type="datetimeFigureOut">
              <a:rPr lang="ko-KR" altLang="en-US" smtClean="0"/>
              <a:t>2026-08-05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36CD-67AE-4BE7-B592-9F1B2DA196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7109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EB08E-8104-4307-A36F-89EF757517FD}" type="datetimeFigureOut">
              <a:rPr lang="ko-KR" altLang="en-US" smtClean="0"/>
              <a:t>2026-08-05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36CD-67AE-4BE7-B592-9F1B2DA196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6345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EB08E-8104-4307-A36F-89EF757517FD}" type="datetimeFigureOut">
              <a:rPr lang="ko-KR" altLang="en-US" smtClean="0"/>
              <a:t>2026-08-05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1A36CD-67AE-4BE7-B592-9F1B2DA196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7322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jpe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18" Type="http://schemas.openxmlformats.org/officeDocument/2006/relationships/image" Target="../media/image33.png"/><Relationship Id="rId26" Type="http://schemas.openxmlformats.org/officeDocument/2006/relationships/image" Target="../media/image1.png"/><Relationship Id="rId3" Type="http://schemas.openxmlformats.org/officeDocument/2006/relationships/image" Target="../media/image20.png"/><Relationship Id="rId21" Type="http://schemas.openxmlformats.org/officeDocument/2006/relationships/image" Target="../media/image36.svg"/><Relationship Id="rId7" Type="http://schemas.openxmlformats.org/officeDocument/2006/relationships/image" Target="../media/image7.png"/><Relationship Id="rId12" Type="http://schemas.openxmlformats.org/officeDocument/2006/relationships/image" Target="../media/image27.png"/><Relationship Id="rId17" Type="http://schemas.openxmlformats.org/officeDocument/2006/relationships/image" Target="../media/image32.svg"/><Relationship Id="rId25" Type="http://schemas.openxmlformats.org/officeDocument/2006/relationships/image" Target="../media/image40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26.svg"/><Relationship Id="rId24" Type="http://schemas.openxmlformats.org/officeDocument/2006/relationships/image" Target="../media/image39.png"/><Relationship Id="rId5" Type="http://schemas.openxmlformats.org/officeDocument/2006/relationships/image" Target="../media/image22.png"/><Relationship Id="rId15" Type="http://schemas.openxmlformats.org/officeDocument/2006/relationships/image" Target="../media/image30.svg"/><Relationship Id="rId23" Type="http://schemas.openxmlformats.org/officeDocument/2006/relationships/image" Target="../media/image38.svg"/><Relationship Id="rId28" Type="http://schemas.openxmlformats.org/officeDocument/2006/relationships/image" Target="../media/image19.png"/><Relationship Id="rId10" Type="http://schemas.openxmlformats.org/officeDocument/2006/relationships/image" Target="../media/image25.png"/><Relationship Id="rId19" Type="http://schemas.openxmlformats.org/officeDocument/2006/relationships/image" Target="../media/image34.svg"/><Relationship Id="rId4" Type="http://schemas.openxmlformats.org/officeDocument/2006/relationships/image" Target="../media/image21.png"/><Relationship Id="rId9" Type="http://schemas.openxmlformats.org/officeDocument/2006/relationships/image" Target="../media/image24.svg"/><Relationship Id="rId14" Type="http://schemas.openxmlformats.org/officeDocument/2006/relationships/image" Target="../media/image29.png"/><Relationship Id="rId22" Type="http://schemas.openxmlformats.org/officeDocument/2006/relationships/image" Target="../media/image37.png"/><Relationship Id="rId27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그림 114">
            <a:extLst>
              <a:ext uri="{FF2B5EF4-FFF2-40B4-BE49-F238E27FC236}">
                <a16:creationId xmlns:a16="http://schemas.microsoft.com/office/drawing/2014/main" id="{EFC5CB02-93F2-4A70-BF96-59E15C1EEDD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420" b="52774"/>
          <a:stretch/>
        </p:blipFill>
        <p:spPr>
          <a:xfrm>
            <a:off x="0" y="0"/>
            <a:ext cx="6858000" cy="46186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4AEE395-310B-4770-9030-C8A8F9CC9337}"/>
              </a:ext>
            </a:extLst>
          </p:cNvPr>
          <p:cNvSpPr txBox="1"/>
          <p:nvPr/>
        </p:nvSpPr>
        <p:spPr>
          <a:xfrm>
            <a:off x="-1" y="1434038"/>
            <a:ext cx="32034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연구목표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C01665-D296-452E-A53B-5F233DD9203F}"/>
              </a:ext>
            </a:extLst>
          </p:cNvPr>
          <p:cNvSpPr txBox="1"/>
          <p:nvPr/>
        </p:nvSpPr>
        <p:spPr>
          <a:xfrm>
            <a:off x="-1" y="70906"/>
            <a:ext cx="19131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+mj-ea"/>
                <a:ea typeface="+mj-ea"/>
              </a:rPr>
              <a:t>GIST-</a:t>
            </a:r>
            <a:r>
              <a:rPr lang="en-US" altLang="ko-KR" sz="1400" b="1" dirty="0" err="1">
                <a:solidFill>
                  <a:schemeClr val="bg1"/>
                </a:solidFill>
                <a:latin typeface="+mj-ea"/>
                <a:ea typeface="+mj-ea"/>
              </a:rPr>
              <a:t>InnoCORE</a:t>
            </a:r>
            <a:endParaRPr lang="ko-KR" altLang="en-US" sz="14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F56A9F-C91A-4C8C-B069-490E27C1AA67}"/>
              </a:ext>
            </a:extLst>
          </p:cNvPr>
          <p:cNvSpPr txBox="1"/>
          <p:nvPr/>
        </p:nvSpPr>
        <p:spPr>
          <a:xfrm>
            <a:off x="333002" y="500448"/>
            <a:ext cx="6157173" cy="77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230" b="1" dirty="0"/>
              <a:t>차세대 광자 기반 양자기술 구현을 위한 </a:t>
            </a:r>
            <a:r>
              <a:rPr lang="ko-KR" altLang="en-US" sz="2230" b="1" dirty="0" err="1"/>
              <a:t>페로브스카이트</a:t>
            </a:r>
            <a:r>
              <a:rPr lang="ko-KR" altLang="en-US" sz="2230" b="1" dirty="0"/>
              <a:t> </a:t>
            </a:r>
            <a:r>
              <a:rPr lang="ko-KR" altLang="en-US" sz="2230" b="1" dirty="0" err="1"/>
              <a:t>전주기</a:t>
            </a:r>
            <a:r>
              <a:rPr lang="ko-KR" altLang="en-US" sz="2230" b="1" dirty="0"/>
              <a:t> 혁신 플랫폼 구축 연구</a:t>
            </a:r>
          </a:p>
        </p:txBody>
      </p:sp>
      <p:grpSp>
        <p:nvGrpSpPr>
          <p:cNvPr id="436" name="그룹 435">
            <a:extLst>
              <a:ext uri="{FF2B5EF4-FFF2-40B4-BE49-F238E27FC236}">
                <a16:creationId xmlns:a16="http://schemas.microsoft.com/office/drawing/2014/main" id="{29EE782F-4CB1-4046-861D-85202C793BC2}"/>
              </a:ext>
            </a:extLst>
          </p:cNvPr>
          <p:cNvGrpSpPr/>
          <p:nvPr/>
        </p:nvGrpSpPr>
        <p:grpSpPr>
          <a:xfrm>
            <a:off x="95776" y="2416532"/>
            <a:ext cx="1925234" cy="1702937"/>
            <a:chOff x="1695755" y="1143000"/>
            <a:chExt cx="5168818" cy="4572000"/>
          </a:xfrm>
        </p:grpSpPr>
        <p:sp>
          <p:nvSpPr>
            <p:cNvPr id="437" name="Shape 2">
              <a:extLst>
                <a:ext uri="{FF2B5EF4-FFF2-40B4-BE49-F238E27FC236}">
                  <a16:creationId xmlns:a16="http://schemas.microsoft.com/office/drawing/2014/main" id="{D8FD5924-A845-47D9-BFE0-36A8388E3A7D}"/>
                </a:ext>
              </a:extLst>
            </p:cNvPr>
            <p:cNvSpPr/>
            <p:nvPr/>
          </p:nvSpPr>
          <p:spPr>
            <a:xfrm>
              <a:off x="1695755" y="1143000"/>
              <a:ext cx="5143500" cy="4572000"/>
            </a:xfrm>
            <a:prstGeom prst="roundRect">
              <a:avLst>
                <a:gd name="adj" fmla="val 1500"/>
              </a:avLst>
            </a:prstGeom>
            <a:solidFill>
              <a:srgbClr val="050B18"/>
            </a:solidFill>
            <a:ln w="25400">
              <a:solidFill>
                <a:srgbClr val="10B981">
                  <a:alpha val="30000"/>
                </a:srgbClr>
              </a:solidFill>
              <a:prstDash val="solid"/>
            </a:ln>
          </p:spPr>
          <p:txBody>
            <a:bodyPr/>
            <a:lstStyle/>
            <a:p>
              <a:endParaRPr lang="ko-KR" altLang="en-US" sz="900">
                <a:latin typeface="+mn-ea"/>
              </a:endParaRPr>
            </a:p>
          </p:txBody>
        </p:sp>
        <p:pic>
          <p:nvPicPr>
            <p:cNvPr id="438" name="Image 7" descr="gen-dedup-5f2f987e47b6a491a3141a6274cc3ab0.jpg">
              <a:extLst>
                <a:ext uri="{FF2B5EF4-FFF2-40B4-BE49-F238E27FC236}">
                  <a16:creationId xmlns:a16="http://schemas.microsoft.com/office/drawing/2014/main" id="{8283CB05-0A77-4884-AA38-683BA8D082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92000"/>
            </a:blip>
            <a:stretch>
              <a:fillRect/>
            </a:stretch>
          </p:blipFill>
          <p:spPr>
            <a:xfrm>
              <a:off x="1695755" y="1143000"/>
              <a:ext cx="5143500" cy="4572000"/>
            </a:xfrm>
            <a:prstGeom prst="rect">
              <a:avLst/>
            </a:prstGeom>
          </p:spPr>
        </p:pic>
        <p:pic>
          <p:nvPicPr>
            <p:cNvPr id="439" name="Image 8" descr="gen-dedup-943ba3b15e460d8ba14d72e8b24f5b70.png">
              <a:extLst>
                <a:ext uri="{FF2B5EF4-FFF2-40B4-BE49-F238E27FC236}">
                  <a16:creationId xmlns:a16="http://schemas.microsoft.com/office/drawing/2014/main" id="{6A0DB4C1-3B1F-49A5-9930-34E6D883ED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695755" y="1143000"/>
              <a:ext cx="5143500" cy="4572000"/>
            </a:xfrm>
            <a:prstGeom prst="rect">
              <a:avLst/>
            </a:prstGeom>
          </p:spPr>
        </p:pic>
        <p:sp>
          <p:nvSpPr>
            <p:cNvPr id="440" name="Text 15">
              <a:extLst>
                <a:ext uri="{FF2B5EF4-FFF2-40B4-BE49-F238E27FC236}">
                  <a16:creationId xmlns:a16="http://schemas.microsoft.com/office/drawing/2014/main" id="{FF8DB0F0-84D4-42C9-BDB5-7B42FFFCE149}"/>
                </a:ext>
              </a:extLst>
            </p:cNvPr>
            <p:cNvSpPr txBox="1"/>
            <p:nvPr/>
          </p:nvSpPr>
          <p:spPr>
            <a:xfrm>
              <a:off x="1841928" y="4953305"/>
              <a:ext cx="5022645" cy="57150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700" dirty="0">
                  <a:solidFill>
                    <a:schemeClr val="bg2"/>
                  </a:solidFill>
                  <a:latin typeface="+mn-ea"/>
                  <a:cs typeface="Noto Sans KR" pitchFamily="34" charset="-120"/>
                </a:rPr>
                <a:t>LED</a:t>
              </a:r>
              <a:r>
                <a:rPr lang="en-US" altLang="ko-KR" sz="700" b="1" dirty="0">
                  <a:solidFill>
                    <a:schemeClr val="bg2"/>
                  </a:solidFill>
                  <a:latin typeface="+mn-ea"/>
                </a:rPr>
                <a:t>·</a:t>
              </a:r>
              <a:r>
                <a:rPr lang="ko-KR" altLang="en-US" sz="700" dirty="0">
                  <a:solidFill>
                    <a:schemeClr val="bg2"/>
                  </a:solidFill>
                  <a:latin typeface="+mn-ea"/>
                  <a:cs typeface="Noto Sans KR" pitchFamily="34" charset="-120"/>
                </a:rPr>
                <a:t>스핀 </a:t>
              </a:r>
              <a:r>
                <a:rPr lang="en-US" sz="700" dirty="0">
                  <a:solidFill>
                    <a:schemeClr val="bg2"/>
                  </a:solidFill>
                  <a:latin typeface="+mn-ea"/>
                  <a:cs typeface="Noto Sans KR" pitchFamily="34" charset="-120"/>
                </a:rPr>
                <a:t>LED</a:t>
              </a:r>
              <a:r>
                <a:rPr lang="en-US" altLang="ko-KR" sz="700" b="1" dirty="0">
                  <a:solidFill>
                    <a:schemeClr val="bg2"/>
                  </a:solidFill>
                  <a:latin typeface="+mn-ea"/>
                </a:rPr>
                <a:t>·</a:t>
              </a:r>
              <a:r>
                <a:rPr lang="ko-KR" altLang="en-US" sz="700" dirty="0" err="1">
                  <a:solidFill>
                    <a:schemeClr val="bg2"/>
                  </a:solidFill>
                  <a:latin typeface="+mn-ea"/>
                  <a:cs typeface="Noto Sans KR" pitchFamily="34" charset="-120"/>
                </a:rPr>
                <a:t>광센서</a:t>
              </a:r>
              <a:r>
                <a:rPr lang="en-US" altLang="ko-KR" sz="700" b="1" dirty="0">
                  <a:solidFill>
                    <a:schemeClr val="bg2"/>
                  </a:solidFill>
                  <a:latin typeface="+mn-ea"/>
                </a:rPr>
                <a:t>·</a:t>
              </a:r>
              <a:r>
                <a:rPr lang="ko-KR" altLang="en-US" sz="700" dirty="0">
                  <a:solidFill>
                    <a:schemeClr val="bg2"/>
                  </a:solidFill>
                  <a:latin typeface="+mn-ea"/>
                  <a:cs typeface="Noto Sans KR" pitchFamily="34" charset="-120"/>
                </a:rPr>
                <a:t>가스 센서까지</a:t>
              </a:r>
              <a:endParaRPr lang="en-US" altLang="ko-KR" sz="700" dirty="0">
                <a:solidFill>
                  <a:schemeClr val="bg2"/>
                </a:solidFill>
                <a:latin typeface="+mn-ea"/>
                <a:cs typeface="Noto Sans KR" pitchFamily="34" charset="-120"/>
              </a:endParaRPr>
            </a:p>
            <a:p>
              <a:pPr marL="0" indent="0" algn="ctr">
                <a:buNone/>
              </a:pPr>
              <a:r>
                <a:rPr lang="ko-KR" altLang="en-US" sz="700" dirty="0">
                  <a:solidFill>
                    <a:schemeClr val="bg2"/>
                  </a:solidFill>
                  <a:latin typeface="+mn-ea"/>
                </a:rPr>
                <a:t>통합하는 양자기술 응용 소자 플랫폼</a:t>
              </a:r>
              <a:endParaRPr lang="en-US" sz="700" dirty="0">
                <a:solidFill>
                  <a:schemeClr val="bg2"/>
                </a:solidFill>
                <a:latin typeface="+mn-ea"/>
              </a:endParaRPr>
            </a:p>
          </p:txBody>
        </p:sp>
      </p:grpSp>
      <p:sp>
        <p:nvSpPr>
          <p:cNvPr id="441" name="Shape 3">
            <a:extLst>
              <a:ext uri="{FF2B5EF4-FFF2-40B4-BE49-F238E27FC236}">
                <a16:creationId xmlns:a16="http://schemas.microsoft.com/office/drawing/2014/main" id="{931F73FF-94A2-45AC-A038-A9DBAF100E3B}"/>
              </a:ext>
            </a:extLst>
          </p:cNvPr>
          <p:cNvSpPr/>
          <p:nvPr/>
        </p:nvSpPr>
        <p:spPr>
          <a:xfrm>
            <a:off x="2165359" y="2444140"/>
            <a:ext cx="4619128" cy="365777"/>
          </a:xfrm>
          <a:prstGeom prst="roundRect">
            <a:avLst>
              <a:gd name="adj" fmla="val 28429"/>
            </a:avLst>
          </a:prstGeom>
          <a:noFill/>
          <a:ln w="19050">
            <a:solidFill>
              <a:srgbClr val="1D792A"/>
            </a:solidFill>
            <a:prstDash val="solid"/>
          </a:ln>
        </p:spPr>
        <p:txBody>
          <a:bodyPr/>
          <a:lstStyle/>
          <a:p>
            <a:endParaRPr lang="ko-KR" altLang="en-US" sz="1100">
              <a:latin typeface="+mn-ea"/>
            </a:endParaRPr>
          </a:p>
        </p:txBody>
      </p:sp>
      <p:sp>
        <p:nvSpPr>
          <p:cNvPr id="442" name="Text 20">
            <a:extLst>
              <a:ext uri="{FF2B5EF4-FFF2-40B4-BE49-F238E27FC236}">
                <a16:creationId xmlns:a16="http://schemas.microsoft.com/office/drawing/2014/main" id="{CD41EC9F-B7E8-4164-A43B-BE2F19481456}"/>
              </a:ext>
            </a:extLst>
          </p:cNvPr>
          <p:cNvSpPr txBox="1"/>
          <p:nvPr/>
        </p:nvSpPr>
        <p:spPr>
          <a:xfrm>
            <a:off x="2555086" y="2537246"/>
            <a:ext cx="3988332" cy="1795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ko-KR" altLang="en-US" sz="800" b="1" dirty="0">
                <a:latin typeface="+mn-ea"/>
                <a:cs typeface="Noto Sans KR" pitchFamily="34" charset="-120"/>
              </a:rPr>
              <a:t>소재 라이브러리 구축 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조성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·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구조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·</a:t>
            </a:r>
            <a:r>
              <a:rPr lang="ko-KR" altLang="en-US" sz="700" dirty="0" err="1">
                <a:latin typeface="+mn-ea"/>
                <a:cs typeface="Noto Sans KR" pitchFamily="34" charset="-120"/>
              </a:rPr>
              <a:t>리간드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 제어를 통한 </a:t>
            </a:r>
            <a:r>
              <a:rPr lang="ko-KR" altLang="en-US" sz="700" dirty="0" err="1">
                <a:latin typeface="+mn-ea"/>
                <a:cs typeface="Noto Sans KR" pitchFamily="34" charset="-120"/>
              </a:rPr>
              <a:t>응용별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 후보 </a:t>
            </a:r>
            <a:r>
              <a:rPr lang="ko-KR" altLang="en-US" sz="700" dirty="0" err="1">
                <a:latin typeface="+mn-ea"/>
                <a:cs typeface="Noto Sans KR" pitchFamily="34" charset="-120"/>
              </a:rPr>
              <a:t>소재군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 도출</a:t>
            </a:r>
            <a:endParaRPr lang="en-US" altLang="ko-KR" sz="700" dirty="0">
              <a:latin typeface="+mn-ea"/>
            </a:endParaRPr>
          </a:p>
        </p:txBody>
      </p:sp>
      <p:sp>
        <p:nvSpPr>
          <p:cNvPr id="443" name="Shape 14">
            <a:extLst>
              <a:ext uri="{FF2B5EF4-FFF2-40B4-BE49-F238E27FC236}">
                <a16:creationId xmlns:a16="http://schemas.microsoft.com/office/drawing/2014/main" id="{4A9BB685-44F6-408D-A660-290B74421841}"/>
              </a:ext>
            </a:extLst>
          </p:cNvPr>
          <p:cNvSpPr/>
          <p:nvPr/>
        </p:nvSpPr>
        <p:spPr>
          <a:xfrm>
            <a:off x="2215505" y="2492335"/>
            <a:ext cx="269388" cy="269388"/>
          </a:xfrm>
          <a:prstGeom prst="ellipse">
            <a:avLst/>
          </a:prstGeom>
          <a:solidFill>
            <a:srgbClr val="35CF4B">
              <a:alpha val="20000"/>
            </a:srgbClr>
          </a:solidFill>
          <a:ln w="12700">
            <a:solidFill>
              <a:srgbClr val="35CF4B"/>
            </a:solidFill>
            <a:prstDash val="solid"/>
          </a:ln>
        </p:spPr>
        <p:txBody>
          <a:bodyPr/>
          <a:lstStyle/>
          <a:p>
            <a:endParaRPr lang="ko-KR" altLang="en-US" sz="1100">
              <a:latin typeface="+mn-ea"/>
            </a:endParaRPr>
          </a:p>
        </p:txBody>
      </p:sp>
      <p:sp>
        <p:nvSpPr>
          <p:cNvPr id="444" name="Text 19">
            <a:extLst>
              <a:ext uri="{FF2B5EF4-FFF2-40B4-BE49-F238E27FC236}">
                <a16:creationId xmlns:a16="http://schemas.microsoft.com/office/drawing/2014/main" id="{0591A9E0-58FF-4C1F-8188-EAF112996368}"/>
              </a:ext>
            </a:extLst>
          </p:cNvPr>
          <p:cNvSpPr txBox="1"/>
          <p:nvPr/>
        </p:nvSpPr>
        <p:spPr>
          <a:xfrm>
            <a:off x="2250013" y="2477582"/>
            <a:ext cx="205215" cy="2988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35CF4B"/>
                </a:solidFill>
                <a:latin typeface="+mn-ea"/>
                <a:cs typeface="JetBrains Mono" pitchFamily="34" charset="-120"/>
              </a:rPr>
              <a:t>1</a:t>
            </a:r>
            <a:endParaRPr lang="en-US" sz="1400" dirty="0">
              <a:solidFill>
                <a:srgbClr val="35CF4B"/>
              </a:solidFill>
              <a:latin typeface="+mn-ea"/>
            </a:endParaRPr>
          </a:p>
        </p:txBody>
      </p:sp>
      <p:sp>
        <p:nvSpPr>
          <p:cNvPr id="445" name="Shape 4">
            <a:extLst>
              <a:ext uri="{FF2B5EF4-FFF2-40B4-BE49-F238E27FC236}">
                <a16:creationId xmlns:a16="http://schemas.microsoft.com/office/drawing/2014/main" id="{7402DBFC-AD7D-4F34-84E9-BB4280FE8E1F}"/>
              </a:ext>
            </a:extLst>
          </p:cNvPr>
          <p:cNvSpPr/>
          <p:nvPr/>
        </p:nvSpPr>
        <p:spPr>
          <a:xfrm>
            <a:off x="2165359" y="2869518"/>
            <a:ext cx="4619128" cy="365777"/>
          </a:xfrm>
          <a:prstGeom prst="roundRect">
            <a:avLst>
              <a:gd name="adj" fmla="val 28429"/>
            </a:avLst>
          </a:prstGeom>
          <a:noFill/>
          <a:ln w="19050">
            <a:solidFill>
              <a:srgbClr val="15615F"/>
            </a:solidFill>
            <a:prstDash val="solid"/>
          </a:ln>
        </p:spPr>
        <p:txBody>
          <a:bodyPr/>
          <a:lstStyle/>
          <a:p>
            <a:endParaRPr lang="ko-KR" altLang="en-US" sz="1100">
              <a:latin typeface="+mn-ea"/>
            </a:endParaRPr>
          </a:p>
        </p:txBody>
      </p:sp>
      <p:sp>
        <p:nvSpPr>
          <p:cNvPr id="446" name="Text 23">
            <a:extLst>
              <a:ext uri="{FF2B5EF4-FFF2-40B4-BE49-F238E27FC236}">
                <a16:creationId xmlns:a16="http://schemas.microsoft.com/office/drawing/2014/main" id="{10241BDE-3950-4BD4-B145-33BF487E6C84}"/>
              </a:ext>
            </a:extLst>
          </p:cNvPr>
          <p:cNvSpPr txBox="1"/>
          <p:nvPr/>
        </p:nvSpPr>
        <p:spPr>
          <a:xfrm>
            <a:off x="2555086" y="2962623"/>
            <a:ext cx="4212766" cy="1795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800" b="1" dirty="0">
                <a:latin typeface="+mn-ea"/>
                <a:cs typeface="Noto Sans KR" pitchFamily="34" charset="-120"/>
              </a:rPr>
              <a:t>결함</a:t>
            </a:r>
            <a:r>
              <a:rPr lang="en-US" altLang="ko-KR" sz="800" b="1" dirty="0">
                <a:latin typeface="+mn-ea"/>
                <a:cs typeface="Noto Sans KR" pitchFamily="34" charset="-120"/>
              </a:rPr>
              <a:t>·</a:t>
            </a:r>
            <a:r>
              <a:rPr lang="ko-KR" altLang="en-US" sz="800" b="1" dirty="0">
                <a:latin typeface="+mn-ea"/>
                <a:cs typeface="Noto Sans KR" pitchFamily="34" charset="-120"/>
              </a:rPr>
              <a:t>광학</a:t>
            </a:r>
            <a:r>
              <a:rPr lang="en-US" altLang="ko-KR" sz="800" b="1" dirty="0">
                <a:latin typeface="+mn-ea"/>
                <a:cs typeface="Noto Sans KR" pitchFamily="34" charset="-120"/>
              </a:rPr>
              <a:t>·</a:t>
            </a:r>
            <a:r>
              <a:rPr lang="ko-KR" altLang="en-US" sz="800" b="1" dirty="0">
                <a:latin typeface="+mn-ea"/>
                <a:cs typeface="Noto Sans KR" pitchFamily="34" charset="-120"/>
              </a:rPr>
              <a:t>소자</a:t>
            </a:r>
            <a:r>
              <a:rPr lang="en-US" altLang="ko-KR" sz="800" b="1" dirty="0">
                <a:latin typeface="+mn-ea"/>
                <a:cs typeface="Noto Sans KR" pitchFamily="34" charset="-120"/>
              </a:rPr>
              <a:t> </a:t>
            </a:r>
            <a:r>
              <a:rPr lang="ko-KR" altLang="en-US" sz="800" b="1" dirty="0">
                <a:latin typeface="+mn-ea"/>
                <a:cs typeface="Noto Sans KR" pitchFamily="34" charset="-120"/>
              </a:rPr>
              <a:t>상관성</a:t>
            </a:r>
            <a:r>
              <a:rPr lang="en-US" altLang="ko-KR" sz="800" b="1" dirty="0">
                <a:latin typeface="+mn-ea"/>
                <a:cs typeface="Noto Sans KR" pitchFamily="34" charset="-120"/>
              </a:rPr>
              <a:t> </a:t>
            </a:r>
            <a:r>
              <a:rPr lang="ko-KR" altLang="en-US" sz="800" b="1" dirty="0">
                <a:latin typeface="+mn-ea"/>
                <a:cs typeface="Noto Sans KR" pitchFamily="34" charset="-120"/>
              </a:rPr>
              <a:t>통합</a:t>
            </a:r>
            <a:r>
              <a:rPr lang="en-US" altLang="ko-KR" sz="800" b="1" dirty="0">
                <a:latin typeface="+mn-ea"/>
                <a:cs typeface="Noto Sans KR" pitchFamily="34" charset="-120"/>
              </a:rPr>
              <a:t> </a:t>
            </a:r>
            <a:r>
              <a:rPr lang="ko-KR" altLang="en-US" sz="800" b="1" dirty="0">
                <a:latin typeface="+mn-ea"/>
                <a:cs typeface="Noto Sans KR" pitchFamily="34" charset="-120"/>
              </a:rPr>
              <a:t>분석체계</a:t>
            </a:r>
            <a:r>
              <a:rPr lang="en-US" altLang="ko-KR" sz="800" b="1" dirty="0">
                <a:latin typeface="+mn-ea"/>
                <a:cs typeface="Noto Sans KR" pitchFamily="34" charset="-120"/>
              </a:rPr>
              <a:t> </a:t>
            </a:r>
            <a:r>
              <a:rPr lang="ko-KR" altLang="en-US" sz="800" b="1" dirty="0">
                <a:latin typeface="+mn-ea"/>
                <a:cs typeface="Noto Sans KR" pitchFamily="34" charset="-120"/>
              </a:rPr>
              <a:t>구축 </a:t>
            </a:r>
            <a:r>
              <a:rPr kumimoji="0" lang="ko-KR" altLang="en-US" sz="700" b="0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+mn-ea"/>
                <a:cs typeface="Noto Sans KR" pitchFamily="34" charset="-120"/>
              </a:rPr>
              <a:t>분광</a:t>
            </a:r>
            <a:r>
              <a:rPr kumimoji="0" lang="en-US" altLang="ko-KR" sz="700" b="0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+mn-ea"/>
                <a:cs typeface="Noto Sans KR" pitchFamily="34" charset="-120"/>
              </a:rPr>
              <a:t>/DFT </a:t>
            </a:r>
            <a:r>
              <a:rPr kumimoji="0" lang="ko-KR" altLang="en-US" sz="700" b="0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+mn-ea"/>
                <a:cs typeface="Noto Sans KR" pitchFamily="34" charset="-120"/>
              </a:rPr>
              <a:t>계산을 통한</a:t>
            </a:r>
            <a:r>
              <a:rPr kumimoji="0" lang="en-US" altLang="ko-KR" sz="700" b="0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+mn-ea"/>
                <a:cs typeface="Noto Sans KR" pitchFamily="34" charset="-120"/>
              </a:rPr>
              <a:t> </a:t>
            </a:r>
            <a:r>
              <a:rPr kumimoji="0" lang="ko-KR" altLang="en-US" sz="700" b="0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+mn-ea"/>
                <a:cs typeface="Noto Sans KR" pitchFamily="34" charset="-120"/>
              </a:rPr>
              <a:t>발광</a:t>
            </a:r>
            <a:r>
              <a:rPr kumimoji="0" lang="en-US" altLang="ko-KR" sz="700" b="0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+mn-ea"/>
                <a:cs typeface="Noto Sans KR" pitchFamily="34" charset="-120"/>
              </a:rPr>
              <a:t>·</a:t>
            </a:r>
            <a:r>
              <a:rPr kumimoji="0" lang="ko-KR" altLang="en-US" sz="700" b="0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+mn-ea"/>
                <a:cs typeface="Noto Sans KR" pitchFamily="34" charset="-120"/>
              </a:rPr>
              <a:t>전이</a:t>
            </a:r>
            <a:r>
              <a:rPr kumimoji="0" lang="en-US" altLang="ko-KR" sz="700" b="0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+mn-ea"/>
                <a:cs typeface="Noto Sans KR" pitchFamily="34" charset="-120"/>
              </a:rPr>
              <a:t>·</a:t>
            </a:r>
            <a:r>
              <a:rPr kumimoji="0" lang="ko-KR" altLang="en-US" sz="700" b="0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+mn-ea"/>
                <a:cs typeface="Noto Sans KR" pitchFamily="34" charset="-120"/>
              </a:rPr>
              <a:t>열화 메커니즘 규명</a:t>
            </a:r>
            <a:endParaRPr kumimoji="0" lang="en-US" altLang="ko-KR" sz="700" b="0" i="0" u="none" strike="noStrike" kern="1200" cap="none" spc="0" normalizeH="0" baseline="0" noProof="0" dirty="0">
              <a:ln>
                <a:noFill/>
              </a:ln>
              <a:uLnTx/>
              <a:uFillTx/>
              <a:latin typeface="+mn-ea"/>
            </a:endParaRPr>
          </a:p>
        </p:txBody>
      </p:sp>
      <p:sp>
        <p:nvSpPr>
          <p:cNvPr id="447" name="Shape 14">
            <a:extLst>
              <a:ext uri="{FF2B5EF4-FFF2-40B4-BE49-F238E27FC236}">
                <a16:creationId xmlns:a16="http://schemas.microsoft.com/office/drawing/2014/main" id="{D97AC4DB-DDA3-4CBF-AFE2-C2172DBF35AA}"/>
              </a:ext>
            </a:extLst>
          </p:cNvPr>
          <p:cNvSpPr/>
          <p:nvPr/>
        </p:nvSpPr>
        <p:spPr>
          <a:xfrm>
            <a:off x="2215505" y="2917712"/>
            <a:ext cx="269388" cy="269388"/>
          </a:xfrm>
          <a:prstGeom prst="ellipse">
            <a:avLst/>
          </a:prstGeom>
          <a:solidFill>
            <a:srgbClr val="229D9A">
              <a:alpha val="20000"/>
            </a:srgbClr>
          </a:solidFill>
          <a:ln w="12700">
            <a:solidFill>
              <a:srgbClr val="229D9A"/>
            </a:solidFill>
            <a:prstDash val="solid"/>
          </a:ln>
        </p:spPr>
        <p:txBody>
          <a:bodyPr/>
          <a:lstStyle/>
          <a:p>
            <a:endParaRPr lang="ko-KR" altLang="en-US" sz="1100">
              <a:latin typeface="+mn-ea"/>
            </a:endParaRPr>
          </a:p>
        </p:txBody>
      </p:sp>
      <p:sp>
        <p:nvSpPr>
          <p:cNvPr id="448" name="Text 22">
            <a:extLst>
              <a:ext uri="{FF2B5EF4-FFF2-40B4-BE49-F238E27FC236}">
                <a16:creationId xmlns:a16="http://schemas.microsoft.com/office/drawing/2014/main" id="{52C05459-EF73-4393-9C4F-0B1ACE298088}"/>
              </a:ext>
            </a:extLst>
          </p:cNvPr>
          <p:cNvSpPr txBox="1"/>
          <p:nvPr/>
        </p:nvSpPr>
        <p:spPr>
          <a:xfrm>
            <a:off x="2250013" y="2902960"/>
            <a:ext cx="205215" cy="2988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29D9A"/>
                </a:solidFill>
                <a:latin typeface="+mn-ea"/>
                <a:cs typeface="JetBrains Mono" pitchFamily="34" charset="-120"/>
              </a:rPr>
              <a:t>2</a:t>
            </a:r>
            <a:endParaRPr lang="en-US" sz="1400" dirty="0">
              <a:solidFill>
                <a:srgbClr val="229D9A"/>
              </a:solidFill>
              <a:latin typeface="+mn-ea"/>
            </a:endParaRPr>
          </a:p>
        </p:txBody>
      </p:sp>
      <p:sp>
        <p:nvSpPr>
          <p:cNvPr id="449" name="Shape 5">
            <a:extLst>
              <a:ext uri="{FF2B5EF4-FFF2-40B4-BE49-F238E27FC236}">
                <a16:creationId xmlns:a16="http://schemas.microsoft.com/office/drawing/2014/main" id="{97AC79DC-45EA-4305-AF5A-D874F852E8F5}"/>
              </a:ext>
            </a:extLst>
          </p:cNvPr>
          <p:cNvSpPr/>
          <p:nvPr/>
        </p:nvSpPr>
        <p:spPr>
          <a:xfrm>
            <a:off x="2165359" y="3294895"/>
            <a:ext cx="4619128" cy="365777"/>
          </a:xfrm>
          <a:prstGeom prst="roundRect">
            <a:avLst>
              <a:gd name="adj" fmla="val 28429"/>
            </a:avLst>
          </a:prstGeom>
          <a:noFill/>
          <a:ln w="19050">
            <a:solidFill>
              <a:srgbClr val="123656"/>
            </a:solidFill>
            <a:prstDash val="solid"/>
          </a:ln>
        </p:spPr>
        <p:txBody>
          <a:bodyPr/>
          <a:lstStyle/>
          <a:p>
            <a:endParaRPr lang="ko-KR" altLang="en-US" sz="1100">
              <a:latin typeface="+mn-ea"/>
            </a:endParaRPr>
          </a:p>
        </p:txBody>
      </p:sp>
      <p:sp>
        <p:nvSpPr>
          <p:cNvPr id="450" name="Text 26">
            <a:extLst>
              <a:ext uri="{FF2B5EF4-FFF2-40B4-BE49-F238E27FC236}">
                <a16:creationId xmlns:a16="http://schemas.microsoft.com/office/drawing/2014/main" id="{897CF9B1-D6CA-4861-8BC5-5B1889D4B70B}"/>
              </a:ext>
            </a:extLst>
          </p:cNvPr>
          <p:cNvSpPr txBox="1"/>
          <p:nvPr/>
        </p:nvSpPr>
        <p:spPr>
          <a:xfrm>
            <a:off x="2555086" y="3388001"/>
            <a:ext cx="4038006" cy="1795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ko-KR" altLang="en-US" sz="800" b="1" dirty="0">
                <a:latin typeface="+mn-ea"/>
                <a:cs typeface="Noto Sans KR" pitchFamily="34" charset="-120"/>
              </a:rPr>
              <a:t>핵심 소자 개발 </a:t>
            </a:r>
            <a:r>
              <a:rPr lang="en-US" altLang="ko-KR" sz="800" b="1" dirty="0">
                <a:latin typeface="+mn-ea"/>
                <a:cs typeface="Noto Sans KR" pitchFamily="34" charset="-120"/>
              </a:rPr>
              <a:t>- LED·</a:t>
            </a:r>
            <a:r>
              <a:rPr lang="ko-KR" altLang="en-US" sz="800" b="1" dirty="0">
                <a:latin typeface="+mn-ea"/>
                <a:cs typeface="Noto Sans KR" pitchFamily="34" charset="-120"/>
              </a:rPr>
              <a:t>스핀</a:t>
            </a:r>
            <a:r>
              <a:rPr lang="en-US" altLang="ko-KR" sz="800" b="1" dirty="0">
                <a:latin typeface="+mn-ea"/>
                <a:cs typeface="Noto Sans KR" pitchFamily="34" charset="-120"/>
              </a:rPr>
              <a:t>LED/</a:t>
            </a:r>
            <a:r>
              <a:rPr lang="ko-KR" altLang="en-US" sz="800" b="1" dirty="0">
                <a:latin typeface="+mn-ea"/>
                <a:cs typeface="Noto Sans KR" pitchFamily="34" charset="-120"/>
              </a:rPr>
              <a:t>광</a:t>
            </a:r>
            <a:r>
              <a:rPr lang="en-US" altLang="ko-KR" sz="800" b="1" dirty="0">
                <a:latin typeface="+mn-ea"/>
                <a:cs typeface="Noto Sans KR" pitchFamily="34" charset="-120"/>
              </a:rPr>
              <a:t>·</a:t>
            </a:r>
            <a:r>
              <a:rPr lang="ko-KR" altLang="en-US" sz="800" b="1" dirty="0">
                <a:latin typeface="+mn-ea"/>
                <a:cs typeface="Noto Sans KR" pitchFamily="34" charset="-120"/>
              </a:rPr>
              <a:t>가스센서 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소재 라이브러리 기반 소자 응용 검증</a:t>
            </a:r>
            <a:endParaRPr lang="en-US" altLang="ko-KR" sz="700" dirty="0">
              <a:latin typeface="+mn-ea"/>
            </a:endParaRPr>
          </a:p>
        </p:txBody>
      </p:sp>
      <p:sp>
        <p:nvSpPr>
          <p:cNvPr id="451" name="Shape 14">
            <a:extLst>
              <a:ext uri="{FF2B5EF4-FFF2-40B4-BE49-F238E27FC236}">
                <a16:creationId xmlns:a16="http://schemas.microsoft.com/office/drawing/2014/main" id="{B9786E92-1B12-4365-81DE-75C4AD3F97A9}"/>
              </a:ext>
            </a:extLst>
          </p:cNvPr>
          <p:cNvSpPr/>
          <p:nvPr/>
        </p:nvSpPr>
        <p:spPr>
          <a:xfrm>
            <a:off x="2215505" y="3343090"/>
            <a:ext cx="269388" cy="269388"/>
          </a:xfrm>
          <a:prstGeom prst="ellipse">
            <a:avLst/>
          </a:prstGeom>
          <a:solidFill>
            <a:srgbClr val="215F9A">
              <a:alpha val="20000"/>
            </a:srgbClr>
          </a:solidFill>
          <a:ln w="12700">
            <a:solidFill>
              <a:srgbClr val="215F9A"/>
            </a:solidFill>
            <a:prstDash val="solid"/>
          </a:ln>
        </p:spPr>
        <p:txBody>
          <a:bodyPr/>
          <a:lstStyle/>
          <a:p>
            <a:endParaRPr lang="ko-KR" altLang="en-US" sz="1100">
              <a:latin typeface="+mn-ea"/>
            </a:endParaRPr>
          </a:p>
        </p:txBody>
      </p:sp>
      <p:sp>
        <p:nvSpPr>
          <p:cNvPr id="452" name="Text 25">
            <a:extLst>
              <a:ext uri="{FF2B5EF4-FFF2-40B4-BE49-F238E27FC236}">
                <a16:creationId xmlns:a16="http://schemas.microsoft.com/office/drawing/2014/main" id="{D43876E9-BEB5-4346-A7ED-E447102005BE}"/>
              </a:ext>
            </a:extLst>
          </p:cNvPr>
          <p:cNvSpPr txBox="1"/>
          <p:nvPr/>
        </p:nvSpPr>
        <p:spPr>
          <a:xfrm>
            <a:off x="2250013" y="3328337"/>
            <a:ext cx="205215" cy="2988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15F9A"/>
                </a:solidFill>
                <a:latin typeface="+mn-ea"/>
                <a:cs typeface="JetBrains Mono" pitchFamily="34" charset="-120"/>
              </a:rPr>
              <a:t>3</a:t>
            </a:r>
            <a:endParaRPr lang="en-US" sz="1400" dirty="0">
              <a:solidFill>
                <a:srgbClr val="215F9A"/>
              </a:solidFill>
              <a:latin typeface="+mn-ea"/>
            </a:endParaRPr>
          </a:p>
        </p:txBody>
      </p:sp>
      <p:sp>
        <p:nvSpPr>
          <p:cNvPr id="453" name="Shape 5">
            <a:extLst>
              <a:ext uri="{FF2B5EF4-FFF2-40B4-BE49-F238E27FC236}">
                <a16:creationId xmlns:a16="http://schemas.microsoft.com/office/drawing/2014/main" id="{2E84B257-FFEA-42D8-9DF3-3CCF3E030294}"/>
              </a:ext>
            </a:extLst>
          </p:cNvPr>
          <p:cNvSpPr/>
          <p:nvPr/>
        </p:nvSpPr>
        <p:spPr>
          <a:xfrm>
            <a:off x="2165360" y="3720274"/>
            <a:ext cx="4619127" cy="365777"/>
          </a:xfrm>
          <a:prstGeom prst="roundRect">
            <a:avLst>
              <a:gd name="adj" fmla="val 28429"/>
            </a:avLst>
          </a:prstGeom>
          <a:noFill/>
          <a:ln w="19050">
            <a:solidFill>
              <a:srgbClr val="1B3347"/>
            </a:solidFill>
            <a:prstDash val="solid"/>
          </a:ln>
        </p:spPr>
        <p:txBody>
          <a:bodyPr/>
          <a:lstStyle/>
          <a:p>
            <a:endParaRPr lang="ko-KR" altLang="en-US" sz="1100">
              <a:latin typeface="+mn-ea"/>
            </a:endParaRPr>
          </a:p>
        </p:txBody>
      </p:sp>
      <p:sp>
        <p:nvSpPr>
          <p:cNvPr id="454" name="Text 26">
            <a:extLst>
              <a:ext uri="{FF2B5EF4-FFF2-40B4-BE49-F238E27FC236}">
                <a16:creationId xmlns:a16="http://schemas.microsoft.com/office/drawing/2014/main" id="{B3FA07A8-B978-47A4-B786-2E41AC0ADBF0}"/>
              </a:ext>
            </a:extLst>
          </p:cNvPr>
          <p:cNvSpPr txBox="1"/>
          <p:nvPr/>
        </p:nvSpPr>
        <p:spPr>
          <a:xfrm>
            <a:off x="2555939" y="3813379"/>
            <a:ext cx="4148355" cy="1795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ko-KR" altLang="en-US" sz="800" b="1" dirty="0">
                <a:latin typeface="+mn-ea"/>
                <a:cs typeface="Noto Sans KR" pitchFamily="34" charset="-120"/>
              </a:rPr>
              <a:t>유연</a:t>
            </a:r>
            <a:r>
              <a:rPr lang="en-US" altLang="ko-KR" sz="800" b="1" dirty="0">
                <a:latin typeface="+mn-ea"/>
              </a:rPr>
              <a:t>·</a:t>
            </a:r>
            <a:r>
              <a:rPr lang="ko-KR" altLang="en-US" sz="800" b="1" dirty="0">
                <a:latin typeface="+mn-ea"/>
                <a:cs typeface="Noto Sans KR" pitchFamily="34" charset="-120"/>
              </a:rPr>
              <a:t>대면적</a:t>
            </a:r>
            <a:r>
              <a:rPr lang="en-US" altLang="ko-KR" sz="800" b="1" dirty="0">
                <a:latin typeface="+mn-ea"/>
              </a:rPr>
              <a:t>·</a:t>
            </a:r>
            <a:r>
              <a:rPr lang="ko-KR" altLang="en-US" sz="800" b="1" dirty="0" err="1">
                <a:latin typeface="+mn-ea"/>
                <a:cs typeface="Noto Sans KR" pitchFamily="34" charset="-120"/>
              </a:rPr>
              <a:t>고신뢰</a:t>
            </a:r>
            <a:r>
              <a:rPr lang="ko-KR" altLang="en-US" sz="800" b="1" dirty="0">
                <a:latin typeface="+mn-ea"/>
                <a:cs typeface="Noto Sans KR" pitchFamily="34" charset="-120"/>
              </a:rPr>
              <a:t> 공정</a:t>
            </a:r>
            <a:r>
              <a:rPr lang="en-US" sz="800" b="1" dirty="0">
                <a:latin typeface="+mn-ea"/>
                <a:cs typeface="Noto Sans KR" pitchFamily="34" charset="-120"/>
              </a:rPr>
              <a:t> </a:t>
            </a:r>
            <a:r>
              <a:rPr lang="ko-KR" altLang="en-US" sz="800" b="1" dirty="0">
                <a:latin typeface="+mn-ea"/>
                <a:cs typeface="Noto Sans KR" pitchFamily="34" charset="-120"/>
              </a:rPr>
              <a:t>평가체계</a:t>
            </a:r>
            <a:r>
              <a:rPr lang="en-US" sz="800" b="1" dirty="0">
                <a:latin typeface="+mn-ea"/>
                <a:cs typeface="Noto Sans KR" pitchFamily="34" charset="-120"/>
              </a:rPr>
              <a:t> 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한국재료연구원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인프라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- 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대면적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코팅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·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반복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굽힘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·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신뢰성</a:t>
            </a:r>
            <a:endParaRPr lang="en-US" altLang="ko-KR" sz="700" dirty="0">
              <a:latin typeface="+mn-ea"/>
            </a:endParaRPr>
          </a:p>
        </p:txBody>
      </p:sp>
      <p:sp>
        <p:nvSpPr>
          <p:cNvPr id="455" name="Shape 14">
            <a:extLst>
              <a:ext uri="{FF2B5EF4-FFF2-40B4-BE49-F238E27FC236}">
                <a16:creationId xmlns:a16="http://schemas.microsoft.com/office/drawing/2014/main" id="{5E62D117-A122-4C9B-86E1-82181D186DB0}"/>
              </a:ext>
            </a:extLst>
          </p:cNvPr>
          <p:cNvSpPr/>
          <p:nvPr/>
        </p:nvSpPr>
        <p:spPr>
          <a:xfrm>
            <a:off x="2215505" y="3768468"/>
            <a:ext cx="269388" cy="269388"/>
          </a:xfrm>
          <a:prstGeom prst="ellipse">
            <a:avLst/>
          </a:prstGeom>
          <a:solidFill>
            <a:srgbClr val="194975">
              <a:alpha val="20000"/>
            </a:srgbClr>
          </a:solidFill>
          <a:ln w="12700">
            <a:solidFill>
              <a:srgbClr val="194975"/>
            </a:solidFill>
            <a:prstDash val="solid"/>
          </a:ln>
        </p:spPr>
        <p:txBody>
          <a:bodyPr/>
          <a:lstStyle/>
          <a:p>
            <a:endParaRPr lang="ko-KR" altLang="en-US" sz="1100">
              <a:latin typeface="+mn-ea"/>
            </a:endParaRPr>
          </a:p>
        </p:txBody>
      </p:sp>
      <p:sp>
        <p:nvSpPr>
          <p:cNvPr id="456" name="Text 25">
            <a:extLst>
              <a:ext uri="{FF2B5EF4-FFF2-40B4-BE49-F238E27FC236}">
                <a16:creationId xmlns:a16="http://schemas.microsoft.com/office/drawing/2014/main" id="{8883AA92-51B5-43B2-9A7A-E4B9EB0C0E3C}"/>
              </a:ext>
            </a:extLst>
          </p:cNvPr>
          <p:cNvSpPr txBox="1"/>
          <p:nvPr/>
        </p:nvSpPr>
        <p:spPr>
          <a:xfrm>
            <a:off x="2250013" y="3753715"/>
            <a:ext cx="205215" cy="2988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194975"/>
                </a:solidFill>
                <a:latin typeface="+mn-ea"/>
                <a:cs typeface="JetBrains Mono" pitchFamily="34" charset="-120"/>
              </a:rPr>
              <a:t>4</a:t>
            </a:r>
            <a:endParaRPr lang="en-US" sz="1400" dirty="0">
              <a:solidFill>
                <a:srgbClr val="194975"/>
              </a:solidFill>
              <a:latin typeface="+mn-ea"/>
            </a:endParaRPr>
          </a:p>
        </p:txBody>
      </p:sp>
      <p:sp>
        <p:nvSpPr>
          <p:cNvPr id="678" name="TextBox 677">
            <a:extLst>
              <a:ext uri="{FF2B5EF4-FFF2-40B4-BE49-F238E27FC236}">
                <a16:creationId xmlns:a16="http://schemas.microsoft.com/office/drawing/2014/main" id="{3C1FA34C-9D8B-4453-BC70-972A98A1EA4A}"/>
              </a:ext>
            </a:extLst>
          </p:cNvPr>
          <p:cNvSpPr txBox="1"/>
          <p:nvPr/>
        </p:nvSpPr>
        <p:spPr>
          <a:xfrm>
            <a:off x="0" y="5202044"/>
            <a:ext cx="32034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연구내용</a:t>
            </a:r>
          </a:p>
        </p:txBody>
      </p:sp>
      <p:sp>
        <p:nvSpPr>
          <p:cNvPr id="679" name="직사각형 678">
            <a:extLst>
              <a:ext uri="{FF2B5EF4-FFF2-40B4-BE49-F238E27FC236}">
                <a16:creationId xmlns:a16="http://schemas.microsoft.com/office/drawing/2014/main" id="{4EF97589-5F3D-406C-9174-CE7611EA7BEB}"/>
              </a:ext>
            </a:extLst>
          </p:cNvPr>
          <p:cNvSpPr/>
          <p:nvPr/>
        </p:nvSpPr>
        <p:spPr>
          <a:xfrm>
            <a:off x="144172" y="4207569"/>
            <a:ext cx="3227957" cy="834232"/>
          </a:xfrm>
          <a:prstGeom prst="rect">
            <a:avLst/>
          </a:prstGeom>
          <a:solidFill>
            <a:schemeClr val="bg1"/>
          </a:solidFill>
          <a:ln w="38100">
            <a:gradFill flip="none" rotWithShape="1">
              <a:gsLst>
                <a:gs pos="0">
                  <a:srgbClr val="35CF4B">
                    <a:lumMod val="90000"/>
                    <a:lumOff val="10000"/>
                  </a:srgbClr>
                </a:gs>
                <a:gs pos="50000">
                  <a:srgbClr val="229D9A"/>
                </a:gs>
                <a:gs pos="100000">
                  <a:srgbClr val="1D7676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 b="1">
              <a:latin typeface="+mn-ea"/>
            </a:endParaRPr>
          </a:p>
        </p:txBody>
      </p:sp>
      <p:sp>
        <p:nvSpPr>
          <p:cNvPr id="680" name="직사각형 679">
            <a:extLst>
              <a:ext uri="{FF2B5EF4-FFF2-40B4-BE49-F238E27FC236}">
                <a16:creationId xmlns:a16="http://schemas.microsoft.com/office/drawing/2014/main" id="{DE0B2CD4-56F7-4023-8916-5EA64FCDBC34}"/>
              </a:ext>
            </a:extLst>
          </p:cNvPr>
          <p:cNvSpPr/>
          <p:nvPr/>
        </p:nvSpPr>
        <p:spPr>
          <a:xfrm>
            <a:off x="3485872" y="4207569"/>
            <a:ext cx="3227957" cy="834232"/>
          </a:xfrm>
          <a:prstGeom prst="rect">
            <a:avLst/>
          </a:prstGeom>
          <a:solidFill>
            <a:schemeClr val="bg1"/>
          </a:solidFill>
          <a:ln w="38100">
            <a:gradFill flip="none" rotWithShape="1">
              <a:gsLst>
                <a:gs pos="0">
                  <a:srgbClr val="1D7676"/>
                </a:gs>
                <a:gs pos="50000">
                  <a:srgbClr val="215F9A"/>
                </a:gs>
                <a:gs pos="100000">
                  <a:srgbClr val="194975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 b="1">
              <a:latin typeface="+mn-ea"/>
            </a:endParaRPr>
          </a:p>
        </p:txBody>
      </p:sp>
      <p:sp>
        <p:nvSpPr>
          <p:cNvPr id="681" name="TextBox 680">
            <a:extLst>
              <a:ext uri="{FF2B5EF4-FFF2-40B4-BE49-F238E27FC236}">
                <a16:creationId xmlns:a16="http://schemas.microsoft.com/office/drawing/2014/main" id="{C8B0CC12-E722-424B-B950-1BE7CA74C7B6}"/>
              </a:ext>
            </a:extLst>
          </p:cNvPr>
          <p:cNvSpPr txBox="1"/>
          <p:nvPr/>
        </p:nvSpPr>
        <p:spPr>
          <a:xfrm>
            <a:off x="3389766" y="4237490"/>
            <a:ext cx="342016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000" b="1" dirty="0">
                <a:latin typeface="+mn-ea"/>
              </a:rPr>
              <a:t>차세대 </a:t>
            </a:r>
            <a:r>
              <a:rPr lang="ko-KR" altLang="en-US" sz="1000" b="1" dirty="0" err="1">
                <a:latin typeface="+mn-ea"/>
              </a:rPr>
              <a:t>양자광소자</a:t>
            </a:r>
            <a:r>
              <a:rPr lang="ko-KR" altLang="en-US" sz="1000" b="1" dirty="0">
                <a:latin typeface="+mn-ea"/>
              </a:rPr>
              <a:t> 분야 글로벌 융합 연구인재 양성</a:t>
            </a:r>
            <a:endParaRPr lang="ko-KR" altLang="en-US" sz="1000" dirty="0">
              <a:latin typeface="+mn-ea"/>
            </a:endParaRPr>
          </a:p>
        </p:txBody>
      </p:sp>
      <p:sp>
        <p:nvSpPr>
          <p:cNvPr id="682" name="TextBox 681">
            <a:extLst>
              <a:ext uri="{FF2B5EF4-FFF2-40B4-BE49-F238E27FC236}">
                <a16:creationId xmlns:a16="http://schemas.microsoft.com/office/drawing/2014/main" id="{8162457D-2FC9-4C2B-9CB2-B0A62449DCF6}"/>
              </a:ext>
            </a:extLst>
          </p:cNvPr>
          <p:cNvSpPr txBox="1"/>
          <p:nvPr/>
        </p:nvSpPr>
        <p:spPr>
          <a:xfrm>
            <a:off x="48065" y="4241910"/>
            <a:ext cx="3420169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000" b="1" dirty="0" err="1">
                <a:latin typeface="+mn-ea"/>
              </a:rPr>
              <a:t>페로브스카이트</a:t>
            </a:r>
            <a:r>
              <a:rPr lang="ko-KR" altLang="en-US" sz="1000" b="1" dirty="0">
                <a:latin typeface="+mn-ea"/>
              </a:rPr>
              <a:t> 기반 </a:t>
            </a:r>
            <a:r>
              <a:rPr lang="ko-KR" altLang="en-US" sz="1000" b="1" dirty="0" err="1">
                <a:latin typeface="+mn-ea"/>
              </a:rPr>
              <a:t>양자광소자</a:t>
            </a:r>
            <a:r>
              <a:rPr lang="ko-KR" altLang="en-US" sz="1000" b="1" dirty="0">
                <a:latin typeface="+mn-ea"/>
              </a:rPr>
              <a:t> 응용 원천기술 확보</a:t>
            </a:r>
            <a:endParaRPr lang="ko-KR" altLang="en-US" sz="1000" dirty="0">
              <a:latin typeface="+mn-ea"/>
            </a:endParaRPr>
          </a:p>
        </p:txBody>
      </p:sp>
      <p:sp>
        <p:nvSpPr>
          <p:cNvPr id="683" name="TextBox 682">
            <a:extLst>
              <a:ext uri="{FF2B5EF4-FFF2-40B4-BE49-F238E27FC236}">
                <a16:creationId xmlns:a16="http://schemas.microsoft.com/office/drawing/2014/main" id="{00E7ACC9-9D19-4C86-AF7B-8B89FCEAFCD5}"/>
              </a:ext>
            </a:extLst>
          </p:cNvPr>
          <p:cNvSpPr txBox="1"/>
          <p:nvPr/>
        </p:nvSpPr>
        <p:spPr>
          <a:xfrm>
            <a:off x="1312000" y="4450003"/>
            <a:ext cx="207776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marR="0" lvl="0" indent="-88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ko-KR" altLang="en-US" sz="700" dirty="0">
                <a:latin typeface="+mn-ea"/>
              </a:rPr>
              <a:t>다결정</a:t>
            </a:r>
            <a:r>
              <a:rPr lang="en-US" altLang="ko-KR" sz="700" dirty="0">
                <a:latin typeface="+mn-ea"/>
              </a:rPr>
              <a:t>/</a:t>
            </a:r>
            <a:r>
              <a:rPr lang="ko-KR" altLang="en-US" sz="700" dirty="0" err="1">
                <a:latin typeface="+mn-ea"/>
              </a:rPr>
              <a:t>저차원</a:t>
            </a:r>
            <a:r>
              <a:rPr lang="ko-KR" altLang="en-US" sz="700" dirty="0">
                <a:latin typeface="+mn-ea"/>
              </a:rPr>
              <a:t> 소재의 광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·</a:t>
            </a:r>
            <a:r>
              <a:rPr lang="ko-KR" altLang="en-US" sz="700" dirty="0">
                <a:latin typeface="+mn-ea"/>
              </a:rPr>
              <a:t>전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·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스</a:t>
            </a:r>
            <a:r>
              <a:rPr lang="ko-KR" altLang="en-US" sz="700" dirty="0">
                <a:latin typeface="+mn-ea"/>
              </a:rPr>
              <a:t>핀 특성 규명</a:t>
            </a:r>
            <a:endParaRPr lang="en-US" altLang="ko-KR" sz="700" dirty="0">
              <a:latin typeface="+mn-ea"/>
            </a:endParaRPr>
          </a:p>
          <a:p>
            <a:pPr marL="88900" marR="0" lvl="0" indent="-88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ko-KR" altLang="en-US" sz="700" b="0" i="0" u="none" strike="noStrike" cap="none" normalizeH="0" baseline="0" dirty="0">
                <a:ln>
                  <a:noFill/>
                </a:ln>
                <a:latin typeface="+mn-ea"/>
              </a:rPr>
              <a:t>결함 제어 및 소재 설계 기술 확보</a:t>
            </a:r>
            <a:endParaRPr kumimoji="0" lang="en-US" altLang="ko-KR" sz="700" b="0" i="0" u="none" strike="noStrike" cap="none" normalizeH="0" baseline="0" dirty="0">
              <a:ln>
                <a:noFill/>
              </a:ln>
              <a:latin typeface="+mn-ea"/>
            </a:endParaRPr>
          </a:p>
          <a:p>
            <a:pPr marL="88900" marR="0" lvl="0" indent="-88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ko-KR" altLang="en-US" sz="700" dirty="0">
                <a:latin typeface="+mn-ea"/>
              </a:rPr>
              <a:t>핵심 원천기술 특허 및 논문 성과 창출</a:t>
            </a:r>
            <a:endParaRPr kumimoji="0" lang="ko-KR" altLang="ko-KR" sz="700" b="0" i="0" u="none" strike="noStrike" cap="none" normalizeH="0" baseline="0" dirty="0">
              <a:ln>
                <a:noFill/>
              </a:ln>
              <a:latin typeface="+mn-ea"/>
            </a:endParaRPr>
          </a:p>
        </p:txBody>
      </p:sp>
      <p:sp>
        <p:nvSpPr>
          <p:cNvPr id="684" name="TextBox 683">
            <a:extLst>
              <a:ext uri="{FF2B5EF4-FFF2-40B4-BE49-F238E27FC236}">
                <a16:creationId xmlns:a16="http://schemas.microsoft.com/office/drawing/2014/main" id="{78D7737E-0C61-4E83-8581-BEE9DAA6798E}"/>
              </a:ext>
            </a:extLst>
          </p:cNvPr>
          <p:cNvSpPr txBox="1"/>
          <p:nvPr/>
        </p:nvSpPr>
        <p:spPr>
          <a:xfrm>
            <a:off x="4742013" y="4450003"/>
            <a:ext cx="198153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marR="0" lvl="0" indent="-88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ko-KR" altLang="en-US" sz="700" dirty="0">
                <a:latin typeface="+mn-ea"/>
              </a:rPr>
              <a:t>맞춤형 연구 역량 강화 및 멘토링</a:t>
            </a:r>
            <a:endParaRPr lang="en-US" altLang="ko-KR" sz="700" dirty="0">
              <a:latin typeface="+mn-ea"/>
            </a:endParaRPr>
          </a:p>
          <a:p>
            <a:pPr marL="88900" marR="0" lvl="0" indent="-88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ko-KR" altLang="en-US" sz="700" b="0" i="0" u="none" strike="noStrike" cap="none" normalizeH="0" baseline="0" dirty="0">
                <a:ln>
                  <a:noFill/>
                </a:ln>
                <a:latin typeface="+mn-ea"/>
              </a:rPr>
              <a:t>국제 공동연구 및 학술 교류 확대</a:t>
            </a:r>
            <a:endParaRPr kumimoji="0" lang="en-US" altLang="ko-KR" sz="700" b="0" i="0" u="none" strike="noStrike" cap="none" normalizeH="0" baseline="0" dirty="0">
              <a:ln>
                <a:noFill/>
              </a:ln>
              <a:latin typeface="+mn-ea"/>
            </a:endParaRPr>
          </a:p>
          <a:p>
            <a:pPr marL="88900" marR="0" lvl="0" indent="-88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ko-KR" altLang="en-US" sz="700" dirty="0">
                <a:latin typeface="+mn-ea"/>
              </a:rPr>
              <a:t>산업계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·</a:t>
            </a:r>
            <a:r>
              <a:rPr lang="ko-KR" altLang="en-US" sz="700" dirty="0" err="1">
                <a:latin typeface="+mn-ea"/>
                <a:cs typeface="Noto Sans KR" pitchFamily="34" charset="-120"/>
              </a:rPr>
              <a:t>출연연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 연계 커리어 개발 지원</a:t>
            </a:r>
            <a:endParaRPr kumimoji="0" lang="ko-KR" altLang="ko-KR" sz="700" b="0" i="0" u="none" strike="noStrike" cap="none" normalizeH="0" baseline="0" dirty="0">
              <a:ln>
                <a:noFill/>
              </a:ln>
              <a:latin typeface="+mn-ea"/>
            </a:endParaRPr>
          </a:p>
        </p:txBody>
      </p:sp>
      <p:pic>
        <p:nvPicPr>
          <p:cNvPr id="685" name="그림 684">
            <a:extLst>
              <a:ext uri="{FF2B5EF4-FFF2-40B4-BE49-F238E27FC236}">
                <a16:creationId xmlns:a16="http://schemas.microsoft.com/office/drawing/2014/main" id="{5EB66707-A85D-419E-843E-72D1F6CC8F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7885" y="4471617"/>
            <a:ext cx="454566" cy="454566"/>
          </a:xfrm>
          <a:prstGeom prst="rect">
            <a:avLst/>
          </a:prstGeom>
        </p:spPr>
      </p:pic>
      <p:pic>
        <p:nvPicPr>
          <p:cNvPr id="686" name="그림 685">
            <a:extLst>
              <a:ext uri="{FF2B5EF4-FFF2-40B4-BE49-F238E27FC236}">
                <a16:creationId xmlns:a16="http://schemas.microsoft.com/office/drawing/2014/main" id="{D6596D4C-B136-4324-8202-C94A5E1055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31130" y="4436992"/>
            <a:ext cx="724724" cy="577453"/>
          </a:xfrm>
          <a:prstGeom prst="rect">
            <a:avLst/>
          </a:prstGeom>
        </p:spPr>
      </p:pic>
      <p:pic>
        <p:nvPicPr>
          <p:cNvPr id="687" name="그림 686">
            <a:extLst>
              <a:ext uri="{FF2B5EF4-FFF2-40B4-BE49-F238E27FC236}">
                <a16:creationId xmlns:a16="http://schemas.microsoft.com/office/drawing/2014/main" id="{326E716E-6090-4E84-B99C-7EF1E7264E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1787" y="4383060"/>
            <a:ext cx="1060213" cy="644265"/>
          </a:xfrm>
          <a:prstGeom prst="rect">
            <a:avLst/>
          </a:prstGeom>
        </p:spPr>
      </p:pic>
      <p:pic>
        <p:nvPicPr>
          <p:cNvPr id="117" name="그림 116">
            <a:extLst>
              <a:ext uri="{FF2B5EF4-FFF2-40B4-BE49-F238E27FC236}">
                <a16:creationId xmlns:a16="http://schemas.microsoft.com/office/drawing/2014/main" id="{C1B8619B-7E2B-4D0D-9F30-7B0A8F222957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10" b="48421"/>
          <a:stretch/>
        </p:blipFill>
        <p:spPr>
          <a:xfrm>
            <a:off x="0" y="9598776"/>
            <a:ext cx="6858000" cy="307224"/>
          </a:xfrm>
          <a:prstGeom prst="rect">
            <a:avLst/>
          </a:prstGeom>
        </p:spPr>
      </p:pic>
      <p:sp>
        <p:nvSpPr>
          <p:cNvPr id="127" name="Shape 2">
            <a:extLst>
              <a:ext uri="{FF2B5EF4-FFF2-40B4-BE49-F238E27FC236}">
                <a16:creationId xmlns:a16="http://schemas.microsoft.com/office/drawing/2014/main" id="{2BA42026-07D8-494B-AE5C-514A795A331D}"/>
              </a:ext>
            </a:extLst>
          </p:cNvPr>
          <p:cNvSpPr/>
          <p:nvPr/>
        </p:nvSpPr>
        <p:spPr>
          <a:xfrm>
            <a:off x="3513432" y="7560444"/>
            <a:ext cx="3250902" cy="1788981"/>
          </a:xfrm>
          <a:prstGeom prst="roundRect">
            <a:avLst>
              <a:gd name="adj" fmla="val 4942"/>
            </a:avLst>
          </a:prstGeom>
          <a:solidFill>
            <a:schemeClr val="bg1"/>
          </a:solidFill>
          <a:ln w="38100">
            <a:solidFill>
              <a:srgbClr val="1B3347"/>
            </a:solidFill>
            <a:prstDash val="solid"/>
          </a:ln>
        </p:spPr>
        <p:txBody>
          <a:bodyPr/>
          <a:lstStyle/>
          <a:p>
            <a:endParaRPr lang="ko-KR" altLang="en-US" sz="1200">
              <a:latin typeface="+mn-ea"/>
            </a:endParaRPr>
          </a:p>
        </p:txBody>
      </p:sp>
      <p:sp>
        <p:nvSpPr>
          <p:cNvPr id="128" name="Shape 2">
            <a:extLst>
              <a:ext uri="{FF2B5EF4-FFF2-40B4-BE49-F238E27FC236}">
                <a16:creationId xmlns:a16="http://schemas.microsoft.com/office/drawing/2014/main" id="{CAE93FBF-8C2D-4B15-AA3A-E1933F52B6B8}"/>
              </a:ext>
            </a:extLst>
          </p:cNvPr>
          <p:cNvSpPr/>
          <p:nvPr/>
        </p:nvSpPr>
        <p:spPr>
          <a:xfrm>
            <a:off x="93667" y="7560444"/>
            <a:ext cx="3250902" cy="1788981"/>
          </a:xfrm>
          <a:prstGeom prst="roundRect">
            <a:avLst>
              <a:gd name="adj" fmla="val 4942"/>
            </a:avLst>
          </a:prstGeom>
          <a:solidFill>
            <a:schemeClr val="bg1"/>
          </a:solidFill>
          <a:ln w="38100">
            <a:solidFill>
              <a:srgbClr val="123656"/>
            </a:solidFill>
            <a:prstDash val="solid"/>
          </a:ln>
        </p:spPr>
        <p:txBody>
          <a:bodyPr/>
          <a:lstStyle/>
          <a:p>
            <a:endParaRPr lang="ko-KR" altLang="en-US" sz="1200">
              <a:latin typeface="+mn-ea"/>
            </a:endParaRPr>
          </a:p>
        </p:txBody>
      </p:sp>
      <p:sp>
        <p:nvSpPr>
          <p:cNvPr id="130" name="Shape 2">
            <a:extLst>
              <a:ext uri="{FF2B5EF4-FFF2-40B4-BE49-F238E27FC236}">
                <a16:creationId xmlns:a16="http://schemas.microsoft.com/office/drawing/2014/main" id="{5A319886-EA7E-4CDF-9649-E641C530E233}"/>
              </a:ext>
            </a:extLst>
          </p:cNvPr>
          <p:cNvSpPr/>
          <p:nvPr/>
        </p:nvSpPr>
        <p:spPr>
          <a:xfrm>
            <a:off x="3513432" y="5566313"/>
            <a:ext cx="3250902" cy="1788981"/>
          </a:xfrm>
          <a:prstGeom prst="roundRect">
            <a:avLst>
              <a:gd name="adj" fmla="val 4942"/>
            </a:avLst>
          </a:prstGeom>
          <a:solidFill>
            <a:schemeClr val="bg1"/>
          </a:solidFill>
          <a:ln w="38100">
            <a:solidFill>
              <a:srgbClr val="15615F"/>
            </a:solidFill>
            <a:prstDash val="solid"/>
          </a:ln>
        </p:spPr>
        <p:txBody>
          <a:bodyPr/>
          <a:lstStyle/>
          <a:p>
            <a:endParaRPr lang="ko-KR" altLang="en-US" sz="1200">
              <a:latin typeface="+mn-ea"/>
            </a:endParaRPr>
          </a:p>
        </p:txBody>
      </p:sp>
      <p:sp>
        <p:nvSpPr>
          <p:cNvPr id="131" name="Shape 2">
            <a:extLst>
              <a:ext uri="{FF2B5EF4-FFF2-40B4-BE49-F238E27FC236}">
                <a16:creationId xmlns:a16="http://schemas.microsoft.com/office/drawing/2014/main" id="{DE5E30E2-4644-4C53-8E80-05E312900B23}"/>
              </a:ext>
            </a:extLst>
          </p:cNvPr>
          <p:cNvSpPr/>
          <p:nvPr/>
        </p:nvSpPr>
        <p:spPr>
          <a:xfrm>
            <a:off x="93667" y="5566313"/>
            <a:ext cx="3250902" cy="1788981"/>
          </a:xfrm>
          <a:prstGeom prst="roundRect">
            <a:avLst>
              <a:gd name="adj" fmla="val 4942"/>
            </a:avLst>
          </a:prstGeom>
          <a:solidFill>
            <a:schemeClr val="bg1"/>
          </a:solidFill>
          <a:ln w="38100">
            <a:solidFill>
              <a:srgbClr val="1D792A"/>
            </a:solidFill>
            <a:prstDash val="solid"/>
          </a:ln>
        </p:spPr>
        <p:txBody>
          <a:bodyPr/>
          <a:lstStyle/>
          <a:p>
            <a:endParaRPr lang="ko-KR" altLang="en-US" sz="1200">
              <a:latin typeface="+mn-ea"/>
            </a:endParaRPr>
          </a:p>
        </p:txBody>
      </p: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B8A8FFB0-DC42-4386-99ED-B739D91A6819}"/>
              </a:ext>
            </a:extLst>
          </p:cNvPr>
          <p:cNvGrpSpPr/>
          <p:nvPr/>
        </p:nvGrpSpPr>
        <p:grpSpPr>
          <a:xfrm>
            <a:off x="219112" y="6059240"/>
            <a:ext cx="2324512" cy="294044"/>
            <a:chOff x="250825" y="1808059"/>
            <a:chExt cx="3109909" cy="393395"/>
          </a:xfrm>
        </p:grpSpPr>
        <p:sp>
          <p:nvSpPr>
            <p:cNvPr id="213" name="사각형: 둥근 모서리 212">
              <a:extLst>
                <a:ext uri="{FF2B5EF4-FFF2-40B4-BE49-F238E27FC236}">
                  <a16:creationId xmlns:a16="http://schemas.microsoft.com/office/drawing/2014/main" id="{83DF72F2-FC44-4AD9-B01A-711F77D93E93}"/>
                </a:ext>
              </a:extLst>
            </p:cNvPr>
            <p:cNvSpPr/>
            <p:nvPr/>
          </p:nvSpPr>
          <p:spPr>
            <a:xfrm>
              <a:off x="250825" y="1809865"/>
              <a:ext cx="3109909" cy="391589"/>
            </a:xfrm>
            <a:prstGeom prst="roundRect">
              <a:avLst/>
            </a:prstGeom>
            <a:solidFill>
              <a:srgbClr val="35CF4B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latin typeface="+mn-ea"/>
              </a:endParaRPr>
            </a:p>
          </p:txBody>
        </p:sp>
        <p:sp>
          <p:nvSpPr>
            <p:cNvPr id="214" name="직사각형 213">
              <a:extLst>
                <a:ext uri="{FF2B5EF4-FFF2-40B4-BE49-F238E27FC236}">
                  <a16:creationId xmlns:a16="http://schemas.microsoft.com/office/drawing/2014/main" id="{290CA57C-4EE0-4788-99D4-4BE0E5341DBC}"/>
                </a:ext>
              </a:extLst>
            </p:cNvPr>
            <p:cNvSpPr/>
            <p:nvPr/>
          </p:nvSpPr>
          <p:spPr>
            <a:xfrm>
              <a:off x="250825" y="1808059"/>
              <a:ext cx="45719" cy="392400"/>
            </a:xfrm>
            <a:prstGeom prst="rect">
              <a:avLst/>
            </a:prstGeom>
            <a:solidFill>
              <a:srgbClr val="35CF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latin typeface="+mn-ea"/>
              </a:endParaRPr>
            </a:p>
          </p:txBody>
        </p:sp>
      </p:grpSp>
      <p:sp>
        <p:nvSpPr>
          <p:cNvPr id="133" name="Text 10">
            <a:extLst>
              <a:ext uri="{FF2B5EF4-FFF2-40B4-BE49-F238E27FC236}">
                <a16:creationId xmlns:a16="http://schemas.microsoft.com/office/drawing/2014/main" id="{112D91A9-EBEC-42A7-A181-8C55CD5B83EB}"/>
              </a:ext>
            </a:extLst>
          </p:cNvPr>
          <p:cNvSpPr txBox="1"/>
          <p:nvPr/>
        </p:nvSpPr>
        <p:spPr>
          <a:xfrm>
            <a:off x="196024" y="5615341"/>
            <a:ext cx="1357968" cy="1463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ko-KR" altLang="en-US" sz="600" b="1" dirty="0">
                <a:solidFill>
                  <a:srgbClr val="35CF4B"/>
                </a:solidFill>
                <a:latin typeface="+mn-ea"/>
              </a:rPr>
              <a:t>세부연구 </a:t>
            </a:r>
            <a:r>
              <a:rPr lang="en-US" altLang="ko-KR" sz="600" b="1" dirty="0">
                <a:solidFill>
                  <a:srgbClr val="35CF4B"/>
                </a:solidFill>
                <a:latin typeface="+mn-ea"/>
              </a:rPr>
              <a:t>1</a:t>
            </a:r>
            <a:endParaRPr lang="en-US" sz="600" b="1" dirty="0">
              <a:solidFill>
                <a:srgbClr val="35CF4B"/>
              </a:solidFill>
              <a:latin typeface="+mn-ea"/>
            </a:endParaRPr>
          </a:p>
        </p:txBody>
      </p:sp>
      <p:sp>
        <p:nvSpPr>
          <p:cNvPr id="134" name="Text 11">
            <a:extLst>
              <a:ext uri="{FF2B5EF4-FFF2-40B4-BE49-F238E27FC236}">
                <a16:creationId xmlns:a16="http://schemas.microsoft.com/office/drawing/2014/main" id="{2CCAA667-1853-4529-968E-B2B3CC30B96A}"/>
              </a:ext>
            </a:extLst>
          </p:cNvPr>
          <p:cNvSpPr txBox="1"/>
          <p:nvPr/>
        </p:nvSpPr>
        <p:spPr>
          <a:xfrm>
            <a:off x="196024" y="5780237"/>
            <a:ext cx="2985640" cy="230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ko-KR" altLang="en-US" sz="1100" b="1" dirty="0" err="1">
                <a:latin typeface="+mn-ea"/>
                <a:cs typeface="Noto Sans KR" pitchFamily="34" charset="-120"/>
              </a:rPr>
              <a:t>페로브스카이트</a:t>
            </a:r>
            <a:r>
              <a:rPr lang="ko-KR" altLang="en-US" sz="1100" b="1" dirty="0">
                <a:latin typeface="+mn-ea"/>
                <a:cs typeface="Noto Sans KR" pitchFamily="34" charset="-120"/>
              </a:rPr>
              <a:t> 소재 라이브러리 구축</a:t>
            </a:r>
            <a:endParaRPr lang="en-US" sz="1100" b="1" dirty="0">
              <a:latin typeface="+mn-ea"/>
            </a:endParaRPr>
          </a:p>
        </p:txBody>
      </p:sp>
      <p:sp>
        <p:nvSpPr>
          <p:cNvPr id="136" name="Text 15">
            <a:extLst>
              <a:ext uri="{FF2B5EF4-FFF2-40B4-BE49-F238E27FC236}">
                <a16:creationId xmlns:a16="http://schemas.microsoft.com/office/drawing/2014/main" id="{6DEE63E7-CAF1-4A0D-A431-A645339AC7F9}"/>
              </a:ext>
            </a:extLst>
          </p:cNvPr>
          <p:cNvSpPr txBox="1"/>
          <p:nvPr/>
        </p:nvSpPr>
        <p:spPr>
          <a:xfrm>
            <a:off x="218371" y="6421697"/>
            <a:ext cx="2153719" cy="8554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90488" indent="-90488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700" dirty="0" err="1">
                <a:latin typeface="+mn-ea"/>
                <a:cs typeface="Noto Sans KR" pitchFamily="34" charset="-120"/>
              </a:rPr>
              <a:t>다결정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</a:t>
            </a:r>
            <a:r>
              <a:rPr lang="en-US" altLang="ko-KR" sz="700" dirty="0" err="1">
                <a:latin typeface="+mn-ea"/>
                <a:cs typeface="Noto Sans KR" pitchFamily="34" charset="-120"/>
              </a:rPr>
              <a:t>박막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</a:t>
            </a:r>
            <a:r>
              <a:rPr lang="en-US" altLang="ko-KR" sz="700" dirty="0" err="1">
                <a:latin typeface="+mn-ea"/>
                <a:cs typeface="Noto Sans KR" pitchFamily="34" charset="-120"/>
              </a:rPr>
              <a:t>합성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및 도</a:t>
            </a:r>
            <a:r>
              <a:rPr lang="en-US" altLang="ko-KR" sz="700" dirty="0" err="1">
                <a:latin typeface="+mn-ea"/>
                <a:cs typeface="Noto Sans KR" pitchFamily="34" charset="-120"/>
              </a:rPr>
              <a:t>메인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/</a:t>
            </a:r>
            <a:r>
              <a:rPr lang="en-US" altLang="ko-KR" sz="700" dirty="0" err="1">
                <a:latin typeface="+mn-ea"/>
                <a:cs typeface="Noto Sans KR" pitchFamily="34" charset="-120"/>
              </a:rPr>
              <a:t>결정성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</a:t>
            </a:r>
            <a:r>
              <a:rPr lang="en-US" altLang="ko-KR" sz="700" dirty="0" err="1">
                <a:latin typeface="+mn-ea"/>
                <a:cs typeface="Noto Sans KR" pitchFamily="34" charset="-120"/>
              </a:rPr>
              <a:t>제어</a:t>
            </a:r>
            <a:endParaRPr lang="en-US" altLang="ko-KR" sz="700" dirty="0">
              <a:latin typeface="+mn-ea"/>
              <a:cs typeface="Noto Sans KR" pitchFamily="34" charset="-120"/>
            </a:endParaRPr>
          </a:p>
          <a:p>
            <a:pPr marL="90488" indent="-90488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700" dirty="0" err="1">
                <a:latin typeface="+mn-ea"/>
                <a:cs typeface="Noto Sans KR" pitchFamily="34" charset="-120"/>
              </a:rPr>
              <a:t>나노입자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</a:t>
            </a:r>
            <a:r>
              <a:rPr lang="en-US" altLang="ko-KR" sz="700" dirty="0" err="1">
                <a:latin typeface="+mn-ea"/>
                <a:cs typeface="Noto Sans KR" pitchFamily="34" charset="-120"/>
              </a:rPr>
              <a:t>합성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및 </a:t>
            </a:r>
            <a:r>
              <a:rPr lang="en-US" altLang="ko-KR" sz="700" dirty="0" err="1">
                <a:latin typeface="+mn-ea"/>
                <a:cs typeface="Noto Sans KR" pitchFamily="34" charset="-120"/>
              </a:rPr>
              <a:t>단일광자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</a:t>
            </a:r>
            <a:r>
              <a:rPr lang="en-US" altLang="ko-KR" sz="700" dirty="0" err="1">
                <a:latin typeface="+mn-ea"/>
                <a:cs typeface="Noto Sans KR" pitchFamily="34" charset="-120"/>
              </a:rPr>
              <a:t>방출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</a:t>
            </a:r>
            <a:r>
              <a:rPr lang="en-US" altLang="ko-KR" sz="700" dirty="0" err="1">
                <a:latin typeface="+mn-ea"/>
                <a:cs typeface="Noto Sans KR" pitchFamily="34" charset="-120"/>
              </a:rPr>
              <a:t>평가</a:t>
            </a:r>
            <a:endParaRPr lang="en-US" altLang="ko-KR" sz="700" dirty="0">
              <a:latin typeface="+mn-ea"/>
              <a:cs typeface="Noto Sans KR" pitchFamily="34" charset="-120"/>
            </a:endParaRPr>
          </a:p>
          <a:p>
            <a:pPr marL="90488" indent="-90488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700" dirty="0" err="1">
                <a:latin typeface="+mn-ea"/>
                <a:cs typeface="Noto Sans KR" pitchFamily="34" charset="-120"/>
              </a:rPr>
              <a:t>저차원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(2D </a:t>
            </a:r>
            <a:r>
              <a:rPr lang="en-US" altLang="ko-KR" sz="700" dirty="0" err="1">
                <a:latin typeface="+mn-ea"/>
                <a:cs typeface="Noto Sans KR" pitchFamily="34" charset="-120"/>
              </a:rPr>
              <a:t>Ruddlesden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-Popper) </a:t>
            </a:r>
            <a:r>
              <a:rPr lang="en-US" altLang="ko-KR" sz="700" dirty="0" err="1">
                <a:latin typeface="+mn-ea"/>
                <a:cs typeface="Noto Sans KR" pitchFamily="34" charset="-120"/>
              </a:rPr>
              <a:t>소재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</a:t>
            </a:r>
            <a:r>
              <a:rPr lang="en-US" altLang="ko-KR" sz="700" dirty="0" err="1">
                <a:latin typeface="+mn-ea"/>
                <a:cs typeface="Noto Sans KR" pitchFamily="34" charset="-120"/>
              </a:rPr>
              <a:t>합성</a:t>
            </a:r>
            <a:endParaRPr lang="en-US" altLang="ko-KR" sz="700" dirty="0">
              <a:latin typeface="+mn-ea"/>
              <a:cs typeface="Noto Sans KR" pitchFamily="34" charset="-120"/>
            </a:endParaRPr>
          </a:p>
          <a:p>
            <a:pPr marL="90488" indent="-90488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+mn-ea"/>
                <a:cs typeface="Noto Sans KR" pitchFamily="34" charset="-120"/>
              </a:rPr>
              <a:t>조성 치환을 통한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</a:t>
            </a:r>
            <a:r>
              <a:rPr lang="en-US" altLang="ko-KR" sz="700" dirty="0" err="1">
                <a:latin typeface="+mn-ea"/>
                <a:cs typeface="Noto Sans KR" pitchFamily="34" charset="-120"/>
              </a:rPr>
              <a:t>라이브러리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</a:t>
            </a:r>
            <a:r>
              <a:rPr lang="en-US" altLang="ko-KR" sz="700" dirty="0" err="1">
                <a:latin typeface="+mn-ea"/>
                <a:cs typeface="Noto Sans KR" pitchFamily="34" charset="-120"/>
              </a:rPr>
              <a:t>확장</a:t>
            </a:r>
            <a:endParaRPr lang="en-US" altLang="ko-KR" sz="700" dirty="0">
              <a:latin typeface="+mn-ea"/>
              <a:cs typeface="Noto Sans KR" pitchFamily="34" charset="-120"/>
            </a:endParaRPr>
          </a:p>
          <a:p>
            <a:pPr marL="90488" indent="-90488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+mn-ea"/>
                <a:cs typeface="Noto Sans KR" pitchFamily="34" charset="-120"/>
              </a:rPr>
              <a:t>표면 </a:t>
            </a:r>
            <a:r>
              <a:rPr lang="ko-KR" altLang="en-US" sz="700" dirty="0" err="1">
                <a:latin typeface="+mn-ea"/>
                <a:cs typeface="Noto Sans KR" pitchFamily="34" charset="-120"/>
              </a:rPr>
              <a:t>패시베이션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 및 안정성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향상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연구</a:t>
            </a:r>
            <a:endParaRPr lang="en-US" altLang="ko-KR" sz="700" dirty="0">
              <a:latin typeface="+mn-ea"/>
              <a:cs typeface="Noto Sans KR" pitchFamily="34" charset="-120"/>
            </a:endParaRP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600" b="1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  <a:cs typeface="Noto Sans KR" pitchFamily="34" charset="-120"/>
            </a:endParaRPr>
          </a:p>
        </p:txBody>
      </p:sp>
      <p:sp>
        <p:nvSpPr>
          <p:cNvPr id="141" name="Text 13">
            <a:extLst>
              <a:ext uri="{FF2B5EF4-FFF2-40B4-BE49-F238E27FC236}">
                <a16:creationId xmlns:a16="http://schemas.microsoft.com/office/drawing/2014/main" id="{EF497ABD-F738-45F7-AD4D-12B2B6A8FA8C}"/>
              </a:ext>
            </a:extLst>
          </p:cNvPr>
          <p:cNvSpPr txBox="1"/>
          <p:nvPr/>
        </p:nvSpPr>
        <p:spPr>
          <a:xfrm>
            <a:off x="293910" y="6051671"/>
            <a:ext cx="675095" cy="1377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" b="1" kern="0" dirty="0">
                <a:solidFill>
                  <a:srgbClr val="35CF4B"/>
                </a:solidFill>
                <a:latin typeface="+mn-ea"/>
                <a:cs typeface="Noto Sans KR" pitchFamily="34" charset="-120"/>
              </a:rPr>
              <a:t>▸ </a:t>
            </a:r>
            <a:r>
              <a:rPr lang="ko-KR" altLang="en-US" sz="400" b="1" kern="0" dirty="0">
                <a:solidFill>
                  <a:srgbClr val="35CF4B"/>
                </a:solidFill>
                <a:latin typeface="+mn-ea"/>
                <a:cs typeface="Noto Sans KR" pitchFamily="34" charset="-120"/>
              </a:rPr>
              <a:t>목표</a:t>
            </a:r>
            <a:endParaRPr lang="en-US" sz="400" dirty="0">
              <a:solidFill>
                <a:srgbClr val="35CF4B"/>
              </a:solidFill>
              <a:latin typeface="+mn-ea"/>
            </a:endParaRPr>
          </a:p>
        </p:txBody>
      </p:sp>
      <p:sp>
        <p:nvSpPr>
          <p:cNvPr id="144" name="Text 14">
            <a:extLst>
              <a:ext uri="{FF2B5EF4-FFF2-40B4-BE49-F238E27FC236}">
                <a16:creationId xmlns:a16="http://schemas.microsoft.com/office/drawing/2014/main" id="{10574DCB-0963-48B7-B47F-9931F4EC2E84}"/>
              </a:ext>
            </a:extLst>
          </p:cNvPr>
          <p:cNvSpPr txBox="1"/>
          <p:nvPr/>
        </p:nvSpPr>
        <p:spPr>
          <a:xfrm>
            <a:off x="293909" y="6176974"/>
            <a:ext cx="2228356" cy="1674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ko-KR" altLang="en-US" sz="700" b="1" dirty="0">
                <a:latin typeface="+mn-ea"/>
                <a:cs typeface="Noto Sans KR" pitchFamily="34" charset="-120"/>
              </a:rPr>
              <a:t>조성</a:t>
            </a:r>
            <a:r>
              <a:rPr lang="en-US" sz="700" b="1" dirty="0">
                <a:latin typeface="+mn-ea"/>
                <a:cs typeface="Noto Sans KR" pitchFamily="34" charset="-120"/>
              </a:rPr>
              <a:t>·</a:t>
            </a:r>
            <a:r>
              <a:rPr lang="ko-KR" altLang="en-US" sz="700" b="1" dirty="0">
                <a:latin typeface="+mn-ea"/>
                <a:cs typeface="Noto Sans KR" pitchFamily="34" charset="-120"/>
              </a:rPr>
              <a:t>차원</a:t>
            </a:r>
            <a:r>
              <a:rPr lang="en-US" sz="700" b="1" dirty="0">
                <a:latin typeface="+mn-ea"/>
                <a:cs typeface="Noto Sans KR" pitchFamily="34" charset="-120"/>
              </a:rPr>
              <a:t>·</a:t>
            </a:r>
            <a:r>
              <a:rPr lang="ko-KR" altLang="en-US" sz="700" b="1" dirty="0">
                <a:latin typeface="+mn-ea"/>
                <a:cs typeface="Noto Sans KR" pitchFamily="34" charset="-120"/>
              </a:rPr>
              <a:t>구조에 따른 </a:t>
            </a:r>
            <a:r>
              <a:rPr lang="ko-KR" altLang="en-US" sz="700" b="1" dirty="0" err="1">
                <a:latin typeface="+mn-ea"/>
                <a:cs typeface="Noto Sans KR" pitchFamily="34" charset="-120"/>
              </a:rPr>
              <a:t>광전</a:t>
            </a:r>
            <a:r>
              <a:rPr lang="en-US" sz="700" b="1" dirty="0">
                <a:latin typeface="+mn-ea"/>
                <a:cs typeface="Noto Sans KR" pitchFamily="34" charset="-120"/>
              </a:rPr>
              <a:t> </a:t>
            </a:r>
            <a:r>
              <a:rPr lang="ko-KR" altLang="en-US" sz="700" b="1" dirty="0">
                <a:latin typeface="+mn-ea"/>
                <a:cs typeface="Noto Sans KR" pitchFamily="34" charset="-120"/>
              </a:rPr>
              <a:t>및 스핀</a:t>
            </a:r>
            <a:r>
              <a:rPr lang="en-US" sz="700" b="1" dirty="0">
                <a:latin typeface="+mn-ea"/>
                <a:cs typeface="Noto Sans KR" pitchFamily="34" charset="-120"/>
              </a:rPr>
              <a:t> </a:t>
            </a:r>
            <a:r>
              <a:rPr lang="ko-KR" altLang="en-US" sz="700" b="1" dirty="0">
                <a:latin typeface="+mn-ea"/>
                <a:cs typeface="Noto Sans KR" pitchFamily="34" charset="-120"/>
              </a:rPr>
              <a:t>특성 </a:t>
            </a:r>
            <a:r>
              <a:rPr lang="en-US" altLang="ko-KR" sz="700" b="1" dirty="0">
                <a:latin typeface="+mn-ea"/>
                <a:cs typeface="Noto Sans KR" pitchFamily="34" charset="-120"/>
              </a:rPr>
              <a:t>DB</a:t>
            </a:r>
            <a:r>
              <a:rPr lang="en-US" sz="700" b="1" dirty="0">
                <a:latin typeface="+mn-ea"/>
                <a:cs typeface="Noto Sans KR" pitchFamily="34" charset="-120"/>
              </a:rPr>
              <a:t> </a:t>
            </a:r>
            <a:r>
              <a:rPr lang="ko-KR" altLang="en-US" sz="700" b="1" dirty="0">
                <a:latin typeface="+mn-ea"/>
                <a:cs typeface="Noto Sans KR" pitchFamily="34" charset="-120"/>
              </a:rPr>
              <a:t>확보</a:t>
            </a:r>
            <a:endParaRPr lang="en-US" sz="700" b="1" dirty="0">
              <a:latin typeface="+mn-ea"/>
            </a:endParaRPr>
          </a:p>
        </p:txBody>
      </p: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4EF34ACA-65FC-462B-9604-B89C0BCD4EF6}"/>
              </a:ext>
            </a:extLst>
          </p:cNvPr>
          <p:cNvGrpSpPr/>
          <p:nvPr/>
        </p:nvGrpSpPr>
        <p:grpSpPr>
          <a:xfrm>
            <a:off x="3638878" y="6059240"/>
            <a:ext cx="2324512" cy="294044"/>
            <a:chOff x="250825" y="1808059"/>
            <a:chExt cx="3109909" cy="393395"/>
          </a:xfrm>
        </p:grpSpPr>
        <p:sp>
          <p:nvSpPr>
            <p:cNvPr id="211" name="사각형: 둥근 모서리 210">
              <a:extLst>
                <a:ext uri="{FF2B5EF4-FFF2-40B4-BE49-F238E27FC236}">
                  <a16:creationId xmlns:a16="http://schemas.microsoft.com/office/drawing/2014/main" id="{AB03280E-FEB8-4682-B602-A5503963D102}"/>
                </a:ext>
              </a:extLst>
            </p:cNvPr>
            <p:cNvSpPr/>
            <p:nvPr/>
          </p:nvSpPr>
          <p:spPr>
            <a:xfrm>
              <a:off x="250825" y="1809865"/>
              <a:ext cx="3109909" cy="391589"/>
            </a:xfrm>
            <a:prstGeom prst="roundRect">
              <a:avLst/>
            </a:prstGeom>
            <a:solidFill>
              <a:srgbClr val="229D9A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latin typeface="+mn-ea"/>
              </a:endParaRPr>
            </a:p>
          </p:txBody>
        </p:sp>
        <p:sp>
          <p:nvSpPr>
            <p:cNvPr id="212" name="직사각형 211">
              <a:extLst>
                <a:ext uri="{FF2B5EF4-FFF2-40B4-BE49-F238E27FC236}">
                  <a16:creationId xmlns:a16="http://schemas.microsoft.com/office/drawing/2014/main" id="{C52F62B6-A407-420D-8A86-2A2DF85D2B24}"/>
                </a:ext>
              </a:extLst>
            </p:cNvPr>
            <p:cNvSpPr/>
            <p:nvPr/>
          </p:nvSpPr>
          <p:spPr>
            <a:xfrm>
              <a:off x="250825" y="1808059"/>
              <a:ext cx="45719" cy="392400"/>
            </a:xfrm>
            <a:prstGeom prst="rect">
              <a:avLst/>
            </a:prstGeom>
            <a:solidFill>
              <a:srgbClr val="229D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+mn-ea"/>
              </a:endParaRPr>
            </a:p>
          </p:txBody>
        </p:sp>
      </p:grpSp>
      <p:sp>
        <p:nvSpPr>
          <p:cNvPr id="149" name="Text 10">
            <a:extLst>
              <a:ext uri="{FF2B5EF4-FFF2-40B4-BE49-F238E27FC236}">
                <a16:creationId xmlns:a16="http://schemas.microsoft.com/office/drawing/2014/main" id="{97BA9EE2-7EDE-44E0-9318-BFF03B78FBAD}"/>
              </a:ext>
            </a:extLst>
          </p:cNvPr>
          <p:cNvSpPr txBox="1"/>
          <p:nvPr/>
        </p:nvSpPr>
        <p:spPr>
          <a:xfrm>
            <a:off x="3615790" y="5621036"/>
            <a:ext cx="1357968" cy="1463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ko-KR" altLang="en-US" sz="600" b="1" kern="0" dirty="0">
                <a:solidFill>
                  <a:srgbClr val="229D9A"/>
                </a:solidFill>
                <a:latin typeface="+mn-ea"/>
                <a:cs typeface="Noto Sans KR" pitchFamily="34" charset="-120"/>
              </a:rPr>
              <a:t>세부연구 </a:t>
            </a:r>
            <a:r>
              <a:rPr lang="en-US" altLang="ko-KR" sz="600" b="1" kern="0" dirty="0">
                <a:solidFill>
                  <a:srgbClr val="229D9A"/>
                </a:solidFill>
                <a:latin typeface="+mn-ea"/>
                <a:cs typeface="Noto Sans KR" pitchFamily="34" charset="-120"/>
              </a:rPr>
              <a:t>2</a:t>
            </a:r>
            <a:endParaRPr lang="en-US" sz="600" b="1" dirty="0">
              <a:solidFill>
                <a:srgbClr val="229D9A"/>
              </a:solidFill>
              <a:latin typeface="+mn-ea"/>
            </a:endParaRPr>
          </a:p>
        </p:txBody>
      </p:sp>
      <p:sp>
        <p:nvSpPr>
          <p:cNvPr id="150" name="Text 11">
            <a:extLst>
              <a:ext uri="{FF2B5EF4-FFF2-40B4-BE49-F238E27FC236}">
                <a16:creationId xmlns:a16="http://schemas.microsoft.com/office/drawing/2014/main" id="{D4A76ECD-291F-4309-B2CA-B7DB70CC6518}"/>
              </a:ext>
            </a:extLst>
          </p:cNvPr>
          <p:cNvSpPr txBox="1"/>
          <p:nvPr/>
        </p:nvSpPr>
        <p:spPr>
          <a:xfrm>
            <a:off x="3615790" y="5780237"/>
            <a:ext cx="2985640" cy="230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ko-KR" altLang="en-US" sz="1100" b="1" dirty="0">
                <a:latin typeface="+mn-ea"/>
                <a:cs typeface="Noto Sans KR" pitchFamily="34" charset="-120"/>
              </a:rPr>
              <a:t>결함</a:t>
            </a:r>
            <a:r>
              <a:rPr lang="en-US" altLang="ko-KR" sz="1100" b="1" dirty="0">
                <a:latin typeface="+mn-ea"/>
                <a:cs typeface="Noto Sans KR" pitchFamily="34" charset="-120"/>
              </a:rPr>
              <a:t>-</a:t>
            </a:r>
            <a:r>
              <a:rPr lang="ko-KR" altLang="en-US" sz="1100" b="1" dirty="0">
                <a:latin typeface="+mn-ea"/>
                <a:cs typeface="Noto Sans KR" pitchFamily="34" charset="-120"/>
              </a:rPr>
              <a:t>광학</a:t>
            </a:r>
            <a:r>
              <a:rPr lang="en-US" altLang="ko-KR" sz="1100" b="1" dirty="0">
                <a:latin typeface="+mn-ea"/>
                <a:cs typeface="Noto Sans KR" pitchFamily="34" charset="-120"/>
              </a:rPr>
              <a:t>-</a:t>
            </a:r>
            <a:r>
              <a:rPr lang="ko-KR" altLang="en-US" sz="1100" b="1" dirty="0">
                <a:latin typeface="+mn-ea"/>
                <a:cs typeface="Noto Sans KR" pitchFamily="34" charset="-120"/>
              </a:rPr>
              <a:t>소자 상관성 분석체계 구축</a:t>
            </a:r>
            <a:endParaRPr lang="en-US" sz="1100" dirty="0">
              <a:latin typeface="+mn-ea"/>
            </a:endParaRPr>
          </a:p>
        </p:txBody>
      </p:sp>
      <p:sp>
        <p:nvSpPr>
          <p:cNvPr id="151" name="Text 13">
            <a:extLst>
              <a:ext uri="{FF2B5EF4-FFF2-40B4-BE49-F238E27FC236}">
                <a16:creationId xmlns:a16="http://schemas.microsoft.com/office/drawing/2014/main" id="{5CEC1B35-B025-409D-A752-2744BDA7D2B5}"/>
              </a:ext>
            </a:extLst>
          </p:cNvPr>
          <p:cNvSpPr txBox="1"/>
          <p:nvPr/>
        </p:nvSpPr>
        <p:spPr>
          <a:xfrm>
            <a:off x="3713675" y="6051671"/>
            <a:ext cx="675095" cy="1377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" b="1" kern="0" dirty="0">
                <a:solidFill>
                  <a:srgbClr val="229D9A"/>
                </a:solidFill>
                <a:latin typeface="+mn-ea"/>
                <a:cs typeface="Noto Sans KR" pitchFamily="34" charset="-120"/>
              </a:rPr>
              <a:t>▸ </a:t>
            </a:r>
            <a:r>
              <a:rPr lang="ko-KR" altLang="en-US" sz="400" b="1" kern="0" dirty="0">
                <a:solidFill>
                  <a:srgbClr val="229D9A"/>
                </a:solidFill>
                <a:latin typeface="+mn-ea"/>
                <a:cs typeface="Noto Sans KR" pitchFamily="34" charset="-120"/>
              </a:rPr>
              <a:t>목표</a:t>
            </a:r>
            <a:endParaRPr lang="en-US" sz="400" dirty="0">
              <a:solidFill>
                <a:srgbClr val="229D9A"/>
              </a:solidFill>
              <a:latin typeface="+mn-ea"/>
            </a:endParaRPr>
          </a:p>
        </p:txBody>
      </p:sp>
      <p:sp>
        <p:nvSpPr>
          <p:cNvPr id="152" name="Text 14">
            <a:extLst>
              <a:ext uri="{FF2B5EF4-FFF2-40B4-BE49-F238E27FC236}">
                <a16:creationId xmlns:a16="http://schemas.microsoft.com/office/drawing/2014/main" id="{662FF29B-2D3E-432A-A2CD-BEFBA0C7DFE6}"/>
              </a:ext>
            </a:extLst>
          </p:cNvPr>
          <p:cNvSpPr txBox="1"/>
          <p:nvPr/>
        </p:nvSpPr>
        <p:spPr>
          <a:xfrm>
            <a:off x="3713675" y="6176974"/>
            <a:ext cx="2228356" cy="1674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ko-KR" altLang="en-US" sz="700" b="1" dirty="0">
                <a:latin typeface="+mn-ea"/>
                <a:cs typeface="Noto Sans KR" pitchFamily="34" charset="-120"/>
              </a:rPr>
              <a:t>결함</a:t>
            </a:r>
            <a:r>
              <a:rPr lang="en-US" altLang="ko-KR" sz="700" b="1" dirty="0">
                <a:latin typeface="+mn-ea"/>
                <a:cs typeface="Noto Sans KR" pitchFamily="34" charset="-120"/>
              </a:rPr>
              <a:t>·</a:t>
            </a:r>
            <a:r>
              <a:rPr lang="ko-KR" altLang="en-US" sz="700" b="1" dirty="0" err="1">
                <a:latin typeface="+mn-ea"/>
                <a:cs typeface="Noto Sans KR" pitchFamily="34" charset="-120"/>
              </a:rPr>
              <a:t>광특성</a:t>
            </a:r>
            <a:r>
              <a:rPr lang="en-US" altLang="ko-KR" sz="700" b="1" dirty="0">
                <a:latin typeface="+mn-ea"/>
                <a:cs typeface="Noto Sans KR" pitchFamily="34" charset="-120"/>
              </a:rPr>
              <a:t>·</a:t>
            </a:r>
            <a:r>
              <a:rPr lang="ko-KR" altLang="en-US" sz="700" b="1" dirty="0">
                <a:latin typeface="+mn-ea"/>
                <a:cs typeface="Noto Sans KR" pitchFamily="34" charset="-120"/>
              </a:rPr>
              <a:t>열화</a:t>
            </a:r>
            <a:r>
              <a:rPr lang="en-US" altLang="ko-KR" sz="700" b="1" dirty="0">
                <a:latin typeface="+mn-ea"/>
                <a:cs typeface="Noto Sans KR" pitchFamily="34" charset="-120"/>
              </a:rPr>
              <a:t> </a:t>
            </a:r>
            <a:r>
              <a:rPr lang="ko-KR" altLang="en-US" sz="700" b="1" dirty="0">
                <a:latin typeface="+mn-ea"/>
                <a:cs typeface="Noto Sans KR" pitchFamily="34" charset="-120"/>
              </a:rPr>
              <a:t>메커니즘 상관성</a:t>
            </a:r>
            <a:r>
              <a:rPr lang="en-US" altLang="ko-KR" sz="700" b="1" dirty="0">
                <a:latin typeface="+mn-ea"/>
                <a:cs typeface="Noto Sans KR" pitchFamily="34" charset="-120"/>
              </a:rPr>
              <a:t> </a:t>
            </a:r>
            <a:r>
              <a:rPr lang="ko-KR" altLang="en-US" sz="700" b="1" dirty="0">
                <a:latin typeface="+mn-ea"/>
                <a:cs typeface="Noto Sans KR" pitchFamily="34" charset="-120"/>
              </a:rPr>
              <a:t>통합</a:t>
            </a:r>
            <a:r>
              <a:rPr lang="en-US" altLang="ko-KR" sz="700" b="1" dirty="0">
                <a:latin typeface="+mn-ea"/>
                <a:cs typeface="Noto Sans KR" pitchFamily="34" charset="-120"/>
              </a:rPr>
              <a:t> </a:t>
            </a:r>
            <a:r>
              <a:rPr lang="ko-KR" altLang="en-US" sz="700" b="1" dirty="0">
                <a:latin typeface="+mn-ea"/>
                <a:cs typeface="Noto Sans KR" pitchFamily="34" charset="-120"/>
              </a:rPr>
              <a:t>규명</a:t>
            </a:r>
            <a:endParaRPr lang="en-US" altLang="ko-KR" sz="700" b="1" dirty="0">
              <a:latin typeface="+mn-ea"/>
            </a:endParaRPr>
          </a:p>
        </p:txBody>
      </p:sp>
      <p:grpSp>
        <p:nvGrpSpPr>
          <p:cNvPr id="153" name="그룹 152">
            <a:extLst>
              <a:ext uri="{FF2B5EF4-FFF2-40B4-BE49-F238E27FC236}">
                <a16:creationId xmlns:a16="http://schemas.microsoft.com/office/drawing/2014/main" id="{96DB4329-B060-4BF0-B294-861FC72B36A6}"/>
              </a:ext>
            </a:extLst>
          </p:cNvPr>
          <p:cNvGrpSpPr/>
          <p:nvPr/>
        </p:nvGrpSpPr>
        <p:grpSpPr>
          <a:xfrm>
            <a:off x="219112" y="8057846"/>
            <a:ext cx="2324512" cy="294044"/>
            <a:chOff x="250825" y="1808059"/>
            <a:chExt cx="3109909" cy="393395"/>
          </a:xfrm>
        </p:grpSpPr>
        <p:sp>
          <p:nvSpPr>
            <p:cNvPr id="209" name="사각형: 둥근 모서리 208">
              <a:extLst>
                <a:ext uri="{FF2B5EF4-FFF2-40B4-BE49-F238E27FC236}">
                  <a16:creationId xmlns:a16="http://schemas.microsoft.com/office/drawing/2014/main" id="{36B37B74-EF38-4022-8A95-4685ED2FC829}"/>
                </a:ext>
              </a:extLst>
            </p:cNvPr>
            <p:cNvSpPr/>
            <p:nvPr/>
          </p:nvSpPr>
          <p:spPr>
            <a:xfrm>
              <a:off x="250825" y="1809865"/>
              <a:ext cx="3109909" cy="391589"/>
            </a:xfrm>
            <a:prstGeom prst="roundRect">
              <a:avLst/>
            </a:prstGeom>
            <a:solidFill>
              <a:srgbClr val="215F9A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latin typeface="+mn-ea"/>
              </a:endParaRPr>
            </a:p>
          </p:txBody>
        </p:sp>
        <p:sp>
          <p:nvSpPr>
            <p:cNvPr id="210" name="직사각형 209">
              <a:extLst>
                <a:ext uri="{FF2B5EF4-FFF2-40B4-BE49-F238E27FC236}">
                  <a16:creationId xmlns:a16="http://schemas.microsoft.com/office/drawing/2014/main" id="{F7B6BA9A-F91E-4DA8-92F2-3CF70D8FF763}"/>
                </a:ext>
              </a:extLst>
            </p:cNvPr>
            <p:cNvSpPr/>
            <p:nvPr/>
          </p:nvSpPr>
          <p:spPr>
            <a:xfrm>
              <a:off x="250825" y="1808059"/>
              <a:ext cx="45719" cy="392400"/>
            </a:xfrm>
            <a:prstGeom prst="rect">
              <a:avLst/>
            </a:prstGeom>
            <a:solidFill>
              <a:srgbClr val="215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+mn-ea"/>
              </a:endParaRPr>
            </a:p>
          </p:txBody>
        </p:sp>
      </p:grpSp>
      <p:sp>
        <p:nvSpPr>
          <p:cNvPr id="154" name="Text 10">
            <a:extLst>
              <a:ext uri="{FF2B5EF4-FFF2-40B4-BE49-F238E27FC236}">
                <a16:creationId xmlns:a16="http://schemas.microsoft.com/office/drawing/2014/main" id="{2030E7A7-5F9C-4807-B2EF-D178FFCAD733}"/>
              </a:ext>
            </a:extLst>
          </p:cNvPr>
          <p:cNvSpPr txBox="1"/>
          <p:nvPr/>
        </p:nvSpPr>
        <p:spPr>
          <a:xfrm>
            <a:off x="196024" y="7619642"/>
            <a:ext cx="1357968" cy="1463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ko-KR" altLang="en-US" sz="600" b="1" kern="0" dirty="0">
                <a:solidFill>
                  <a:srgbClr val="215F9A"/>
                </a:solidFill>
                <a:latin typeface="+mn-ea"/>
                <a:cs typeface="Noto Sans KR" pitchFamily="34" charset="-120"/>
              </a:rPr>
              <a:t>세부연구 </a:t>
            </a:r>
            <a:r>
              <a:rPr lang="en-US" altLang="ko-KR" sz="600" b="1" kern="0" dirty="0">
                <a:solidFill>
                  <a:srgbClr val="215F9A"/>
                </a:solidFill>
                <a:latin typeface="+mn-ea"/>
                <a:cs typeface="Noto Sans KR" pitchFamily="34" charset="-120"/>
              </a:rPr>
              <a:t>3, 4</a:t>
            </a:r>
            <a:endParaRPr lang="en-US" sz="600" b="1" dirty="0">
              <a:solidFill>
                <a:srgbClr val="215F9A"/>
              </a:solidFill>
              <a:latin typeface="+mn-ea"/>
            </a:endParaRPr>
          </a:p>
        </p:txBody>
      </p:sp>
      <p:sp>
        <p:nvSpPr>
          <p:cNvPr id="155" name="Text 11">
            <a:extLst>
              <a:ext uri="{FF2B5EF4-FFF2-40B4-BE49-F238E27FC236}">
                <a16:creationId xmlns:a16="http://schemas.microsoft.com/office/drawing/2014/main" id="{F91A9C75-CED4-42F6-AD3A-47BFE120A718}"/>
              </a:ext>
            </a:extLst>
          </p:cNvPr>
          <p:cNvSpPr txBox="1"/>
          <p:nvPr/>
        </p:nvSpPr>
        <p:spPr>
          <a:xfrm>
            <a:off x="196024" y="7778843"/>
            <a:ext cx="2985640" cy="230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latin typeface="+mn-ea"/>
                <a:cs typeface="Noto Sans KR" pitchFamily="34" charset="-120"/>
              </a:rPr>
              <a:t>LED·</a:t>
            </a:r>
            <a:r>
              <a:rPr lang="ko-KR" altLang="en-US" sz="1100" b="1" dirty="0">
                <a:latin typeface="+mn-ea"/>
                <a:cs typeface="Noto Sans KR" pitchFamily="34" charset="-120"/>
              </a:rPr>
              <a:t>스핀 </a:t>
            </a:r>
            <a:r>
              <a:rPr lang="en-US" altLang="ko-KR" sz="1100" b="1" dirty="0">
                <a:latin typeface="+mn-ea"/>
                <a:cs typeface="Noto Sans KR" pitchFamily="34" charset="-120"/>
              </a:rPr>
              <a:t>LED/</a:t>
            </a:r>
            <a:r>
              <a:rPr lang="ko-KR" altLang="en-US" sz="1100" b="1" dirty="0">
                <a:latin typeface="+mn-ea"/>
                <a:cs typeface="Noto Sans KR" pitchFamily="34" charset="-120"/>
              </a:rPr>
              <a:t>광</a:t>
            </a:r>
            <a:r>
              <a:rPr lang="en-US" altLang="ko-KR" sz="1100" b="1" dirty="0">
                <a:latin typeface="+mn-ea"/>
                <a:cs typeface="Noto Sans KR" pitchFamily="34" charset="-120"/>
              </a:rPr>
              <a:t>·</a:t>
            </a:r>
            <a:r>
              <a:rPr lang="ko-KR" altLang="en-US" sz="1100" b="1" dirty="0">
                <a:latin typeface="+mn-ea"/>
                <a:cs typeface="Noto Sans KR" pitchFamily="34" charset="-120"/>
              </a:rPr>
              <a:t>가스센서 소자 개발</a:t>
            </a:r>
            <a:endParaRPr lang="en-US" sz="1100" b="1" dirty="0">
              <a:latin typeface="+mn-ea"/>
            </a:endParaRPr>
          </a:p>
        </p:txBody>
      </p:sp>
      <p:sp>
        <p:nvSpPr>
          <p:cNvPr id="160" name="Text 13">
            <a:extLst>
              <a:ext uri="{FF2B5EF4-FFF2-40B4-BE49-F238E27FC236}">
                <a16:creationId xmlns:a16="http://schemas.microsoft.com/office/drawing/2014/main" id="{379F63AA-DA98-4F74-9E8B-B104BDE3153F}"/>
              </a:ext>
            </a:extLst>
          </p:cNvPr>
          <p:cNvSpPr txBox="1"/>
          <p:nvPr/>
        </p:nvSpPr>
        <p:spPr>
          <a:xfrm>
            <a:off x="293910" y="8050277"/>
            <a:ext cx="675095" cy="1377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" b="1" kern="0" dirty="0">
                <a:solidFill>
                  <a:srgbClr val="215F9A"/>
                </a:solidFill>
                <a:latin typeface="+mn-ea"/>
                <a:cs typeface="Noto Sans KR" pitchFamily="34" charset="-120"/>
              </a:rPr>
              <a:t>▸ </a:t>
            </a:r>
            <a:r>
              <a:rPr lang="ko-KR" altLang="en-US" sz="400" b="1" kern="0" dirty="0">
                <a:solidFill>
                  <a:srgbClr val="215F9A"/>
                </a:solidFill>
                <a:latin typeface="+mn-ea"/>
                <a:cs typeface="Noto Sans KR" pitchFamily="34" charset="-120"/>
              </a:rPr>
              <a:t>목표</a:t>
            </a:r>
            <a:endParaRPr lang="en-US" sz="400" dirty="0">
              <a:solidFill>
                <a:srgbClr val="215F9A"/>
              </a:solidFill>
              <a:latin typeface="+mn-ea"/>
            </a:endParaRPr>
          </a:p>
        </p:txBody>
      </p:sp>
      <p:sp>
        <p:nvSpPr>
          <p:cNvPr id="162" name="Text 14">
            <a:extLst>
              <a:ext uri="{FF2B5EF4-FFF2-40B4-BE49-F238E27FC236}">
                <a16:creationId xmlns:a16="http://schemas.microsoft.com/office/drawing/2014/main" id="{9D04BB6D-8FC0-4A09-8DE0-8A12BB7250C5}"/>
              </a:ext>
            </a:extLst>
          </p:cNvPr>
          <p:cNvSpPr txBox="1"/>
          <p:nvPr/>
        </p:nvSpPr>
        <p:spPr>
          <a:xfrm>
            <a:off x="293909" y="8175581"/>
            <a:ext cx="2290338" cy="1674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ko-KR" altLang="en-US" sz="700" b="1" dirty="0" err="1">
                <a:latin typeface="+mn-ea"/>
                <a:cs typeface="Noto Sans KR" pitchFamily="34" charset="-120"/>
              </a:rPr>
              <a:t>페로브스카이트</a:t>
            </a:r>
            <a:r>
              <a:rPr lang="ko-KR" altLang="en-US" sz="700" b="1" dirty="0">
                <a:latin typeface="+mn-ea"/>
                <a:cs typeface="Noto Sans KR" pitchFamily="34" charset="-120"/>
              </a:rPr>
              <a:t> 소재 기반 발광</a:t>
            </a:r>
            <a:r>
              <a:rPr lang="en-US" altLang="ko-KR" sz="700" b="1" dirty="0">
                <a:latin typeface="+mn-ea"/>
                <a:cs typeface="Noto Sans KR" pitchFamily="34" charset="-120"/>
              </a:rPr>
              <a:t>·</a:t>
            </a:r>
            <a:r>
              <a:rPr lang="ko-KR" altLang="en-US" sz="700" b="1" dirty="0">
                <a:latin typeface="+mn-ea"/>
                <a:cs typeface="Noto Sans KR" pitchFamily="34" charset="-120"/>
              </a:rPr>
              <a:t>스핀</a:t>
            </a:r>
            <a:r>
              <a:rPr lang="en-US" altLang="ko-KR" sz="700" b="1" dirty="0">
                <a:latin typeface="+mn-ea"/>
                <a:cs typeface="Noto Sans KR" pitchFamily="34" charset="-120"/>
              </a:rPr>
              <a:t>·</a:t>
            </a:r>
            <a:r>
              <a:rPr lang="ko-KR" altLang="en-US" sz="700" b="1" dirty="0">
                <a:latin typeface="+mn-ea"/>
                <a:cs typeface="Noto Sans KR" pitchFamily="34" charset="-120"/>
              </a:rPr>
              <a:t>센싱 소자 개발</a:t>
            </a:r>
            <a:endParaRPr lang="en-US" sz="700" b="1" dirty="0">
              <a:latin typeface="+mn-ea"/>
            </a:endParaRPr>
          </a:p>
        </p:txBody>
      </p: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7FDCB064-3343-4425-AC28-966249F8493F}"/>
              </a:ext>
            </a:extLst>
          </p:cNvPr>
          <p:cNvGrpSpPr/>
          <p:nvPr/>
        </p:nvGrpSpPr>
        <p:grpSpPr>
          <a:xfrm>
            <a:off x="3638878" y="8057846"/>
            <a:ext cx="2324512" cy="294044"/>
            <a:chOff x="250825" y="1808059"/>
            <a:chExt cx="3109909" cy="393395"/>
          </a:xfrm>
        </p:grpSpPr>
        <p:sp>
          <p:nvSpPr>
            <p:cNvPr id="207" name="사각형: 둥근 모서리 206">
              <a:extLst>
                <a:ext uri="{FF2B5EF4-FFF2-40B4-BE49-F238E27FC236}">
                  <a16:creationId xmlns:a16="http://schemas.microsoft.com/office/drawing/2014/main" id="{7DE55ACD-3077-49E0-856E-EB8B96C6F62E}"/>
                </a:ext>
              </a:extLst>
            </p:cNvPr>
            <p:cNvSpPr/>
            <p:nvPr/>
          </p:nvSpPr>
          <p:spPr>
            <a:xfrm>
              <a:off x="250825" y="1809865"/>
              <a:ext cx="3109909" cy="391589"/>
            </a:xfrm>
            <a:prstGeom prst="roundRect">
              <a:avLst/>
            </a:prstGeom>
            <a:solidFill>
              <a:srgbClr val="194975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latin typeface="+mn-ea"/>
              </a:endParaRPr>
            </a:p>
          </p:txBody>
        </p:sp>
        <p:sp>
          <p:nvSpPr>
            <p:cNvPr id="208" name="직사각형 207">
              <a:extLst>
                <a:ext uri="{FF2B5EF4-FFF2-40B4-BE49-F238E27FC236}">
                  <a16:creationId xmlns:a16="http://schemas.microsoft.com/office/drawing/2014/main" id="{618DDF63-0475-479B-AE27-34B6A1AB4707}"/>
                </a:ext>
              </a:extLst>
            </p:cNvPr>
            <p:cNvSpPr/>
            <p:nvPr/>
          </p:nvSpPr>
          <p:spPr>
            <a:xfrm>
              <a:off x="250825" y="1808059"/>
              <a:ext cx="45719" cy="392400"/>
            </a:xfrm>
            <a:prstGeom prst="rect">
              <a:avLst/>
            </a:prstGeom>
            <a:solidFill>
              <a:srgbClr val="1949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latin typeface="+mn-ea"/>
              </a:endParaRPr>
            </a:p>
          </p:txBody>
        </p:sp>
      </p:grpSp>
      <p:sp>
        <p:nvSpPr>
          <p:cNvPr id="165" name="Text 10">
            <a:extLst>
              <a:ext uri="{FF2B5EF4-FFF2-40B4-BE49-F238E27FC236}">
                <a16:creationId xmlns:a16="http://schemas.microsoft.com/office/drawing/2014/main" id="{5EEDFE89-2D09-4B2D-92EC-D84D563D6D69}"/>
              </a:ext>
            </a:extLst>
          </p:cNvPr>
          <p:cNvSpPr txBox="1"/>
          <p:nvPr/>
        </p:nvSpPr>
        <p:spPr>
          <a:xfrm>
            <a:off x="3615790" y="7619642"/>
            <a:ext cx="1357968" cy="1463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ko-KR" altLang="en-US" sz="600" b="1" kern="0" dirty="0">
                <a:solidFill>
                  <a:srgbClr val="194975"/>
                </a:solidFill>
                <a:latin typeface="+mn-ea"/>
                <a:cs typeface="Noto Sans KR" pitchFamily="34" charset="-120"/>
              </a:rPr>
              <a:t>세부연구 </a:t>
            </a:r>
            <a:r>
              <a:rPr lang="en-US" altLang="ko-KR" sz="600" b="1" kern="0" dirty="0">
                <a:solidFill>
                  <a:srgbClr val="194975"/>
                </a:solidFill>
                <a:latin typeface="+mn-ea"/>
                <a:cs typeface="Noto Sans KR" pitchFamily="34" charset="-120"/>
              </a:rPr>
              <a:t>5</a:t>
            </a:r>
            <a:endParaRPr lang="en-US" sz="600" b="1" dirty="0">
              <a:solidFill>
                <a:srgbClr val="194975"/>
              </a:solidFill>
              <a:latin typeface="+mn-ea"/>
            </a:endParaRPr>
          </a:p>
        </p:txBody>
      </p:sp>
      <p:sp>
        <p:nvSpPr>
          <p:cNvPr id="167" name="Text 11">
            <a:extLst>
              <a:ext uri="{FF2B5EF4-FFF2-40B4-BE49-F238E27FC236}">
                <a16:creationId xmlns:a16="http://schemas.microsoft.com/office/drawing/2014/main" id="{0B1A1AFF-0BF7-4B19-84E3-F0930D4541B0}"/>
              </a:ext>
            </a:extLst>
          </p:cNvPr>
          <p:cNvSpPr txBox="1"/>
          <p:nvPr/>
        </p:nvSpPr>
        <p:spPr>
          <a:xfrm>
            <a:off x="3615790" y="7778843"/>
            <a:ext cx="2985640" cy="230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ko-KR" altLang="en-US" sz="1100" b="1" dirty="0">
                <a:latin typeface="+mn-ea"/>
                <a:cs typeface="Noto Sans KR" pitchFamily="34" charset="-120"/>
              </a:rPr>
              <a:t>유연</a:t>
            </a:r>
            <a:r>
              <a:rPr lang="en-US" altLang="ko-KR" sz="1100" b="1" dirty="0">
                <a:latin typeface="+mn-ea"/>
                <a:cs typeface="Noto Sans KR" pitchFamily="34" charset="-120"/>
              </a:rPr>
              <a:t>·</a:t>
            </a:r>
            <a:r>
              <a:rPr lang="ko-KR" altLang="en-US" sz="1100" b="1" dirty="0">
                <a:latin typeface="+mn-ea"/>
                <a:cs typeface="Noto Sans KR" pitchFamily="34" charset="-120"/>
              </a:rPr>
              <a:t>대면적 공정 및 </a:t>
            </a:r>
            <a:r>
              <a:rPr lang="ko-KR" altLang="en-US" sz="1100" b="1" dirty="0">
                <a:latin typeface="+mn-ea"/>
              </a:rPr>
              <a:t>신뢰성 평가</a:t>
            </a:r>
            <a:endParaRPr lang="en-US" sz="1100" dirty="0">
              <a:latin typeface="+mn-ea"/>
            </a:endParaRPr>
          </a:p>
        </p:txBody>
      </p:sp>
      <p:sp>
        <p:nvSpPr>
          <p:cNvPr id="171" name="Text 13">
            <a:extLst>
              <a:ext uri="{FF2B5EF4-FFF2-40B4-BE49-F238E27FC236}">
                <a16:creationId xmlns:a16="http://schemas.microsoft.com/office/drawing/2014/main" id="{DF78FCC5-E422-482F-9F00-CBF24996CCD6}"/>
              </a:ext>
            </a:extLst>
          </p:cNvPr>
          <p:cNvSpPr txBox="1"/>
          <p:nvPr/>
        </p:nvSpPr>
        <p:spPr>
          <a:xfrm>
            <a:off x="3713675" y="8050277"/>
            <a:ext cx="675095" cy="1377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" b="1" kern="0" dirty="0">
                <a:solidFill>
                  <a:srgbClr val="194975"/>
                </a:solidFill>
                <a:latin typeface="+mn-ea"/>
                <a:cs typeface="Noto Sans KR" pitchFamily="34" charset="-120"/>
              </a:rPr>
              <a:t>▸ </a:t>
            </a:r>
            <a:r>
              <a:rPr lang="ko-KR" altLang="en-US" sz="400" b="1" kern="0" dirty="0">
                <a:solidFill>
                  <a:srgbClr val="194975"/>
                </a:solidFill>
                <a:latin typeface="+mn-ea"/>
                <a:cs typeface="Noto Sans KR" pitchFamily="34" charset="-120"/>
              </a:rPr>
              <a:t>목표</a:t>
            </a:r>
            <a:endParaRPr lang="en-US" sz="400" dirty="0">
              <a:solidFill>
                <a:srgbClr val="194975"/>
              </a:solidFill>
              <a:latin typeface="+mn-ea"/>
            </a:endParaRPr>
          </a:p>
        </p:txBody>
      </p:sp>
      <p:sp>
        <p:nvSpPr>
          <p:cNvPr id="179" name="Text 14">
            <a:extLst>
              <a:ext uri="{FF2B5EF4-FFF2-40B4-BE49-F238E27FC236}">
                <a16:creationId xmlns:a16="http://schemas.microsoft.com/office/drawing/2014/main" id="{C01FE377-8E9F-4537-AB84-4B673DF92CC5}"/>
              </a:ext>
            </a:extLst>
          </p:cNvPr>
          <p:cNvSpPr txBox="1"/>
          <p:nvPr/>
        </p:nvSpPr>
        <p:spPr>
          <a:xfrm>
            <a:off x="3713675" y="8175581"/>
            <a:ext cx="2228356" cy="1674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ko-KR" altLang="en-US" sz="700" b="1" dirty="0">
                <a:latin typeface="+mn-ea"/>
                <a:cs typeface="Noto Sans KR" pitchFamily="34" charset="-120"/>
              </a:rPr>
              <a:t>소재</a:t>
            </a:r>
            <a:r>
              <a:rPr lang="en-US" altLang="ko-KR" sz="700" b="1" dirty="0">
                <a:latin typeface="+mn-ea"/>
                <a:cs typeface="Noto Sans KR" pitchFamily="34" charset="-120"/>
              </a:rPr>
              <a:t>·</a:t>
            </a:r>
            <a:r>
              <a:rPr lang="ko-KR" altLang="en-US" sz="700" b="1" dirty="0">
                <a:latin typeface="+mn-ea"/>
                <a:cs typeface="Noto Sans KR" pitchFamily="34" charset="-120"/>
              </a:rPr>
              <a:t>소자</a:t>
            </a:r>
            <a:r>
              <a:rPr lang="en-US" altLang="ko-KR" sz="700" b="1" dirty="0">
                <a:latin typeface="+mn-ea"/>
                <a:cs typeface="Noto Sans KR" pitchFamily="34" charset="-120"/>
              </a:rPr>
              <a:t>·</a:t>
            </a:r>
            <a:r>
              <a:rPr lang="ko-KR" altLang="en-US" sz="700" b="1" dirty="0">
                <a:latin typeface="+mn-ea"/>
                <a:cs typeface="Noto Sans KR" pitchFamily="34" charset="-120"/>
              </a:rPr>
              <a:t>공정 신뢰성 확보 및 산업화 기반 마련</a:t>
            </a:r>
            <a:endParaRPr lang="en-US" sz="700" dirty="0">
              <a:latin typeface="+mn-ea"/>
            </a:endParaRPr>
          </a:p>
        </p:txBody>
      </p:sp>
      <p:sp>
        <p:nvSpPr>
          <p:cNvPr id="182" name="Text 15">
            <a:extLst>
              <a:ext uri="{FF2B5EF4-FFF2-40B4-BE49-F238E27FC236}">
                <a16:creationId xmlns:a16="http://schemas.microsoft.com/office/drawing/2014/main" id="{E7E3FCEF-DB88-4661-BF28-6567E91550CA}"/>
              </a:ext>
            </a:extLst>
          </p:cNvPr>
          <p:cNvSpPr txBox="1"/>
          <p:nvPr/>
        </p:nvSpPr>
        <p:spPr>
          <a:xfrm>
            <a:off x="218371" y="8418535"/>
            <a:ext cx="2303894" cy="8554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90488" indent="-90488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700" dirty="0">
                <a:latin typeface="+mn-ea"/>
                <a:cs typeface="Noto Sans KR" pitchFamily="34" charset="-120"/>
              </a:rPr>
              <a:t>LED 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및 센서 구조 설계</a:t>
            </a:r>
            <a:endParaRPr lang="en-US" altLang="ko-KR" sz="700" dirty="0">
              <a:latin typeface="+mn-ea"/>
              <a:cs typeface="Noto Sans KR" pitchFamily="34" charset="-120"/>
            </a:endParaRPr>
          </a:p>
          <a:p>
            <a:pPr marL="90488" indent="-90488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700" dirty="0" err="1">
                <a:latin typeface="+mn-ea"/>
                <a:cs typeface="Noto Sans KR" pitchFamily="34" charset="-120"/>
              </a:rPr>
              <a:t>발광선폭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·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효율</a:t>
            </a:r>
            <a:r>
              <a:rPr lang="en-US" altLang="ko-KR" sz="700" dirty="0">
                <a:latin typeface="+mn-ea"/>
              </a:rPr>
              <a:t>·</a:t>
            </a:r>
            <a:r>
              <a:rPr lang="en-US" altLang="ko-KR" sz="700" dirty="0" err="1">
                <a:latin typeface="+mn-ea"/>
              </a:rPr>
              <a:t>lifetime·blinking</a:t>
            </a:r>
            <a:r>
              <a:rPr lang="en-US" altLang="ko-KR" sz="700" dirty="0">
                <a:latin typeface="+mn-ea"/>
              </a:rPr>
              <a:t> </a:t>
            </a:r>
            <a:r>
              <a:rPr lang="ko-KR" altLang="en-US" sz="700" dirty="0">
                <a:latin typeface="+mn-ea"/>
              </a:rPr>
              <a:t>평가</a:t>
            </a:r>
            <a:endParaRPr lang="en-US" altLang="ko-KR" sz="700" dirty="0">
              <a:latin typeface="+mn-ea"/>
            </a:endParaRPr>
          </a:p>
          <a:p>
            <a:pPr marL="90488" indent="-90488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700" dirty="0" err="1">
                <a:latin typeface="+mn-ea"/>
              </a:rPr>
              <a:t>원편광</a:t>
            </a:r>
            <a:r>
              <a:rPr lang="ko-KR" altLang="en-US" sz="700" dirty="0">
                <a:latin typeface="+mn-ea"/>
              </a:rPr>
              <a:t> 발광 </a:t>
            </a:r>
            <a:r>
              <a:rPr lang="en-US" altLang="ko-KR" sz="700" dirty="0">
                <a:latin typeface="+mn-ea"/>
              </a:rPr>
              <a:t>(CPL) </a:t>
            </a:r>
            <a:r>
              <a:rPr lang="ko-KR" altLang="en-US" sz="700" dirty="0">
                <a:latin typeface="+mn-ea"/>
              </a:rPr>
              <a:t>측정</a:t>
            </a:r>
            <a:r>
              <a:rPr lang="en-US" altLang="ko-KR" sz="700" dirty="0">
                <a:latin typeface="+mn-ea"/>
              </a:rPr>
              <a:t>·</a:t>
            </a:r>
            <a:r>
              <a:rPr lang="ko-KR" altLang="en-US" sz="700" dirty="0">
                <a:latin typeface="+mn-ea"/>
              </a:rPr>
              <a:t>검증</a:t>
            </a:r>
            <a:endParaRPr lang="en-US" altLang="ko-KR" sz="700" dirty="0">
              <a:latin typeface="+mn-ea"/>
            </a:endParaRPr>
          </a:p>
          <a:p>
            <a:pPr marL="90488" indent="-90488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+mn-ea"/>
                <a:cs typeface="Noto Sans KR" pitchFamily="34" charset="-120"/>
              </a:rPr>
              <a:t>표면 흡착 가스 응답 평가</a:t>
            </a:r>
            <a:endParaRPr lang="en-US" altLang="ko-KR" sz="700" dirty="0">
              <a:latin typeface="+mn-ea"/>
              <a:cs typeface="Noto Sans KR" pitchFamily="34" charset="-120"/>
            </a:endParaRPr>
          </a:p>
          <a:p>
            <a:pPr marL="90488" indent="-90488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700" dirty="0">
                <a:latin typeface="+mn-ea"/>
                <a:cs typeface="Noto Sans KR" pitchFamily="34" charset="-120"/>
              </a:rPr>
              <a:t>DFT 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기반 흡착 경로 분석 및 발광 메커니즘 모델링</a:t>
            </a:r>
            <a:endParaRPr lang="en-US" altLang="ko-KR" sz="700" dirty="0">
              <a:latin typeface="+mn-ea"/>
              <a:cs typeface="Noto Sans KR" pitchFamily="34" charset="-120"/>
            </a:endParaRPr>
          </a:p>
        </p:txBody>
      </p:sp>
      <p:sp>
        <p:nvSpPr>
          <p:cNvPr id="186" name="Text 15">
            <a:extLst>
              <a:ext uri="{FF2B5EF4-FFF2-40B4-BE49-F238E27FC236}">
                <a16:creationId xmlns:a16="http://schemas.microsoft.com/office/drawing/2014/main" id="{591A7655-7ACA-4790-B266-592168DF8DA7}"/>
              </a:ext>
            </a:extLst>
          </p:cNvPr>
          <p:cNvSpPr txBox="1"/>
          <p:nvPr/>
        </p:nvSpPr>
        <p:spPr>
          <a:xfrm>
            <a:off x="3642397" y="6421697"/>
            <a:ext cx="2153719" cy="8554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90488" indent="-90488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700" dirty="0" err="1">
                <a:latin typeface="+mn-ea"/>
                <a:cs typeface="Noto Sans KR" pitchFamily="34" charset="-120"/>
              </a:rPr>
              <a:t>Abs·PL·TRPL·Raman·CPL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통합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분광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평가</a:t>
            </a:r>
            <a:endParaRPr lang="en-US" altLang="ko-KR" sz="700" dirty="0">
              <a:latin typeface="+mn-ea"/>
              <a:cs typeface="Noto Sans KR" pitchFamily="34" charset="-120"/>
            </a:endParaRPr>
          </a:p>
          <a:p>
            <a:pPr marL="90488" indent="-90488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700" dirty="0">
                <a:latin typeface="+mn-ea"/>
                <a:cs typeface="Noto Sans KR" pitchFamily="34" charset="-120"/>
              </a:rPr>
              <a:t>DFT 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계산 및 결함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에너지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·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구조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분석</a:t>
            </a:r>
            <a:endParaRPr lang="en-US" altLang="ko-KR" sz="700" dirty="0">
              <a:latin typeface="+mn-ea"/>
              <a:cs typeface="Noto Sans KR" pitchFamily="34" charset="-120"/>
            </a:endParaRPr>
          </a:p>
          <a:p>
            <a:pPr marL="90488" indent="-90488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700" dirty="0">
                <a:latin typeface="+mn-ea"/>
                <a:cs typeface="Noto Sans KR" pitchFamily="34" charset="-120"/>
              </a:rPr>
              <a:t>PL </a:t>
            </a:r>
            <a:r>
              <a:rPr lang="en-US" altLang="ko-KR" sz="700" dirty="0" err="1">
                <a:latin typeface="+mn-ea"/>
                <a:cs typeface="Noto Sans KR" pitchFamily="34" charset="-120"/>
              </a:rPr>
              <a:t>lifetime·blinking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정량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평가 </a:t>
            </a:r>
            <a:endParaRPr lang="en-US" altLang="ko-KR" sz="700" dirty="0">
              <a:latin typeface="+mn-ea"/>
              <a:cs typeface="Noto Sans KR" pitchFamily="34" charset="-120"/>
            </a:endParaRPr>
          </a:p>
          <a:p>
            <a:pPr marL="90488" indent="-90488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700" dirty="0">
                <a:latin typeface="+mn-ea"/>
                <a:cs typeface="Noto Sans KR" pitchFamily="34" charset="-120"/>
              </a:rPr>
              <a:t>AI 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기반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결함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-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광학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상관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모델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도출</a:t>
            </a:r>
            <a:endParaRPr lang="en-US" altLang="ko-KR" sz="700" dirty="0">
              <a:latin typeface="+mn-ea"/>
              <a:cs typeface="Noto Sans KR" pitchFamily="34" charset="-120"/>
            </a:endParaRPr>
          </a:p>
          <a:p>
            <a:pPr marL="90488" indent="-90488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+mn-ea"/>
                <a:cs typeface="Noto Sans KR" pitchFamily="34" charset="-120"/>
              </a:rPr>
              <a:t>소자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성능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열화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메커니즘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 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검증</a:t>
            </a:r>
            <a:endParaRPr lang="en-US" altLang="ko-KR" sz="700" dirty="0">
              <a:latin typeface="+mn-ea"/>
              <a:cs typeface="Noto Sans KR" pitchFamily="34" charset="-120"/>
            </a:endParaRPr>
          </a:p>
        </p:txBody>
      </p:sp>
      <p:sp>
        <p:nvSpPr>
          <p:cNvPr id="191" name="Text 15">
            <a:extLst>
              <a:ext uri="{FF2B5EF4-FFF2-40B4-BE49-F238E27FC236}">
                <a16:creationId xmlns:a16="http://schemas.microsoft.com/office/drawing/2014/main" id="{582AB561-2A2A-4A6E-813A-8FC663802B15}"/>
              </a:ext>
            </a:extLst>
          </p:cNvPr>
          <p:cNvSpPr txBox="1"/>
          <p:nvPr/>
        </p:nvSpPr>
        <p:spPr>
          <a:xfrm>
            <a:off x="3647160" y="8418535"/>
            <a:ext cx="2153719" cy="8554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90488" indent="-90488" algn="l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ko-KR" altLang="en-US" sz="700" dirty="0">
                <a:latin typeface="+mn-ea"/>
                <a:cs typeface="Noto Sans KR" pitchFamily="34" charset="-120"/>
              </a:rPr>
              <a:t>유연기판 적용 공정 개발 </a:t>
            </a:r>
            <a:endParaRPr lang="en-US" altLang="ko-KR" sz="700" dirty="0">
              <a:latin typeface="+mn-ea"/>
              <a:cs typeface="Noto Sans KR" pitchFamily="34" charset="-120"/>
            </a:endParaRPr>
          </a:p>
          <a:p>
            <a:pPr marL="90488" indent="-90488" algn="l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ko-KR" altLang="en-US" sz="700" dirty="0">
                <a:latin typeface="+mn-ea"/>
                <a:cs typeface="Noto Sans KR" pitchFamily="34" charset="-120"/>
              </a:rPr>
              <a:t>대면적 코팅 공정 확립</a:t>
            </a:r>
            <a:endParaRPr lang="en-US" altLang="ko-KR" sz="700" dirty="0">
              <a:latin typeface="+mn-ea"/>
              <a:cs typeface="Noto Sans KR" pitchFamily="34" charset="-120"/>
            </a:endParaRPr>
          </a:p>
          <a:p>
            <a:pPr marL="90488" indent="-90488" algn="l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ko-KR" altLang="en-US" sz="700" dirty="0">
                <a:latin typeface="+mn-ea"/>
                <a:cs typeface="Noto Sans KR" pitchFamily="34" charset="-120"/>
              </a:rPr>
              <a:t>반복 굽힘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/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인장 시험</a:t>
            </a:r>
            <a:endParaRPr lang="en-US" altLang="ko-KR" sz="700" dirty="0">
              <a:latin typeface="+mn-ea"/>
              <a:cs typeface="Noto Sans KR" pitchFamily="34" charset="-120"/>
            </a:endParaRPr>
          </a:p>
          <a:p>
            <a:pPr marL="90488" indent="-90488" algn="l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ko-KR" altLang="en-US" sz="700" dirty="0">
                <a:latin typeface="+mn-ea"/>
                <a:cs typeface="Noto Sans KR" pitchFamily="34" charset="-120"/>
              </a:rPr>
              <a:t>환경 안정성 평가</a:t>
            </a:r>
            <a:endParaRPr lang="en-US" altLang="ko-KR" sz="700" dirty="0">
              <a:latin typeface="+mn-ea"/>
              <a:cs typeface="Noto Sans KR" pitchFamily="34" charset="-120"/>
            </a:endParaRPr>
          </a:p>
          <a:p>
            <a:pPr marL="90488" indent="-90488" algn="l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ko-KR" altLang="en-US" sz="700" dirty="0">
                <a:latin typeface="+mn-ea"/>
                <a:cs typeface="Noto Sans KR" pitchFamily="34" charset="-120"/>
              </a:rPr>
              <a:t>표준화</a:t>
            </a:r>
            <a:r>
              <a:rPr lang="en-US" altLang="ko-KR" sz="700" dirty="0">
                <a:latin typeface="+mn-ea"/>
                <a:cs typeface="Noto Sans KR" pitchFamily="34" charset="-120"/>
              </a:rPr>
              <a:t>·</a:t>
            </a:r>
            <a:r>
              <a:rPr lang="ko-KR" altLang="en-US" sz="700" dirty="0">
                <a:latin typeface="+mn-ea"/>
                <a:cs typeface="Noto Sans KR" pitchFamily="34" charset="-120"/>
              </a:rPr>
              <a:t>신뢰성 프로토콜 수립</a:t>
            </a:r>
            <a:endParaRPr lang="en-US" altLang="ko-KR" sz="700" dirty="0">
              <a:latin typeface="+mn-ea"/>
              <a:cs typeface="Noto Sans KR" pitchFamily="34" charset="-120"/>
            </a:endParaRP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600" b="1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  <a:cs typeface="Noto Sans KR" pitchFamily="34" charset="-120"/>
            </a:endParaRPr>
          </a:p>
        </p:txBody>
      </p:sp>
      <p:cxnSp>
        <p:nvCxnSpPr>
          <p:cNvPr id="192" name="직선 연결선 191">
            <a:extLst>
              <a:ext uri="{FF2B5EF4-FFF2-40B4-BE49-F238E27FC236}">
                <a16:creationId xmlns:a16="http://schemas.microsoft.com/office/drawing/2014/main" id="{541BEDA1-344E-4E03-9FFE-7F463AB41E59}"/>
              </a:ext>
            </a:extLst>
          </p:cNvPr>
          <p:cNvCxnSpPr>
            <a:cxnSpLocks/>
          </p:cNvCxnSpPr>
          <p:nvPr/>
        </p:nvCxnSpPr>
        <p:spPr>
          <a:xfrm>
            <a:off x="3615790" y="5767390"/>
            <a:ext cx="443695" cy="0"/>
          </a:xfrm>
          <a:prstGeom prst="line">
            <a:avLst/>
          </a:prstGeom>
          <a:ln w="12700">
            <a:solidFill>
              <a:srgbClr val="15615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3" name="직선 연결선 192">
            <a:extLst>
              <a:ext uri="{FF2B5EF4-FFF2-40B4-BE49-F238E27FC236}">
                <a16:creationId xmlns:a16="http://schemas.microsoft.com/office/drawing/2014/main" id="{780EE62F-3DFB-4A97-8130-A9600996C071}"/>
              </a:ext>
            </a:extLst>
          </p:cNvPr>
          <p:cNvCxnSpPr>
            <a:cxnSpLocks/>
          </p:cNvCxnSpPr>
          <p:nvPr/>
        </p:nvCxnSpPr>
        <p:spPr>
          <a:xfrm>
            <a:off x="196024" y="5761694"/>
            <a:ext cx="443695" cy="0"/>
          </a:xfrm>
          <a:prstGeom prst="line">
            <a:avLst/>
          </a:prstGeom>
          <a:ln w="12700">
            <a:solidFill>
              <a:srgbClr val="1D792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직선 연결선 193">
            <a:extLst>
              <a:ext uri="{FF2B5EF4-FFF2-40B4-BE49-F238E27FC236}">
                <a16:creationId xmlns:a16="http://schemas.microsoft.com/office/drawing/2014/main" id="{65410E7B-F009-4974-8176-35596CB196BE}"/>
              </a:ext>
            </a:extLst>
          </p:cNvPr>
          <p:cNvCxnSpPr>
            <a:cxnSpLocks/>
          </p:cNvCxnSpPr>
          <p:nvPr/>
        </p:nvCxnSpPr>
        <p:spPr>
          <a:xfrm>
            <a:off x="3615790" y="7765996"/>
            <a:ext cx="443695" cy="0"/>
          </a:xfrm>
          <a:prstGeom prst="line">
            <a:avLst/>
          </a:prstGeom>
          <a:ln w="12700">
            <a:solidFill>
              <a:srgbClr val="1B334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직선 연결선 194">
            <a:extLst>
              <a:ext uri="{FF2B5EF4-FFF2-40B4-BE49-F238E27FC236}">
                <a16:creationId xmlns:a16="http://schemas.microsoft.com/office/drawing/2014/main" id="{D068E276-5C4B-48D9-B9D7-243FDD05C6BD}"/>
              </a:ext>
            </a:extLst>
          </p:cNvPr>
          <p:cNvCxnSpPr>
            <a:cxnSpLocks/>
          </p:cNvCxnSpPr>
          <p:nvPr/>
        </p:nvCxnSpPr>
        <p:spPr>
          <a:xfrm>
            <a:off x="196024" y="7765996"/>
            <a:ext cx="561796" cy="0"/>
          </a:xfrm>
          <a:prstGeom prst="line">
            <a:avLst/>
          </a:prstGeom>
          <a:ln w="12700">
            <a:solidFill>
              <a:srgbClr val="12365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6" name="그림 195">
            <a:extLst>
              <a:ext uri="{FF2B5EF4-FFF2-40B4-BE49-F238E27FC236}">
                <a16:creationId xmlns:a16="http://schemas.microsoft.com/office/drawing/2014/main" id="{9D96566A-8CA4-4672-8E2F-49BB7BBC96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67994" y="8538203"/>
            <a:ext cx="786096" cy="446645"/>
          </a:xfrm>
          <a:prstGeom prst="rect">
            <a:avLst/>
          </a:prstGeom>
        </p:spPr>
      </p:pic>
      <p:pic>
        <p:nvPicPr>
          <p:cNvPr id="197" name="그림 196">
            <a:extLst>
              <a:ext uri="{FF2B5EF4-FFF2-40B4-BE49-F238E27FC236}">
                <a16:creationId xmlns:a16="http://schemas.microsoft.com/office/drawing/2014/main" id="{92263110-A503-462E-AB99-19377768E8F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54058" flipH="1">
            <a:off x="5855005" y="8338175"/>
            <a:ext cx="747648" cy="552859"/>
          </a:xfrm>
          <a:prstGeom prst="rect">
            <a:avLst/>
          </a:prstGeom>
        </p:spPr>
      </p:pic>
      <p:pic>
        <p:nvPicPr>
          <p:cNvPr id="198" name="그림 197">
            <a:extLst>
              <a:ext uri="{FF2B5EF4-FFF2-40B4-BE49-F238E27FC236}">
                <a16:creationId xmlns:a16="http://schemas.microsoft.com/office/drawing/2014/main" id="{E4B0B41A-0981-4A03-AF9B-0241BD4004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5371282" y="8412059"/>
            <a:ext cx="606957" cy="456325"/>
          </a:xfrm>
          <a:prstGeom prst="rect">
            <a:avLst/>
          </a:prstGeom>
        </p:spPr>
      </p:pic>
      <p:pic>
        <p:nvPicPr>
          <p:cNvPr id="199" name="그림 198">
            <a:extLst>
              <a:ext uri="{FF2B5EF4-FFF2-40B4-BE49-F238E27FC236}">
                <a16:creationId xmlns:a16="http://schemas.microsoft.com/office/drawing/2014/main" id="{326DBEAE-6583-4D5C-97A5-957997DFF2F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96434" y="8678965"/>
            <a:ext cx="716494" cy="639207"/>
          </a:xfrm>
          <a:prstGeom prst="rect">
            <a:avLst/>
          </a:prstGeom>
        </p:spPr>
      </p:pic>
      <p:pic>
        <p:nvPicPr>
          <p:cNvPr id="200" name="그림 199">
            <a:extLst>
              <a:ext uri="{FF2B5EF4-FFF2-40B4-BE49-F238E27FC236}">
                <a16:creationId xmlns:a16="http://schemas.microsoft.com/office/drawing/2014/main" id="{99D63D87-711B-4C1F-B1E6-B626BF5CE7B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15491" y="8747327"/>
            <a:ext cx="844072" cy="538166"/>
          </a:xfrm>
          <a:prstGeom prst="rect">
            <a:avLst/>
          </a:prstGeom>
        </p:spPr>
      </p:pic>
      <p:pic>
        <p:nvPicPr>
          <p:cNvPr id="201" name="그림 200">
            <a:extLst>
              <a:ext uri="{FF2B5EF4-FFF2-40B4-BE49-F238E27FC236}">
                <a16:creationId xmlns:a16="http://schemas.microsoft.com/office/drawing/2014/main" id="{F203090A-24F0-48E0-A146-9702D0746F7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0909164">
            <a:off x="5335197" y="8909665"/>
            <a:ext cx="609192" cy="335525"/>
          </a:xfrm>
          <a:prstGeom prst="rect">
            <a:avLst/>
          </a:prstGeom>
        </p:spPr>
      </p:pic>
      <p:pic>
        <p:nvPicPr>
          <p:cNvPr id="202" name="그림 201">
            <a:extLst>
              <a:ext uri="{FF2B5EF4-FFF2-40B4-BE49-F238E27FC236}">
                <a16:creationId xmlns:a16="http://schemas.microsoft.com/office/drawing/2014/main" id="{481B1798-8DC4-4364-980B-9BE6AEE7298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73118" y="6439086"/>
            <a:ext cx="1397256" cy="807918"/>
          </a:xfrm>
          <a:prstGeom prst="rect">
            <a:avLst/>
          </a:prstGeom>
        </p:spPr>
      </p:pic>
      <p:pic>
        <p:nvPicPr>
          <p:cNvPr id="203" name="그림 202">
            <a:extLst>
              <a:ext uri="{FF2B5EF4-FFF2-40B4-BE49-F238E27FC236}">
                <a16:creationId xmlns:a16="http://schemas.microsoft.com/office/drawing/2014/main" id="{A263B9CC-7299-41BF-BEAA-F6FC20A784E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68211" y="6369322"/>
            <a:ext cx="700782" cy="923820"/>
          </a:xfrm>
          <a:prstGeom prst="rect">
            <a:avLst/>
          </a:prstGeom>
        </p:spPr>
      </p:pic>
      <p:pic>
        <p:nvPicPr>
          <p:cNvPr id="204" name="그림 203">
            <a:extLst>
              <a:ext uri="{FF2B5EF4-FFF2-40B4-BE49-F238E27FC236}">
                <a16:creationId xmlns:a16="http://schemas.microsoft.com/office/drawing/2014/main" id="{0A1121B6-8513-4545-8FA0-35FE025293F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699856" y="6733834"/>
            <a:ext cx="562220" cy="548372"/>
          </a:xfrm>
          <a:prstGeom prst="rect">
            <a:avLst/>
          </a:prstGeom>
        </p:spPr>
      </p:pic>
      <p:pic>
        <p:nvPicPr>
          <p:cNvPr id="205" name="그림 204">
            <a:extLst>
              <a:ext uri="{FF2B5EF4-FFF2-40B4-BE49-F238E27FC236}">
                <a16:creationId xmlns:a16="http://schemas.microsoft.com/office/drawing/2014/main" id="{7C7C5E57-7978-408C-8A22-197741EBABA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3506729">
            <a:off x="2696233" y="6196325"/>
            <a:ext cx="589531" cy="525877"/>
          </a:xfrm>
          <a:prstGeom prst="rect">
            <a:avLst/>
          </a:prstGeom>
        </p:spPr>
      </p:pic>
      <p:pic>
        <p:nvPicPr>
          <p:cNvPr id="206" name="그림 205">
            <a:extLst>
              <a:ext uri="{FF2B5EF4-FFF2-40B4-BE49-F238E27FC236}">
                <a16:creationId xmlns:a16="http://schemas.microsoft.com/office/drawing/2014/main" id="{68AE9750-6986-4D05-A8B6-2FC19002AA1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465297" y="8415306"/>
            <a:ext cx="841301" cy="455263"/>
          </a:xfrm>
          <a:prstGeom prst="rect">
            <a:avLst/>
          </a:prstGeom>
        </p:spPr>
      </p:pic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7BDD6B25-3460-4899-A4A4-66A6494BA806}"/>
              </a:ext>
            </a:extLst>
          </p:cNvPr>
          <p:cNvSpPr/>
          <p:nvPr/>
        </p:nvSpPr>
        <p:spPr>
          <a:xfrm>
            <a:off x="73514" y="1765182"/>
            <a:ext cx="6710973" cy="585894"/>
          </a:xfrm>
          <a:prstGeom prst="roundRect">
            <a:avLst/>
          </a:prstGeom>
          <a:noFill/>
          <a:ln w="381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16" name="그룹 215">
            <a:extLst>
              <a:ext uri="{FF2B5EF4-FFF2-40B4-BE49-F238E27FC236}">
                <a16:creationId xmlns:a16="http://schemas.microsoft.com/office/drawing/2014/main" id="{21C9F77E-0266-473F-B2D2-EA7D9FD8A6E6}"/>
              </a:ext>
            </a:extLst>
          </p:cNvPr>
          <p:cNvGrpSpPr/>
          <p:nvPr/>
        </p:nvGrpSpPr>
        <p:grpSpPr>
          <a:xfrm>
            <a:off x="6438394" y="11972"/>
            <a:ext cx="407259" cy="423369"/>
            <a:chOff x="-3658132" y="1554698"/>
            <a:chExt cx="3650208" cy="3794607"/>
          </a:xfrm>
        </p:grpSpPr>
        <p:sp>
          <p:nvSpPr>
            <p:cNvPr id="217" name="타원 216">
              <a:extLst>
                <a:ext uri="{FF2B5EF4-FFF2-40B4-BE49-F238E27FC236}">
                  <a16:creationId xmlns:a16="http://schemas.microsoft.com/office/drawing/2014/main" id="{39E590B7-4F26-4B7A-BE36-91840CAB9F98}"/>
                </a:ext>
              </a:extLst>
            </p:cNvPr>
            <p:cNvSpPr/>
            <p:nvPr/>
          </p:nvSpPr>
          <p:spPr>
            <a:xfrm>
              <a:off x="-3560112" y="1738059"/>
              <a:ext cx="3452068" cy="345206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18" name="그림 217">
              <a:extLst>
                <a:ext uri="{FF2B5EF4-FFF2-40B4-BE49-F238E27FC236}">
                  <a16:creationId xmlns:a16="http://schemas.microsoft.com/office/drawing/2014/main" id="{D37735C3-F664-464B-97EF-56FD443506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rcRect l="6888" t="5367" r="6888" b="5367"/>
            <a:stretch>
              <a:fillRect/>
            </a:stretch>
          </p:blipFill>
          <p:spPr>
            <a:xfrm>
              <a:off x="-3658132" y="1554698"/>
              <a:ext cx="3650208" cy="3794607"/>
            </a:xfrm>
            <a:prstGeom prst="rect">
              <a:avLst/>
            </a:prstGeom>
          </p:spPr>
        </p:pic>
      </p:grpSp>
      <p:grpSp>
        <p:nvGrpSpPr>
          <p:cNvPr id="219" name="그룹 218">
            <a:extLst>
              <a:ext uri="{FF2B5EF4-FFF2-40B4-BE49-F238E27FC236}">
                <a16:creationId xmlns:a16="http://schemas.microsoft.com/office/drawing/2014/main" id="{F8F15853-B727-4615-A5C5-FA736068ACA0}"/>
              </a:ext>
            </a:extLst>
          </p:cNvPr>
          <p:cNvGrpSpPr/>
          <p:nvPr/>
        </p:nvGrpSpPr>
        <p:grpSpPr>
          <a:xfrm>
            <a:off x="5992134" y="27080"/>
            <a:ext cx="420213" cy="401708"/>
            <a:chOff x="-11410632" y="1987669"/>
            <a:chExt cx="3766321" cy="3600466"/>
          </a:xfrm>
        </p:grpSpPr>
        <p:sp>
          <p:nvSpPr>
            <p:cNvPr id="220" name="타원 219">
              <a:extLst>
                <a:ext uri="{FF2B5EF4-FFF2-40B4-BE49-F238E27FC236}">
                  <a16:creationId xmlns:a16="http://schemas.microsoft.com/office/drawing/2014/main" id="{DAAA7A45-D59F-427A-9584-B3BD2389DB0E}"/>
                </a:ext>
              </a:extLst>
            </p:cNvPr>
            <p:cNvSpPr/>
            <p:nvPr/>
          </p:nvSpPr>
          <p:spPr>
            <a:xfrm>
              <a:off x="-11254784" y="2042688"/>
              <a:ext cx="3452068" cy="345206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21" name="그림 220">
              <a:extLst>
                <a:ext uri="{FF2B5EF4-FFF2-40B4-BE49-F238E27FC236}">
                  <a16:creationId xmlns:a16="http://schemas.microsoft.com/office/drawing/2014/main" id="{F5F275EF-0047-4640-96B9-2223AC36A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/>
          </p:blipFill>
          <p:spPr>
            <a:xfrm>
              <a:off x="-11410632" y="1987669"/>
              <a:ext cx="3766321" cy="3600466"/>
            </a:xfrm>
            <a:prstGeom prst="rect">
              <a:avLst/>
            </a:prstGeom>
          </p:spPr>
        </p:pic>
      </p:grpSp>
      <p:sp>
        <p:nvSpPr>
          <p:cNvPr id="223" name="TextBox 222">
            <a:extLst>
              <a:ext uri="{FF2B5EF4-FFF2-40B4-BE49-F238E27FC236}">
                <a16:creationId xmlns:a16="http://schemas.microsoft.com/office/drawing/2014/main" id="{108A11C8-EAE1-48F4-8A37-14B264FAE5CD}"/>
              </a:ext>
            </a:extLst>
          </p:cNvPr>
          <p:cNvSpPr txBox="1"/>
          <p:nvPr/>
        </p:nvSpPr>
        <p:spPr>
          <a:xfrm>
            <a:off x="-41307" y="1788423"/>
            <a:ext cx="6940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altLang="ko-KR" sz="1600" b="1" kern="0" spc="-40" dirty="0" err="1">
                <a:latin typeface="+mn-ea"/>
                <a:cs typeface="Noto Sans KR" pitchFamily="34" charset="-120"/>
              </a:rPr>
              <a:t>페로브스카이트</a:t>
            </a:r>
            <a:r>
              <a:rPr lang="en-US" altLang="ko-KR" sz="1600" b="1" kern="0" spc="-40" dirty="0">
                <a:latin typeface="+mn-ea"/>
                <a:cs typeface="Noto Sans KR" pitchFamily="34" charset="-120"/>
              </a:rPr>
              <a:t> </a:t>
            </a:r>
            <a:r>
              <a:rPr lang="en-US" altLang="ko-KR" sz="1600" b="1" kern="0" spc="-40" dirty="0" err="1">
                <a:latin typeface="+mn-ea"/>
                <a:cs typeface="Noto Sans KR" pitchFamily="34" charset="-120"/>
              </a:rPr>
              <a:t>다결정</a:t>
            </a:r>
            <a:r>
              <a:rPr lang="en-US" altLang="ko-KR" sz="1600" b="1" kern="0" spc="-40" dirty="0">
                <a:latin typeface="+mn-ea"/>
                <a:cs typeface="Noto Sans KR" pitchFamily="34" charset="-120"/>
              </a:rPr>
              <a:t> </a:t>
            </a:r>
            <a:r>
              <a:rPr lang="en-US" altLang="ko-KR" sz="1600" b="1" kern="0" spc="-40" dirty="0" err="1">
                <a:latin typeface="+mn-ea"/>
                <a:cs typeface="Noto Sans KR" pitchFamily="34" charset="-120"/>
              </a:rPr>
              <a:t>박막·나노입자</a:t>
            </a:r>
            <a:r>
              <a:rPr lang="en-US" altLang="ko-KR" sz="1600" b="1" kern="0" spc="-40" dirty="0">
                <a:latin typeface="+mn-ea"/>
                <a:cs typeface="Noto Sans KR" pitchFamily="34" charset="-120"/>
              </a:rPr>
              <a:t>·</a:t>
            </a:r>
            <a:r>
              <a:rPr lang="ko-KR" altLang="en-US" sz="1600" b="1" kern="0" spc="-40" dirty="0" err="1">
                <a:latin typeface="+mn-ea"/>
                <a:cs typeface="Noto Sans KR" pitchFamily="34" charset="-120"/>
              </a:rPr>
              <a:t>저차원</a:t>
            </a:r>
            <a:r>
              <a:rPr lang="en-US" altLang="ko-KR" sz="1600" b="1" kern="0" spc="-40" dirty="0">
                <a:latin typeface="+mn-ea"/>
                <a:cs typeface="Noto Sans KR" pitchFamily="34" charset="-120"/>
              </a:rPr>
              <a:t> </a:t>
            </a:r>
            <a:r>
              <a:rPr lang="ko-KR" altLang="en-US" sz="1600" b="1" kern="0" spc="-40" dirty="0">
                <a:latin typeface="+mn-ea"/>
                <a:cs typeface="Noto Sans KR" pitchFamily="34" charset="-120"/>
              </a:rPr>
              <a:t>소재</a:t>
            </a:r>
            <a:r>
              <a:rPr lang="en-US" altLang="ko-KR" sz="1600" b="1" kern="0" spc="-40" dirty="0">
                <a:latin typeface="+mn-ea"/>
                <a:cs typeface="Noto Sans KR" pitchFamily="34" charset="-120"/>
              </a:rPr>
              <a:t> </a:t>
            </a:r>
            <a:r>
              <a:rPr lang="ko-KR" altLang="en-US" sz="1600" b="1" kern="0" spc="-40" dirty="0">
                <a:latin typeface="+mn-ea"/>
                <a:cs typeface="Noto Sans KR" pitchFamily="34" charset="-120"/>
              </a:rPr>
              <a:t>기반</a:t>
            </a:r>
            <a:endParaRPr lang="en-US" altLang="ko-KR" sz="1600" dirty="0">
              <a:latin typeface="+mn-ea"/>
            </a:endParaRPr>
          </a:p>
          <a:p>
            <a:pPr marL="0" indent="0" algn="ctr">
              <a:buNone/>
            </a:pPr>
            <a:r>
              <a:rPr lang="en-US" altLang="ko-KR" sz="1600" b="1" kern="0" spc="-40" dirty="0" err="1">
                <a:latin typeface="+mn-ea"/>
                <a:cs typeface="Noto Sans KR" pitchFamily="34" charset="-120"/>
              </a:rPr>
              <a:t>광·전·스핀</a:t>
            </a:r>
            <a:r>
              <a:rPr lang="en-US" altLang="ko-KR" sz="1600" b="1" kern="0" spc="-40" dirty="0">
                <a:latin typeface="+mn-ea"/>
                <a:cs typeface="Noto Sans KR" pitchFamily="34" charset="-120"/>
              </a:rPr>
              <a:t> </a:t>
            </a:r>
            <a:r>
              <a:rPr lang="ko-KR" altLang="en-US" sz="1600" b="1" kern="0" spc="-40" dirty="0">
                <a:latin typeface="+mn-ea"/>
                <a:cs typeface="Noto Sans KR" pitchFamily="34" charset="-120"/>
              </a:rPr>
              <a:t>특성을 통합</a:t>
            </a:r>
            <a:r>
              <a:rPr lang="en-US" altLang="ko-KR" sz="1600" b="1" kern="0" spc="-40" dirty="0">
                <a:latin typeface="+mn-ea"/>
                <a:cs typeface="Noto Sans KR" pitchFamily="34" charset="-120"/>
              </a:rPr>
              <a:t> </a:t>
            </a:r>
            <a:r>
              <a:rPr lang="ko-KR" altLang="en-US" sz="1600" b="1" kern="0" spc="-40" dirty="0">
                <a:latin typeface="+mn-ea"/>
                <a:cs typeface="Noto Sans KR" pitchFamily="34" charset="-120"/>
              </a:rPr>
              <a:t>활용하는</a:t>
            </a:r>
            <a:r>
              <a:rPr lang="en-US" altLang="ko-KR" sz="1600" b="1" dirty="0">
                <a:latin typeface="+mn-ea"/>
              </a:rPr>
              <a:t> </a:t>
            </a:r>
            <a:r>
              <a:rPr lang="ko-KR" altLang="en-US" sz="1600" b="1" dirty="0">
                <a:latin typeface="+mn-ea"/>
              </a:rPr>
              <a:t>양자기술</a:t>
            </a:r>
            <a:r>
              <a:rPr lang="en-US" altLang="ko-KR" sz="1600" b="1" kern="0" spc="-40" dirty="0">
                <a:latin typeface="+mn-ea"/>
                <a:cs typeface="Noto Sans KR" pitchFamily="34" charset="-120"/>
              </a:rPr>
              <a:t> </a:t>
            </a:r>
            <a:r>
              <a:rPr lang="ko-KR" altLang="en-US" sz="1600" b="1" kern="0" spc="-40" dirty="0">
                <a:latin typeface="+mn-ea"/>
                <a:cs typeface="Noto Sans KR" pitchFamily="34" charset="-120"/>
              </a:rPr>
              <a:t>응용</a:t>
            </a:r>
            <a:r>
              <a:rPr lang="en-US" altLang="ko-KR" sz="1600" b="1" kern="0" spc="-40" dirty="0">
                <a:latin typeface="+mn-ea"/>
                <a:cs typeface="Noto Sans KR" pitchFamily="34" charset="-120"/>
              </a:rPr>
              <a:t> </a:t>
            </a:r>
            <a:r>
              <a:rPr lang="ko-KR" altLang="en-US" sz="1600" b="1" kern="0" spc="-40" dirty="0">
                <a:latin typeface="+mn-ea"/>
                <a:cs typeface="Noto Sans KR" pitchFamily="34" charset="-120"/>
              </a:rPr>
              <a:t>소자</a:t>
            </a:r>
            <a:r>
              <a:rPr lang="en-US" altLang="ko-KR" sz="1600" b="1" kern="0" spc="-40" dirty="0">
                <a:latin typeface="+mn-ea"/>
                <a:cs typeface="Noto Sans KR" pitchFamily="34" charset="-120"/>
              </a:rPr>
              <a:t> </a:t>
            </a:r>
            <a:r>
              <a:rPr lang="ko-KR" altLang="en-US" sz="1600" b="1" kern="0" spc="-40" dirty="0">
                <a:latin typeface="+mn-ea"/>
                <a:cs typeface="Noto Sans KR" pitchFamily="34" charset="-120"/>
              </a:rPr>
              <a:t>플랫폼</a:t>
            </a:r>
            <a:r>
              <a:rPr lang="en-US" altLang="ko-KR" sz="1600" b="1" kern="0" spc="-40" dirty="0">
                <a:latin typeface="+mn-ea"/>
                <a:cs typeface="Noto Sans KR" pitchFamily="34" charset="-120"/>
              </a:rPr>
              <a:t> </a:t>
            </a:r>
            <a:r>
              <a:rPr lang="ko-KR" altLang="en-US" sz="1600" b="1" kern="0" spc="-40" dirty="0">
                <a:latin typeface="+mn-ea"/>
                <a:cs typeface="Noto Sans KR" pitchFamily="34" charset="-120"/>
              </a:rPr>
              <a:t>구축</a:t>
            </a:r>
            <a:endParaRPr lang="en-US" altLang="ko-KR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72861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그림 87">
            <a:extLst>
              <a:ext uri="{FF2B5EF4-FFF2-40B4-BE49-F238E27FC236}">
                <a16:creationId xmlns:a16="http://schemas.microsoft.com/office/drawing/2014/main" id="{901D701C-665B-4976-8AF5-2AC071BCD6F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3801913" y="889511"/>
            <a:ext cx="1190286" cy="978742"/>
          </a:xfrm>
          <a:prstGeom prst="rect">
            <a:avLst/>
          </a:prstGeom>
        </p:spPr>
      </p:pic>
      <p:pic>
        <p:nvPicPr>
          <p:cNvPr id="90" name="그림 89">
            <a:extLst>
              <a:ext uri="{FF2B5EF4-FFF2-40B4-BE49-F238E27FC236}">
                <a16:creationId xmlns:a16="http://schemas.microsoft.com/office/drawing/2014/main" id="{00ABF68E-4125-4440-B6B0-31CE093CF69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>
            <a:off x="1986996" y="2251709"/>
            <a:ext cx="1318485" cy="878990"/>
          </a:xfrm>
          <a:prstGeom prst="rect">
            <a:avLst/>
          </a:prstGeom>
        </p:spPr>
      </p:pic>
      <p:pic>
        <p:nvPicPr>
          <p:cNvPr id="92" name="그림 91">
            <a:extLst>
              <a:ext uri="{FF2B5EF4-FFF2-40B4-BE49-F238E27FC236}">
                <a16:creationId xmlns:a16="http://schemas.microsoft.com/office/drawing/2014/main" id="{30827EBC-8AF1-4536-9820-DDE8279BE772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>
            <a:off x="5230476" y="3388106"/>
            <a:ext cx="1562364" cy="1179637"/>
          </a:xfrm>
          <a:prstGeom prst="rect">
            <a:avLst/>
          </a:prstGeom>
        </p:spPr>
      </p:pic>
      <p:pic>
        <p:nvPicPr>
          <p:cNvPr id="93" name="그림 92">
            <a:extLst>
              <a:ext uri="{FF2B5EF4-FFF2-40B4-BE49-F238E27FC236}">
                <a16:creationId xmlns:a16="http://schemas.microsoft.com/office/drawing/2014/main" id="{9E9FECB3-FD0B-47FD-B600-5BD2A371881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35000"/>
          </a:blip>
          <a:srcRect l="5279" t="20476"/>
          <a:stretch/>
        </p:blipFill>
        <p:spPr>
          <a:xfrm>
            <a:off x="1785646" y="3539756"/>
            <a:ext cx="1574183" cy="1179060"/>
          </a:xfrm>
          <a:prstGeom prst="rect">
            <a:avLst/>
          </a:prstGeom>
        </p:spPr>
      </p:pic>
      <p:pic>
        <p:nvPicPr>
          <p:cNvPr id="94" name="그림 93">
            <a:extLst>
              <a:ext uri="{FF2B5EF4-FFF2-40B4-BE49-F238E27FC236}">
                <a16:creationId xmlns:a16="http://schemas.microsoft.com/office/drawing/2014/main" id="{A128FF13-F8E2-4D80-89FE-6697930DBDF8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35000"/>
          </a:blip>
          <a:stretch>
            <a:fillRect/>
          </a:stretch>
        </p:blipFill>
        <p:spPr>
          <a:xfrm>
            <a:off x="5054800" y="2225167"/>
            <a:ext cx="1839252" cy="1045031"/>
          </a:xfrm>
          <a:prstGeom prst="rect">
            <a:avLst/>
          </a:prstGeom>
        </p:spPr>
      </p:pic>
      <p:sp>
        <p:nvSpPr>
          <p:cNvPr id="95" name="모서리가 둥근 직사각형 52">
            <a:extLst>
              <a:ext uri="{FF2B5EF4-FFF2-40B4-BE49-F238E27FC236}">
                <a16:creationId xmlns:a16="http://schemas.microsoft.com/office/drawing/2014/main" id="{2054CD3D-4E21-4FCA-9352-EC6AF030AD1C}"/>
              </a:ext>
            </a:extLst>
          </p:cNvPr>
          <p:cNvSpPr/>
          <p:nvPr/>
        </p:nvSpPr>
        <p:spPr>
          <a:xfrm>
            <a:off x="1809763" y="850200"/>
            <a:ext cx="3238897" cy="1192072"/>
          </a:xfrm>
          <a:prstGeom prst="roundRect">
            <a:avLst>
              <a:gd name="adj" fmla="val 5163"/>
            </a:avLst>
          </a:prstGeom>
          <a:noFill/>
          <a:ln w="38100">
            <a:solidFill>
              <a:srgbClr val="1D79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0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6" name="직사각형 95">
            <a:extLst>
              <a:ext uri="{FF2B5EF4-FFF2-40B4-BE49-F238E27FC236}">
                <a16:creationId xmlns:a16="http://schemas.microsoft.com/office/drawing/2014/main" id="{1DBC65BD-65EF-4948-8272-E3B58FBFE57A}"/>
              </a:ext>
            </a:extLst>
          </p:cNvPr>
          <p:cNvSpPr/>
          <p:nvPr/>
        </p:nvSpPr>
        <p:spPr>
          <a:xfrm>
            <a:off x="2476556" y="1188276"/>
            <a:ext cx="144121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857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+mn-ea"/>
              </a:rPr>
              <a:t>소재  조성</a:t>
            </a:r>
            <a:r>
              <a:rPr lang="en-US" altLang="ko-KR" sz="700" dirty="0">
                <a:latin typeface="+mn-ea"/>
                <a:cs typeface="함초롬돋움" panose="020B0604000101010101" pitchFamily="50" charset="-127"/>
              </a:rPr>
              <a:t>·</a:t>
            </a:r>
            <a:r>
              <a:rPr lang="ko-KR" altLang="en-US" sz="700" dirty="0" err="1">
                <a:latin typeface="+mn-ea"/>
              </a:rPr>
              <a:t>리간드</a:t>
            </a:r>
            <a:r>
              <a:rPr lang="en-US" altLang="ko-KR" sz="700" dirty="0">
                <a:latin typeface="+mn-ea"/>
                <a:cs typeface="함초롬돋움" panose="020B0604000101010101" pitchFamily="50" charset="-127"/>
              </a:rPr>
              <a:t>·</a:t>
            </a:r>
            <a:r>
              <a:rPr lang="ko-KR" altLang="en-US" sz="700" dirty="0">
                <a:latin typeface="+mn-ea"/>
              </a:rPr>
              <a:t>계면  안정화  조건  설계</a:t>
            </a:r>
            <a:endParaRPr lang="en-US" altLang="ko-KR" sz="700" dirty="0">
              <a:latin typeface="+mn-ea"/>
            </a:endParaRPr>
          </a:p>
          <a:p>
            <a:pPr marL="85725" indent="-857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+mn-ea"/>
              </a:rPr>
              <a:t>발광</a:t>
            </a:r>
            <a:r>
              <a:rPr lang="en-US" altLang="ko-KR" sz="700" dirty="0">
                <a:latin typeface="+mn-ea"/>
                <a:cs typeface="함초롬돋움" panose="020B0604000101010101" pitchFamily="50" charset="-127"/>
              </a:rPr>
              <a:t>·</a:t>
            </a:r>
            <a:r>
              <a:rPr lang="ko-KR" altLang="en-US" sz="700" dirty="0">
                <a:latin typeface="+mn-ea"/>
              </a:rPr>
              <a:t>스핀</a:t>
            </a:r>
            <a:r>
              <a:rPr lang="en-US" altLang="ko-KR" sz="700" dirty="0">
                <a:latin typeface="+mn-ea"/>
                <a:cs typeface="함초롬돋움" panose="020B0604000101010101" pitchFamily="50" charset="-127"/>
              </a:rPr>
              <a:t>·</a:t>
            </a:r>
            <a:r>
              <a:rPr lang="ko-KR" altLang="en-US" sz="700" dirty="0">
                <a:latin typeface="+mn-ea"/>
              </a:rPr>
              <a:t>센싱 </a:t>
            </a:r>
            <a:r>
              <a:rPr lang="ko-KR" altLang="en-US" sz="700" dirty="0" err="1">
                <a:latin typeface="+mn-ea"/>
              </a:rPr>
              <a:t>응용별</a:t>
            </a:r>
            <a:r>
              <a:rPr lang="ko-KR" altLang="en-US" sz="700" dirty="0">
                <a:latin typeface="+mn-ea"/>
              </a:rPr>
              <a:t> 후보  </a:t>
            </a:r>
            <a:r>
              <a:rPr lang="ko-KR" altLang="en-US" sz="700" dirty="0" err="1">
                <a:latin typeface="+mn-ea"/>
              </a:rPr>
              <a:t>소재군</a:t>
            </a:r>
            <a:r>
              <a:rPr lang="ko-KR" altLang="en-US" sz="700" dirty="0">
                <a:latin typeface="+mn-ea"/>
              </a:rPr>
              <a:t> 구축</a:t>
            </a:r>
          </a:p>
        </p:txBody>
      </p:sp>
      <p:sp>
        <p:nvSpPr>
          <p:cNvPr id="101" name="직사각형 100">
            <a:extLst>
              <a:ext uri="{FF2B5EF4-FFF2-40B4-BE49-F238E27FC236}">
                <a16:creationId xmlns:a16="http://schemas.microsoft.com/office/drawing/2014/main" id="{BA5D1770-C694-4D91-92A3-DE99420513F4}"/>
              </a:ext>
            </a:extLst>
          </p:cNvPr>
          <p:cNvSpPr/>
          <p:nvPr/>
        </p:nvSpPr>
        <p:spPr>
          <a:xfrm>
            <a:off x="1902676" y="918959"/>
            <a:ext cx="1960793" cy="2421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900" b="1" dirty="0" err="1">
                <a:latin typeface="+mn-ea"/>
              </a:rPr>
              <a:t>페로브스카이트</a:t>
            </a:r>
            <a:r>
              <a:rPr lang="ko-KR" altLang="en-US" sz="900" b="1" dirty="0">
                <a:latin typeface="+mn-ea"/>
              </a:rPr>
              <a:t> 소재 합성 및 개발</a:t>
            </a:r>
          </a:p>
        </p:txBody>
      </p:sp>
      <p:sp>
        <p:nvSpPr>
          <p:cNvPr id="106" name="모서리가 둥근 직사각형 52">
            <a:extLst>
              <a:ext uri="{FF2B5EF4-FFF2-40B4-BE49-F238E27FC236}">
                <a16:creationId xmlns:a16="http://schemas.microsoft.com/office/drawing/2014/main" id="{9830E8ED-3E3B-4B7C-81A6-1104409154A1}"/>
              </a:ext>
            </a:extLst>
          </p:cNvPr>
          <p:cNvSpPr/>
          <p:nvPr/>
        </p:nvSpPr>
        <p:spPr>
          <a:xfrm>
            <a:off x="190294" y="2141553"/>
            <a:ext cx="3194622" cy="1223688"/>
          </a:xfrm>
          <a:prstGeom prst="roundRect">
            <a:avLst>
              <a:gd name="adj" fmla="val 3939"/>
            </a:avLst>
          </a:prstGeom>
          <a:noFill/>
          <a:ln w="38100">
            <a:solidFill>
              <a:srgbClr val="1561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0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07" name="직사각형 106">
            <a:extLst>
              <a:ext uri="{FF2B5EF4-FFF2-40B4-BE49-F238E27FC236}">
                <a16:creationId xmlns:a16="http://schemas.microsoft.com/office/drawing/2014/main" id="{FEF749A7-BE51-49C6-A4A8-DA578201D9B8}"/>
              </a:ext>
            </a:extLst>
          </p:cNvPr>
          <p:cNvSpPr/>
          <p:nvPr/>
        </p:nvSpPr>
        <p:spPr>
          <a:xfrm>
            <a:off x="874043" y="2490143"/>
            <a:ext cx="15800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857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700" dirty="0">
                <a:latin typeface="+mn-ea"/>
              </a:rPr>
              <a:t>PL/TRPL, Raman </a:t>
            </a:r>
            <a:r>
              <a:rPr lang="ko-KR" altLang="en-US" sz="700" dirty="0">
                <a:latin typeface="+mn-ea"/>
              </a:rPr>
              <a:t>기반 결함</a:t>
            </a:r>
            <a:r>
              <a:rPr lang="en-US" altLang="ko-KR" sz="700" dirty="0">
                <a:latin typeface="+mn-ea"/>
                <a:cs typeface="함초롬돋움" panose="020B0604000101010101" pitchFamily="50" charset="-127"/>
              </a:rPr>
              <a:t>·</a:t>
            </a:r>
            <a:r>
              <a:rPr lang="ko-KR" altLang="en-US" sz="700" dirty="0" err="1">
                <a:latin typeface="+mn-ea"/>
              </a:rPr>
              <a:t>광특성</a:t>
            </a:r>
            <a:r>
              <a:rPr lang="en-US" altLang="ko-KR" sz="700" dirty="0">
                <a:latin typeface="+mn-ea"/>
                <a:cs typeface="함초롬돋움" panose="020B0604000101010101" pitchFamily="50" charset="-127"/>
              </a:rPr>
              <a:t>·</a:t>
            </a:r>
            <a:r>
              <a:rPr lang="ko-KR" altLang="en-US" sz="700" dirty="0">
                <a:latin typeface="+mn-ea"/>
              </a:rPr>
              <a:t>전기적 분석</a:t>
            </a:r>
            <a:endParaRPr lang="en-US" altLang="ko-KR" sz="700" dirty="0">
              <a:latin typeface="+mn-ea"/>
            </a:endParaRPr>
          </a:p>
          <a:p>
            <a:pPr marL="85725" indent="-857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+mn-ea"/>
              </a:rPr>
              <a:t>계산</a:t>
            </a:r>
            <a:r>
              <a:rPr lang="en-US" altLang="ko-KR" sz="700" dirty="0">
                <a:latin typeface="+mn-ea"/>
                <a:cs typeface="함초롬돋움" panose="020B0604000101010101" pitchFamily="50" charset="-127"/>
              </a:rPr>
              <a:t>·</a:t>
            </a:r>
            <a:r>
              <a:rPr lang="ko-KR" altLang="en-US" sz="700" dirty="0">
                <a:latin typeface="+mn-ea"/>
              </a:rPr>
              <a:t>시뮬레이션 결과와 </a:t>
            </a:r>
            <a:br>
              <a:rPr lang="en-US" altLang="ko-KR" sz="700" dirty="0">
                <a:latin typeface="+mn-ea"/>
              </a:rPr>
            </a:br>
            <a:r>
              <a:rPr lang="ko-KR" altLang="en-US" sz="700" dirty="0">
                <a:latin typeface="+mn-ea"/>
              </a:rPr>
              <a:t>실험 분석자료 연계</a:t>
            </a:r>
          </a:p>
        </p:txBody>
      </p:sp>
      <p:sp>
        <p:nvSpPr>
          <p:cNvPr id="108" name="직사각형 107">
            <a:extLst>
              <a:ext uri="{FF2B5EF4-FFF2-40B4-BE49-F238E27FC236}">
                <a16:creationId xmlns:a16="http://schemas.microsoft.com/office/drawing/2014/main" id="{44304727-AC87-4FE7-882E-19F3DBB38345}"/>
              </a:ext>
            </a:extLst>
          </p:cNvPr>
          <p:cNvSpPr/>
          <p:nvPr/>
        </p:nvSpPr>
        <p:spPr>
          <a:xfrm>
            <a:off x="283208" y="2224652"/>
            <a:ext cx="1266693" cy="2421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900" b="1" dirty="0">
                <a:latin typeface="+mn-ea"/>
              </a:rPr>
              <a:t>결함</a:t>
            </a:r>
            <a:r>
              <a:rPr lang="en-US" altLang="ko-KR" sz="900" b="1" dirty="0">
                <a:latin typeface="+mn-ea"/>
              </a:rPr>
              <a:t>–</a:t>
            </a:r>
            <a:r>
              <a:rPr lang="ko-KR" altLang="en-US" sz="900" b="1" dirty="0">
                <a:latin typeface="+mn-ea"/>
              </a:rPr>
              <a:t>광학</a:t>
            </a:r>
            <a:r>
              <a:rPr lang="en-US" altLang="ko-KR" sz="900" b="1" dirty="0">
                <a:latin typeface="+mn-ea"/>
              </a:rPr>
              <a:t>–</a:t>
            </a:r>
            <a:r>
              <a:rPr lang="ko-KR" altLang="en-US" sz="900" b="1" dirty="0">
                <a:latin typeface="+mn-ea"/>
              </a:rPr>
              <a:t>소자 분석</a:t>
            </a:r>
          </a:p>
        </p:txBody>
      </p:sp>
      <p:sp>
        <p:nvSpPr>
          <p:cNvPr id="109" name="모서리가 둥근 직사각형 52">
            <a:extLst>
              <a:ext uri="{FF2B5EF4-FFF2-40B4-BE49-F238E27FC236}">
                <a16:creationId xmlns:a16="http://schemas.microsoft.com/office/drawing/2014/main" id="{786875D9-4132-4F48-BAC7-8D77459F0515}"/>
              </a:ext>
            </a:extLst>
          </p:cNvPr>
          <p:cNvSpPr/>
          <p:nvPr/>
        </p:nvSpPr>
        <p:spPr>
          <a:xfrm>
            <a:off x="3522080" y="2141553"/>
            <a:ext cx="3194387" cy="1223719"/>
          </a:xfrm>
          <a:prstGeom prst="roundRect">
            <a:avLst>
              <a:gd name="adj" fmla="val 3885"/>
            </a:avLst>
          </a:prstGeom>
          <a:noFill/>
          <a:ln w="38100">
            <a:solidFill>
              <a:srgbClr val="1241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0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10" name="직사각형 109">
            <a:extLst>
              <a:ext uri="{FF2B5EF4-FFF2-40B4-BE49-F238E27FC236}">
                <a16:creationId xmlns:a16="http://schemas.microsoft.com/office/drawing/2014/main" id="{9E10F535-8E2F-47E2-9232-2338C7FF98D0}"/>
              </a:ext>
            </a:extLst>
          </p:cNvPr>
          <p:cNvSpPr/>
          <p:nvPr/>
        </p:nvSpPr>
        <p:spPr>
          <a:xfrm>
            <a:off x="4207141" y="2540908"/>
            <a:ext cx="1425973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857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700" dirty="0">
                <a:latin typeface="+mn-ea"/>
              </a:rPr>
              <a:t>LED </a:t>
            </a:r>
            <a:r>
              <a:rPr lang="ko-KR" altLang="en-US" sz="700" dirty="0">
                <a:latin typeface="+mn-ea"/>
              </a:rPr>
              <a:t>및 스핀 </a:t>
            </a:r>
            <a:r>
              <a:rPr lang="en-US" altLang="ko-KR" sz="700" dirty="0">
                <a:latin typeface="+mn-ea"/>
              </a:rPr>
              <a:t>LED </a:t>
            </a:r>
            <a:r>
              <a:rPr lang="ko-KR" altLang="en-US" sz="700" dirty="0">
                <a:latin typeface="+mn-ea"/>
              </a:rPr>
              <a:t>구조 개발</a:t>
            </a:r>
            <a:endParaRPr lang="en-US" altLang="ko-KR" sz="700" dirty="0">
              <a:latin typeface="+mn-ea"/>
            </a:endParaRPr>
          </a:p>
          <a:p>
            <a:pPr marL="85725" indent="-857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+mn-ea"/>
              </a:rPr>
              <a:t>발광 안정성</a:t>
            </a:r>
            <a:r>
              <a:rPr lang="en-US" altLang="ko-KR" sz="700" dirty="0">
                <a:latin typeface="+mn-ea"/>
                <a:cs typeface="함초롬돋움" panose="020B0604000101010101" pitchFamily="50" charset="-127"/>
              </a:rPr>
              <a:t>·</a:t>
            </a:r>
            <a:r>
              <a:rPr lang="ko-KR" altLang="en-US" sz="700" dirty="0">
                <a:latin typeface="+mn-ea"/>
              </a:rPr>
              <a:t>편광 발광</a:t>
            </a:r>
            <a:br>
              <a:rPr lang="en-US" altLang="ko-KR" sz="700" dirty="0">
                <a:latin typeface="+mn-ea"/>
              </a:rPr>
            </a:br>
            <a:r>
              <a:rPr lang="ko-KR" altLang="en-US" sz="700" dirty="0" err="1">
                <a:latin typeface="+mn-ea"/>
              </a:rPr>
              <a:t>양자광소자</a:t>
            </a:r>
            <a:r>
              <a:rPr lang="ko-KR" altLang="en-US" sz="700" dirty="0">
                <a:latin typeface="+mn-ea"/>
              </a:rPr>
              <a:t> 후보 특성 검토</a:t>
            </a:r>
          </a:p>
        </p:txBody>
      </p:sp>
      <p:sp>
        <p:nvSpPr>
          <p:cNvPr id="111" name="직사각형 110">
            <a:extLst>
              <a:ext uri="{FF2B5EF4-FFF2-40B4-BE49-F238E27FC236}">
                <a16:creationId xmlns:a16="http://schemas.microsoft.com/office/drawing/2014/main" id="{2FFCD9EE-8D11-4F7C-BBA0-E7141B70595F}"/>
              </a:ext>
            </a:extLst>
          </p:cNvPr>
          <p:cNvSpPr/>
          <p:nvPr/>
        </p:nvSpPr>
        <p:spPr>
          <a:xfrm>
            <a:off x="3614993" y="2210312"/>
            <a:ext cx="1067921" cy="2421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900" b="1" dirty="0">
                <a:latin typeface="+mn-ea"/>
              </a:rPr>
              <a:t>LED </a:t>
            </a:r>
            <a:r>
              <a:rPr lang="ko-KR" altLang="en-US" sz="900" b="1" dirty="0">
                <a:latin typeface="+mn-ea"/>
              </a:rPr>
              <a:t>및 스핀 </a:t>
            </a:r>
            <a:r>
              <a:rPr lang="en-US" altLang="ko-KR" sz="900" b="1" dirty="0">
                <a:latin typeface="+mn-ea"/>
              </a:rPr>
              <a:t>LED</a:t>
            </a:r>
          </a:p>
        </p:txBody>
      </p:sp>
      <p:sp>
        <p:nvSpPr>
          <p:cNvPr id="114" name="직사각형 113">
            <a:extLst>
              <a:ext uri="{FF2B5EF4-FFF2-40B4-BE49-F238E27FC236}">
                <a16:creationId xmlns:a16="http://schemas.microsoft.com/office/drawing/2014/main" id="{728D8441-79C2-4B3E-97C6-331AE911DBEB}"/>
              </a:ext>
            </a:extLst>
          </p:cNvPr>
          <p:cNvSpPr/>
          <p:nvPr/>
        </p:nvSpPr>
        <p:spPr>
          <a:xfrm>
            <a:off x="4207141" y="3798993"/>
            <a:ext cx="14046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857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+mn-ea"/>
              </a:rPr>
              <a:t>유연기판</a:t>
            </a:r>
            <a:r>
              <a:rPr lang="en-US" altLang="ko-KR" sz="700" dirty="0">
                <a:latin typeface="+mn-ea"/>
                <a:cs typeface="함초롬돋움" panose="020B0604000101010101" pitchFamily="50" charset="-127"/>
              </a:rPr>
              <a:t>·</a:t>
            </a:r>
            <a:r>
              <a:rPr lang="ko-KR" altLang="en-US" sz="700" dirty="0">
                <a:latin typeface="+mn-ea"/>
              </a:rPr>
              <a:t>대면적 코팅</a:t>
            </a:r>
            <a:br>
              <a:rPr lang="en-US" altLang="ko-KR" sz="700" dirty="0">
                <a:latin typeface="+mn-ea"/>
              </a:rPr>
            </a:br>
            <a:r>
              <a:rPr lang="en-US" altLang="ko-KR" sz="700" dirty="0">
                <a:latin typeface="+mn-ea"/>
                <a:cs typeface="함초롬돋움" panose="020B0604000101010101" pitchFamily="50" charset="-127"/>
              </a:rPr>
              <a:t>·</a:t>
            </a:r>
            <a:r>
              <a:rPr lang="ko-KR" altLang="en-US" sz="700" dirty="0">
                <a:latin typeface="+mn-ea"/>
              </a:rPr>
              <a:t>봉지 구조 적용 평가</a:t>
            </a:r>
            <a:endParaRPr lang="en-US" altLang="ko-KR" sz="700" dirty="0">
              <a:latin typeface="+mn-ea"/>
            </a:endParaRPr>
          </a:p>
          <a:p>
            <a:pPr marL="85725" indent="-857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+mn-ea"/>
              </a:rPr>
              <a:t>반복 굽힘</a:t>
            </a:r>
            <a:r>
              <a:rPr lang="en-US" altLang="ko-KR" sz="700" dirty="0">
                <a:latin typeface="+mn-ea"/>
                <a:cs typeface="함초롬돋움" panose="020B0604000101010101" pitchFamily="50" charset="-127"/>
              </a:rPr>
              <a:t>·</a:t>
            </a:r>
            <a:r>
              <a:rPr lang="ko-KR" altLang="en-US" sz="700" dirty="0">
                <a:latin typeface="+mn-ea"/>
              </a:rPr>
              <a:t>장시간 구동</a:t>
            </a:r>
            <a:br>
              <a:rPr lang="en-US" altLang="ko-KR" sz="700" dirty="0">
                <a:latin typeface="+mn-ea"/>
              </a:rPr>
            </a:br>
            <a:r>
              <a:rPr lang="ko-KR" altLang="en-US" sz="700" dirty="0">
                <a:latin typeface="+mn-ea"/>
              </a:rPr>
              <a:t>환경 </a:t>
            </a:r>
            <a:r>
              <a:rPr lang="en-US" altLang="ko-KR" sz="700" dirty="0">
                <a:latin typeface="+mn-ea"/>
              </a:rPr>
              <a:t> </a:t>
            </a:r>
            <a:r>
              <a:rPr lang="ko-KR" altLang="en-US" sz="700" dirty="0">
                <a:latin typeface="+mn-ea"/>
              </a:rPr>
              <a:t>안정성 평가</a:t>
            </a:r>
          </a:p>
        </p:txBody>
      </p:sp>
      <p:sp>
        <p:nvSpPr>
          <p:cNvPr id="115" name="직사각형 114">
            <a:extLst>
              <a:ext uri="{FF2B5EF4-FFF2-40B4-BE49-F238E27FC236}">
                <a16:creationId xmlns:a16="http://schemas.microsoft.com/office/drawing/2014/main" id="{489B81B2-D902-4A0F-A2CB-6B3200E37278}"/>
              </a:ext>
            </a:extLst>
          </p:cNvPr>
          <p:cNvSpPr/>
          <p:nvPr/>
        </p:nvSpPr>
        <p:spPr>
          <a:xfrm>
            <a:off x="3614993" y="3522381"/>
            <a:ext cx="1976975" cy="242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900" b="1" dirty="0">
                <a:latin typeface="+mn-ea"/>
              </a:rPr>
              <a:t>유연</a:t>
            </a:r>
            <a:r>
              <a:rPr lang="en-US" altLang="ko-KR" sz="900" b="1" dirty="0">
                <a:latin typeface="+mn-ea"/>
              </a:rPr>
              <a:t>·</a:t>
            </a:r>
            <a:r>
              <a:rPr lang="ko-KR" altLang="en-US" sz="900" b="1" dirty="0">
                <a:latin typeface="+mn-ea"/>
              </a:rPr>
              <a:t>대면적 공정 및 신뢰성 평가</a:t>
            </a:r>
          </a:p>
        </p:txBody>
      </p:sp>
      <p:sp>
        <p:nvSpPr>
          <p:cNvPr id="116" name="모서리가 둥근 직사각형 52">
            <a:extLst>
              <a:ext uri="{FF2B5EF4-FFF2-40B4-BE49-F238E27FC236}">
                <a16:creationId xmlns:a16="http://schemas.microsoft.com/office/drawing/2014/main" id="{6D46EE02-4CB0-4F26-8401-86306C02FD4F}"/>
              </a:ext>
            </a:extLst>
          </p:cNvPr>
          <p:cNvSpPr/>
          <p:nvPr/>
        </p:nvSpPr>
        <p:spPr>
          <a:xfrm>
            <a:off x="3522080" y="3453944"/>
            <a:ext cx="3194387" cy="1223719"/>
          </a:xfrm>
          <a:prstGeom prst="roundRect">
            <a:avLst>
              <a:gd name="adj" fmla="val 3238"/>
            </a:avLst>
          </a:prstGeom>
          <a:noFill/>
          <a:ln w="38100">
            <a:solidFill>
              <a:srgbClr val="1B33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0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17" name="직사각형 116">
            <a:extLst>
              <a:ext uri="{FF2B5EF4-FFF2-40B4-BE49-F238E27FC236}">
                <a16:creationId xmlns:a16="http://schemas.microsoft.com/office/drawing/2014/main" id="{61A51AC9-EF65-4B54-A331-E51AD7B41872}"/>
              </a:ext>
            </a:extLst>
          </p:cNvPr>
          <p:cNvSpPr/>
          <p:nvPr/>
        </p:nvSpPr>
        <p:spPr>
          <a:xfrm>
            <a:off x="874044" y="3798930"/>
            <a:ext cx="116229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857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700" dirty="0" err="1">
                <a:latin typeface="+mn-ea"/>
              </a:rPr>
              <a:t>광센서</a:t>
            </a:r>
            <a:r>
              <a:rPr lang="ko-KR" altLang="en-US" sz="700" dirty="0" err="1">
                <a:latin typeface="+mn-ea"/>
                <a:cs typeface="함초롬돋움" panose="020B0604000101010101" pitchFamily="50" charset="-127"/>
              </a:rPr>
              <a:t>·</a:t>
            </a:r>
            <a:r>
              <a:rPr lang="ko-KR" altLang="en-US" sz="700" dirty="0" err="1">
                <a:latin typeface="+mn-ea"/>
              </a:rPr>
              <a:t>광감응형</a:t>
            </a:r>
            <a:r>
              <a:rPr lang="ko-KR" altLang="en-US" sz="700" dirty="0">
                <a:latin typeface="+mn-ea"/>
              </a:rPr>
              <a:t> 가스센서 구조 개발</a:t>
            </a:r>
            <a:endParaRPr lang="en-US" altLang="ko-KR" sz="700" dirty="0">
              <a:latin typeface="+mn-ea"/>
            </a:endParaRPr>
          </a:p>
          <a:p>
            <a:pPr marL="85725" indent="-857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700" dirty="0" err="1">
                <a:latin typeface="+mn-ea"/>
              </a:rPr>
              <a:t>광응답</a:t>
            </a:r>
            <a:r>
              <a:rPr lang="en-US" altLang="ko-KR" sz="700" dirty="0">
                <a:latin typeface="+mn-ea"/>
              </a:rPr>
              <a:t>–</a:t>
            </a:r>
            <a:r>
              <a:rPr lang="ko-KR" altLang="en-US" sz="700" dirty="0">
                <a:latin typeface="+mn-ea"/>
              </a:rPr>
              <a:t>표면반응</a:t>
            </a:r>
            <a:r>
              <a:rPr lang="en-US" altLang="ko-KR" sz="700" dirty="0">
                <a:latin typeface="+mn-ea"/>
              </a:rPr>
              <a:t>–</a:t>
            </a:r>
            <a:r>
              <a:rPr lang="ko-KR" altLang="en-US" sz="700" dirty="0">
                <a:latin typeface="+mn-ea"/>
              </a:rPr>
              <a:t>전하수송 관계 분석</a:t>
            </a:r>
          </a:p>
        </p:txBody>
      </p:sp>
      <p:sp>
        <p:nvSpPr>
          <p:cNvPr id="126" name="모서리가 둥근 직사각형 52">
            <a:extLst>
              <a:ext uri="{FF2B5EF4-FFF2-40B4-BE49-F238E27FC236}">
                <a16:creationId xmlns:a16="http://schemas.microsoft.com/office/drawing/2014/main" id="{7A5C9383-061E-40D8-BCC8-31AD5E0F74C8}"/>
              </a:ext>
            </a:extLst>
          </p:cNvPr>
          <p:cNvSpPr/>
          <p:nvPr/>
        </p:nvSpPr>
        <p:spPr>
          <a:xfrm>
            <a:off x="188453" y="3457783"/>
            <a:ext cx="3194387" cy="1223719"/>
          </a:xfrm>
          <a:prstGeom prst="roundRect">
            <a:avLst>
              <a:gd name="adj" fmla="val 3238"/>
            </a:avLst>
          </a:prstGeom>
          <a:noFill/>
          <a:ln w="38100">
            <a:solidFill>
              <a:srgbClr val="133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0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E53FD59E-9A68-4D93-97EC-BBC76FE3136A}"/>
              </a:ext>
            </a:extLst>
          </p:cNvPr>
          <p:cNvGrpSpPr/>
          <p:nvPr/>
        </p:nvGrpSpPr>
        <p:grpSpPr>
          <a:xfrm>
            <a:off x="1945559" y="1250711"/>
            <a:ext cx="404793" cy="580321"/>
            <a:chOff x="-744096" y="1731902"/>
            <a:chExt cx="539464" cy="773390"/>
          </a:xfrm>
        </p:grpSpPr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25BC0D63-3973-405D-AC37-BEEFB2288B4B}"/>
                </a:ext>
              </a:extLst>
            </p:cNvPr>
            <p:cNvSpPr/>
            <p:nvPr/>
          </p:nvSpPr>
          <p:spPr>
            <a:xfrm flipH="1">
              <a:off x="-744096" y="2175907"/>
              <a:ext cx="539464" cy="329385"/>
            </a:xfrm>
            <a:custGeom>
              <a:avLst/>
              <a:gdLst>
                <a:gd name="connsiteX0" fmla="*/ 630656 w 940398"/>
                <a:gd name="connsiteY0" fmla="*/ 0 h 560400"/>
                <a:gd name="connsiteX1" fmla="*/ 630656 w 940398"/>
                <a:gd name="connsiteY1" fmla="*/ 279904 h 560400"/>
                <a:gd name="connsiteX2" fmla="*/ 309742 w 940398"/>
                <a:gd name="connsiteY2" fmla="*/ 279904 h 560400"/>
                <a:gd name="connsiteX3" fmla="*/ 309742 w 940398"/>
                <a:gd name="connsiteY3" fmla="*/ 0 h 560400"/>
                <a:gd name="connsiteX4" fmla="*/ 0 w 940398"/>
                <a:gd name="connsiteY4" fmla="*/ 57209 h 560400"/>
                <a:gd name="connsiteX5" fmla="*/ 0 w 940398"/>
                <a:gd name="connsiteY5" fmla="*/ 279904 h 560400"/>
                <a:gd name="connsiteX6" fmla="*/ 0 w 940398"/>
                <a:gd name="connsiteY6" fmla="*/ 286043 h 560400"/>
                <a:gd name="connsiteX7" fmla="*/ 0 w 940398"/>
                <a:gd name="connsiteY7" fmla="*/ 560400 h 560400"/>
                <a:gd name="connsiteX8" fmla="*/ 940398 w 940398"/>
                <a:gd name="connsiteY8" fmla="*/ 560400 h 560400"/>
                <a:gd name="connsiteX9" fmla="*/ 940398 w 940398"/>
                <a:gd name="connsiteY9" fmla="*/ 286043 h 560400"/>
                <a:gd name="connsiteX10" fmla="*/ 940398 w 940398"/>
                <a:gd name="connsiteY10" fmla="*/ 279904 h 560400"/>
                <a:gd name="connsiteX11" fmla="*/ 940398 w 940398"/>
                <a:gd name="connsiteY11" fmla="*/ 57209 h 56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40398" h="560400">
                  <a:moveTo>
                    <a:pt x="630656" y="0"/>
                  </a:moveTo>
                  <a:lnTo>
                    <a:pt x="630656" y="279904"/>
                  </a:lnTo>
                  <a:lnTo>
                    <a:pt x="309742" y="279904"/>
                  </a:lnTo>
                  <a:lnTo>
                    <a:pt x="309742" y="0"/>
                  </a:lnTo>
                  <a:lnTo>
                    <a:pt x="0" y="57209"/>
                  </a:lnTo>
                  <a:lnTo>
                    <a:pt x="0" y="279904"/>
                  </a:lnTo>
                  <a:lnTo>
                    <a:pt x="0" y="286043"/>
                  </a:lnTo>
                  <a:lnTo>
                    <a:pt x="0" y="560400"/>
                  </a:lnTo>
                  <a:lnTo>
                    <a:pt x="940398" y="560400"/>
                  </a:lnTo>
                  <a:lnTo>
                    <a:pt x="940398" y="286043"/>
                  </a:lnTo>
                  <a:lnTo>
                    <a:pt x="940398" y="279904"/>
                  </a:lnTo>
                  <a:lnTo>
                    <a:pt x="940398" y="57209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35CF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32" name="사각형: 둥근 모서리 131">
              <a:extLst>
                <a:ext uri="{FF2B5EF4-FFF2-40B4-BE49-F238E27FC236}">
                  <a16:creationId xmlns:a16="http://schemas.microsoft.com/office/drawing/2014/main" id="{0B40C07E-686C-4DDC-9E2E-B10609C1C00A}"/>
                </a:ext>
              </a:extLst>
            </p:cNvPr>
            <p:cNvSpPr/>
            <p:nvPr/>
          </p:nvSpPr>
          <p:spPr>
            <a:xfrm>
              <a:off x="-566934" y="2104854"/>
              <a:ext cx="179128" cy="155708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35CF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33" name="달 132">
              <a:extLst>
                <a:ext uri="{FF2B5EF4-FFF2-40B4-BE49-F238E27FC236}">
                  <a16:creationId xmlns:a16="http://schemas.microsoft.com/office/drawing/2014/main" id="{EF9FA575-61EF-42B9-B3ED-38AAD493705A}"/>
                </a:ext>
              </a:extLst>
            </p:cNvPr>
            <p:cNvSpPr/>
            <p:nvPr/>
          </p:nvSpPr>
          <p:spPr>
            <a:xfrm rot="16200000">
              <a:off x="-566817" y="2213888"/>
              <a:ext cx="187277" cy="170746"/>
            </a:xfrm>
            <a:prstGeom prst="moon">
              <a:avLst>
                <a:gd name="adj" fmla="val 84654"/>
              </a:avLst>
            </a:prstGeom>
            <a:solidFill>
              <a:srgbClr val="35CF4B"/>
            </a:solidFill>
            <a:ln w="19050">
              <a:solidFill>
                <a:srgbClr val="35CF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75C45576-5A3A-4AE2-857E-8A1C9C50BB09}"/>
                </a:ext>
              </a:extLst>
            </p:cNvPr>
            <p:cNvSpPr/>
            <p:nvPr/>
          </p:nvSpPr>
          <p:spPr>
            <a:xfrm rot="9799799">
              <a:off x="-559195" y="2185502"/>
              <a:ext cx="220009" cy="286213"/>
            </a:xfrm>
            <a:custGeom>
              <a:avLst/>
              <a:gdLst>
                <a:gd name="connsiteX0" fmla="*/ 0 w 300574"/>
                <a:gd name="connsiteY0" fmla="*/ 378619 h 378619"/>
                <a:gd name="connsiteX1" fmla="*/ 0 w 300574"/>
                <a:gd name="connsiteY1" fmla="*/ 189310 h 378619"/>
                <a:gd name="connsiteX2" fmla="*/ 23839 w 300574"/>
                <a:gd name="connsiteY2" fmla="*/ 159281 h 378619"/>
                <a:gd name="connsiteX3" fmla="*/ 63452 w 300574"/>
                <a:gd name="connsiteY3" fmla="*/ 172906 h 378619"/>
                <a:gd name="connsiteX4" fmla="*/ 42752 w 300574"/>
                <a:gd name="connsiteY4" fmla="*/ 135457 h 378619"/>
                <a:gd name="connsiteX5" fmla="*/ 50917 w 300574"/>
                <a:gd name="connsiteY5" fmla="*/ 125171 h 378619"/>
                <a:gd name="connsiteX6" fmla="*/ 268861 w 300574"/>
                <a:gd name="connsiteY6" fmla="*/ 0 h 378619"/>
                <a:gd name="connsiteX7" fmla="*/ 300574 w 300574"/>
                <a:gd name="connsiteY7" fmla="*/ 0 h 378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0574" h="378619">
                  <a:moveTo>
                    <a:pt x="0" y="378619"/>
                  </a:moveTo>
                  <a:lnTo>
                    <a:pt x="0" y="189310"/>
                  </a:lnTo>
                  <a:lnTo>
                    <a:pt x="23839" y="159281"/>
                  </a:lnTo>
                  <a:lnTo>
                    <a:pt x="63452" y="172906"/>
                  </a:lnTo>
                  <a:lnTo>
                    <a:pt x="42752" y="135457"/>
                  </a:lnTo>
                  <a:lnTo>
                    <a:pt x="50917" y="125171"/>
                  </a:lnTo>
                  <a:lnTo>
                    <a:pt x="268861" y="0"/>
                  </a:lnTo>
                  <a:lnTo>
                    <a:pt x="300574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35CF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6B4AAFD-9AB2-4FB1-B22E-7FC6B00FAEA9}"/>
                </a:ext>
              </a:extLst>
            </p:cNvPr>
            <p:cNvSpPr/>
            <p:nvPr/>
          </p:nvSpPr>
          <p:spPr>
            <a:xfrm rot="11800201" flipH="1">
              <a:off x="-608074" y="2176891"/>
              <a:ext cx="156068" cy="259587"/>
            </a:xfrm>
            <a:custGeom>
              <a:avLst/>
              <a:gdLst>
                <a:gd name="connsiteX0" fmla="*/ 0 w 272060"/>
                <a:gd name="connsiteY0" fmla="*/ 452517 h 452517"/>
                <a:gd name="connsiteX1" fmla="*/ 272060 w 272060"/>
                <a:gd name="connsiteY1" fmla="*/ 98589 h 452517"/>
                <a:gd name="connsiteX2" fmla="*/ 264804 w 272060"/>
                <a:gd name="connsiteY2" fmla="*/ 0 h 452517"/>
                <a:gd name="connsiteX3" fmla="*/ 64968 w 272060"/>
                <a:gd name="connsiteY3" fmla="*/ 118531 h 452517"/>
                <a:gd name="connsiteX4" fmla="*/ 54550 w 272060"/>
                <a:gd name="connsiteY4" fmla="*/ 132086 h 452517"/>
                <a:gd name="connsiteX5" fmla="*/ 80963 w 272060"/>
                <a:gd name="connsiteY5" fmla="*/ 181435 h 452517"/>
                <a:gd name="connsiteX6" fmla="*/ 30418 w 272060"/>
                <a:gd name="connsiteY6" fmla="*/ 163480 h 452517"/>
                <a:gd name="connsiteX7" fmla="*/ 0 w 272060"/>
                <a:gd name="connsiteY7" fmla="*/ 203052 h 452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2060" h="452517">
                  <a:moveTo>
                    <a:pt x="0" y="452517"/>
                  </a:moveTo>
                  <a:lnTo>
                    <a:pt x="272060" y="98589"/>
                  </a:lnTo>
                  <a:lnTo>
                    <a:pt x="264804" y="0"/>
                  </a:lnTo>
                  <a:lnTo>
                    <a:pt x="64968" y="118531"/>
                  </a:lnTo>
                  <a:lnTo>
                    <a:pt x="54550" y="132086"/>
                  </a:lnTo>
                  <a:lnTo>
                    <a:pt x="80963" y="181435"/>
                  </a:lnTo>
                  <a:lnTo>
                    <a:pt x="30418" y="163480"/>
                  </a:lnTo>
                  <a:lnTo>
                    <a:pt x="0" y="203052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35CF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41" name="타원 140">
              <a:extLst>
                <a:ext uri="{FF2B5EF4-FFF2-40B4-BE49-F238E27FC236}">
                  <a16:creationId xmlns:a16="http://schemas.microsoft.com/office/drawing/2014/main" id="{374EF6A6-AC00-492D-9889-CB5B368DDC8E}"/>
                </a:ext>
              </a:extLst>
            </p:cNvPr>
            <p:cNvSpPr/>
            <p:nvPr/>
          </p:nvSpPr>
          <p:spPr>
            <a:xfrm>
              <a:off x="-631233" y="1779365"/>
              <a:ext cx="313739" cy="36964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5CF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44" name="원호 143">
              <a:extLst>
                <a:ext uri="{FF2B5EF4-FFF2-40B4-BE49-F238E27FC236}">
                  <a16:creationId xmlns:a16="http://schemas.microsoft.com/office/drawing/2014/main" id="{96256D90-530A-45A7-AC9C-C255E958B4DA}"/>
                </a:ext>
              </a:extLst>
            </p:cNvPr>
            <p:cNvSpPr/>
            <p:nvPr/>
          </p:nvSpPr>
          <p:spPr>
            <a:xfrm>
              <a:off x="-591021" y="1918804"/>
              <a:ext cx="84310" cy="33465"/>
            </a:xfrm>
            <a:prstGeom prst="arc">
              <a:avLst>
                <a:gd name="adj1" fmla="val 11184102"/>
                <a:gd name="adj2" fmla="val 21162837"/>
              </a:avLst>
            </a:prstGeom>
            <a:ln w="19050">
              <a:solidFill>
                <a:srgbClr val="35CF4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latin typeface="+mn-ea"/>
              </a:endParaRPr>
            </a:p>
          </p:txBody>
        </p:sp>
        <p:sp>
          <p:nvSpPr>
            <p:cNvPr id="149" name="원호 148">
              <a:extLst>
                <a:ext uri="{FF2B5EF4-FFF2-40B4-BE49-F238E27FC236}">
                  <a16:creationId xmlns:a16="http://schemas.microsoft.com/office/drawing/2014/main" id="{EC52159C-BA60-4A9A-9C94-DF62560490A0}"/>
                </a:ext>
              </a:extLst>
            </p:cNvPr>
            <p:cNvSpPr/>
            <p:nvPr/>
          </p:nvSpPr>
          <p:spPr>
            <a:xfrm>
              <a:off x="-436537" y="1918804"/>
              <a:ext cx="84310" cy="33465"/>
            </a:xfrm>
            <a:prstGeom prst="arc">
              <a:avLst>
                <a:gd name="adj1" fmla="val 11184102"/>
                <a:gd name="adj2" fmla="val 21162837"/>
              </a:avLst>
            </a:prstGeom>
            <a:ln w="19050">
              <a:solidFill>
                <a:srgbClr val="35CF4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latin typeface="+mn-ea"/>
              </a:endParaRPr>
            </a:p>
          </p:txBody>
        </p:sp>
        <p:sp>
          <p:nvSpPr>
            <p:cNvPr id="150" name="타원 149">
              <a:extLst>
                <a:ext uri="{FF2B5EF4-FFF2-40B4-BE49-F238E27FC236}">
                  <a16:creationId xmlns:a16="http://schemas.microsoft.com/office/drawing/2014/main" id="{CB03325B-8AB5-4794-9EB3-1CD4F956AD0A}"/>
                </a:ext>
              </a:extLst>
            </p:cNvPr>
            <p:cNvSpPr/>
            <p:nvPr/>
          </p:nvSpPr>
          <p:spPr>
            <a:xfrm rot="5735385">
              <a:off x="-335786" y="1948814"/>
              <a:ext cx="63339" cy="29659"/>
            </a:xfrm>
            <a:prstGeom prst="ellipse">
              <a:avLst/>
            </a:prstGeom>
            <a:noFill/>
            <a:ln w="19050">
              <a:solidFill>
                <a:srgbClr val="35CF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51" name="타원 150">
              <a:extLst>
                <a:ext uri="{FF2B5EF4-FFF2-40B4-BE49-F238E27FC236}">
                  <a16:creationId xmlns:a16="http://schemas.microsoft.com/office/drawing/2014/main" id="{98ABE8D8-0C47-49E6-BC83-0F060CABDECB}"/>
                </a:ext>
              </a:extLst>
            </p:cNvPr>
            <p:cNvSpPr/>
            <p:nvPr/>
          </p:nvSpPr>
          <p:spPr>
            <a:xfrm rot="15864615" flipH="1">
              <a:off x="-678485" y="1948814"/>
              <a:ext cx="63339" cy="29659"/>
            </a:xfrm>
            <a:prstGeom prst="ellipse">
              <a:avLst/>
            </a:prstGeom>
            <a:noFill/>
            <a:ln w="19050">
              <a:solidFill>
                <a:srgbClr val="35CF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cxnSp>
          <p:nvCxnSpPr>
            <p:cNvPr id="152" name="직선 연결선 151">
              <a:extLst>
                <a:ext uri="{FF2B5EF4-FFF2-40B4-BE49-F238E27FC236}">
                  <a16:creationId xmlns:a16="http://schemas.microsoft.com/office/drawing/2014/main" id="{69A1BE4B-96A6-4500-8D58-F9AB71F9ACD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306861" y="1950524"/>
              <a:ext cx="6192" cy="18825"/>
            </a:xfrm>
            <a:prstGeom prst="line">
              <a:avLst/>
            </a:prstGeom>
            <a:ln w="19050">
              <a:solidFill>
                <a:srgbClr val="35CF4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직선 연결선 152">
              <a:extLst>
                <a:ext uri="{FF2B5EF4-FFF2-40B4-BE49-F238E27FC236}">
                  <a16:creationId xmlns:a16="http://schemas.microsoft.com/office/drawing/2014/main" id="{B40903CD-655B-48CA-8A66-3DD04E2FAF6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-651978" y="1950523"/>
              <a:ext cx="6192" cy="18825"/>
            </a:xfrm>
            <a:prstGeom prst="line">
              <a:avLst/>
            </a:prstGeom>
            <a:ln w="19050">
              <a:solidFill>
                <a:srgbClr val="35CF4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타원 153">
              <a:extLst>
                <a:ext uri="{FF2B5EF4-FFF2-40B4-BE49-F238E27FC236}">
                  <a16:creationId xmlns:a16="http://schemas.microsoft.com/office/drawing/2014/main" id="{FBEF0758-2D08-4BC2-8E34-2AFA04E2921B}"/>
                </a:ext>
              </a:extLst>
            </p:cNvPr>
            <p:cNvSpPr/>
            <p:nvPr/>
          </p:nvSpPr>
          <p:spPr>
            <a:xfrm>
              <a:off x="-555723" y="1948018"/>
              <a:ext cx="27657" cy="33466"/>
            </a:xfrm>
            <a:prstGeom prst="ellipse">
              <a:avLst/>
            </a:prstGeom>
            <a:solidFill>
              <a:srgbClr val="35CF4B"/>
            </a:solidFill>
            <a:ln w="19050">
              <a:solidFill>
                <a:srgbClr val="35CF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55" name="타원 154">
              <a:extLst>
                <a:ext uri="{FF2B5EF4-FFF2-40B4-BE49-F238E27FC236}">
                  <a16:creationId xmlns:a16="http://schemas.microsoft.com/office/drawing/2014/main" id="{61AF5818-94E6-49F1-95A0-C9668C278783}"/>
                </a:ext>
              </a:extLst>
            </p:cNvPr>
            <p:cNvSpPr/>
            <p:nvPr/>
          </p:nvSpPr>
          <p:spPr>
            <a:xfrm>
              <a:off x="-415182" y="1948018"/>
              <a:ext cx="27657" cy="33466"/>
            </a:xfrm>
            <a:prstGeom prst="ellipse">
              <a:avLst/>
            </a:prstGeom>
            <a:solidFill>
              <a:srgbClr val="35CF4B"/>
            </a:solidFill>
            <a:ln w="19050">
              <a:solidFill>
                <a:srgbClr val="35CF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7FE0152-4E11-409C-9AB2-0093A66A6126}"/>
                </a:ext>
              </a:extLst>
            </p:cNvPr>
            <p:cNvSpPr/>
            <p:nvPr/>
          </p:nvSpPr>
          <p:spPr>
            <a:xfrm>
              <a:off x="-488915" y="1972204"/>
              <a:ext cx="25477" cy="57044"/>
            </a:xfrm>
            <a:custGeom>
              <a:avLst/>
              <a:gdLst>
                <a:gd name="connsiteX0" fmla="*/ 26381 w 38287"/>
                <a:gd name="connsiteY0" fmla="*/ 0 h 85725"/>
                <a:gd name="connsiteX1" fmla="*/ 187 w 38287"/>
                <a:gd name="connsiteY1" fmla="*/ 57150 h 85725"/>
                <a:gd name="connsiteX2" fmla="*/ 38287 w 38287"/>
                <a:gd name="connsiteY2" fmla="*/ 8572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287" h="85725">
                  <a:moveTo>
                    <a:pt x="26381" y="0"/>
                  </a:moveTo>
                  <a:cubicBezTo>
                    <a:pt x="12292" y="21431"/>
                    <a:pt x="-1797" y="42863"/>
                    <a:pt x="187" y="57150"/>
                  </a:cubicBezTo>
                  <a:cubicBezTo>
                    <a:pt x="2171" y="71437"/>
                    <a:pt x="20229" y="78581"/>
                    <a:pt x="38287" y="85725"/>
                  </a:cubicBezTo>
                </a:path>
              </a:pathLst>
            </a:custGeom>
            <a:noFill/>
            <a:ln w="19050">
              <a:solidFill>
                <a:srgbClr val="35CF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62" name="원호 161">
              <a:extLst>
                <a:ext uri="{FF2B5EF4-FFF2-40B4-BE49-F238E27FC236}">
                  <a16:creationId xmlns:a16="http://schemas.microsoft.com/office/drawing/2014/main" id="{E434693F-7133-481A-B160-CB3DCD5F2077}"/>
                </a:ext>
              </a:extLst>
            </p:cNvPr>
            <p:cNvSpPr/>
            <p:nvPr/>
          </p:nvSpPr>
          <p:spPr>
            <a:xfrm rot="10800000">
              <a:off x="-509079" y="2044056"/>
              <a:ext cx="84310" cy="33465"/>
            </a:xfrm>
            <a:prstGeom prst="arc">
              <a:avLst>
                <a:gd name="adj1" fmla="val 11184102"/>
                <a:gd name="adj2" fmla="val 21162837"/>
              </a:avLst>
            </a:prstGeom>
            <a:ln w="19050">
              <a:solidFill>
                <a:srgbClr val="35CF4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00" dirty="0">
                <a:latin typeface="+mn-ea"/>
              </a:endParaRPr>
            </a:p>
          </p:txBody>
        </p:sp>
        <p:sp>
          <p:nvSpPr>
            <p:cNvPr id="164" name="달 163">
              <a:extLst>
                <a:ext uri="{FF2B5EF4-FFF2-40B4-BE49-F238E27FC236}">
                  <a16:creationId xmlns:a16="http://schemas.microsoft.com/office/drawing/2014/main" id="{78049E45-F083-4BAC-9CCA-694F21699923}"/>
                </a:ext>
              </a:extLst>
            </p:cNvPr>
            <p:cNvSpPr/>
            <p:nvPr/>
          </p:nvSpPr>
          <p:spPr>
            <a:xfrm rot="3698573">
              <a:off x="-591727" y="1676870"/>
              <a:ext cx="72553" cy="198036"/>
            </a:xfrm>
            <a:prstGeom prst="moon">
              <a:avLst>
                <a:gd name="adj" fmla="val 87500"/>
              </a:avLst>
            </a:prstGeom>
            <a:solidFill>
              <a:srgbClr val="35CF4B"/>
            </a:solidFill>
            <a:ln w="19050">
              <a:solidFill>
                <a:srgbClr val="35CF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65" name="달 164">
              <a:extLst>
                <a:ext uri="{FF2B5EF4-FFF2-40B4-BE49-F238E27FC236}">
                  <a16:creationId xmlns:a16="http://schemas.microsoft.com/office/drawing/2014/main" id="{0551987C-396F-4800-A3DC-F332AD5BADC6}"/>
                </a:ext>
              </a:extLst>
            </p:cNvPr>
            <p:cNvSpPr/>
            <p:nvPr/>
          </p:nvSpPr>
          <p:spPr>
            <a:xfrm rot="7326971">
              <a:off x="-405295" y="1690476"/>
              <a:ext cx="48734" cy="158932"/>
            </a:xfrm>
            <a:prstGeom prst="moon">
              <a:avLst>
                <a:gd name="adj" fmla="val 61115"/>
              </a:avLst>
            </a:prstGeom>
            <a:solidFill>
              <a:srgbClr val="35CF4B"/>
            </a:solidFill>
            <a:ln w="19050">
              <a:solidFill>
                <a:srgbClr val="35CF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67" name="달 166">
              <a:extLst>
                <a:ext uri="{FF2B5EF4-FFF2-40B4-BE49-F238E27FC236}">
                  <a16:creationId xmlns:a16="http://schemas.microsoft.com/office/drawing/2014/main" id="{A914B778-9D7D-4E2B-BD12-94B0A9E68EF8}"/>
                </a:ext>
              </a:extLst>
            </p:cNvPr>
            <p:cNvSpPr/>
            <p:nvPr/>
          </p:nvSpPr>
          <p:spPr>
            <a:xfrm rot="9740779">
              <a:off x="-507456" y="1736745"/>
              <a:ext cx="85175" cy="158932"/>
            </a:xfrm>
            <a:prstGeom prst="moon">
              <a:avLst>
                <a:gd name="adj" fmla="val 61115"/>
              </a:avLst>
            </a:prstGeom>
            <a:solidFill>
              <a:srgbClr val="35CF4B"/>
            </a:solidFill>
            <a:ln w="19050">
              <a:solidFill>
                <a:srgbClr val="35CF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71" name="달 170">
              <a:extLst>
                <a:ext uri="{FF2B5EF4-FFF2-40B4-BE49-F238E27FC236}">
                  <a16:creationId xmlns:a16="http://schemas.microsoft.com/office/drawing/2014/main" id="{CC9F3760-F018-4472-87AF-C42393712406}"/>
                </a:ext>
              </a:extLst>
            </p:cNvPr>
            <p:cNvSpPr/>
            <p:nvPr/>
          </p:nvSpPr>
          <p:spPr>
            <a:xfrm rot="14040807" flipH="1">
              <a:off x="-580926" y="1752549"/>
              <a:ext cx="85175" cy="158932"/>
            </a:xfrm>
            <a:prstGeom prst="moon">
              <a:avLst>
                <a:gd name="adj" fmla="val 45213"/>
              </a:avLst>
            </a:prstGeom>
            <a:solidFill>
              <a:srgbClr val="35CF4B"/>
            </a:solidFill>
            <a:ln w="19050">
              <a:solidFill>
                <a:srgbClr val="35CF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79" name="달 178">
              <a:extLst>
                <a:ext uri="{FF2B5EF4-FFF2-40B4-BE49-F238E27FC236}">
                  <a16:creationId xmlns:a16="http://schemas.microsoft.com/office/drawing/2014/main" id="{74D1F30C-8D7A-496E-A7CC-C603D05C8660}"/>
                </a:ext>
              </a:extLst>
            </p:cNvPr>
            <p:cNvSpPr/>
            <p:nvPr/>
          </p:nvSpPr>
          <p:spPr>
            <a:xfrm rot="14040807" flipH="1">
              <a:off x="-631382" y="1770336"/>
              <a:ext cx="102025" cy="173244"/>
            </a:xfrm>
            <a:prstGeom prst="moon">
              <a:avLst>
                <a:gd name="adj" fmla="val 45213"/>
              </a:avLst>
            </a:prstGeom>
            <a:solidFill>
              <a:srgbClr val="35CF4B"/>
            </a:solidFill>
            <a:ln w="19050">
              <a:solidFill>
                <a:srgbClr val="35CF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82" name="달 181">
              <a:extLst>
                <a:ext uri="{FF2B5EF4-FFF2-40B4-BE49-F238E27FC236}">
                  <a16:creationId xmlns:a16="http://schemas.microsoft.com/office/drawing/2014/main" id="{94CE5178-E65F-4D0E-9014-C4C6E78A76E6}"/>
                </a:ext>
              </a:extLst>
            </p:cNvPr>
            <p:cNvSpPr/>
            <p:nvPr/>
          </p:nvSpPr>
          <p:spPr>
            <a:xfrm rot="14459731" flipH="1">
              <a:off x="-595882" y="1712692"/>
              <a:ext cx="74661" cy="173244"/>
            </a:xfrm>
            <a:prstGeom prst="moon">
              <a:avLst>
                <a:gd name="adj" fmla="val 45213"/>
              </a:avLst>
            </a:prstGeom>
            <a:solidFill>
              <a:srgbClr val="35CF4B"/>
            </a:solidFill>
            <a:ln w="19050">
              <a:solidFill>
                <a:srgbClr val="35CF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86" name="달 185">
              <a:extLst>
                <a:ext uri="{FF2B5EF4-FFF2-40B4-BE49-F238E27FC236}">
                  <a16:creationId xmlns:a16="http://schemas.microsoft.com/office/drawing/2014/main" id="{D46F8412-FFF3-44A2-80CF-CD6B5F5301D7}"/>
                </a:ext>
              </a:extLst>
            </p:cNvPr>
            <p:cNvSpPr/>
            <p:nvPr/>
          </p:nvSpPr>
          <p:spPr>
            <a:xfrm rot="14459731" flipH="1">
              <a:off x="-583756" y="1741901"/>
              <a:ext cx="74661" cy="173244"/>
            </a:xfrm>
            <a:prstGeom prst="moon">
              <a:avLst>
                <a:gd name="adj" fmla="val 45213"/>
              </a:avLst>
            </a:prstGeom>
            <a:solidFill>
              <a:srgbClr val="35CF4B"/>
            </a:solidFill>
            <a:ln w="19050">
              <a:solidFill>
                <a:srgbClr val="35CF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96" name="달 195">
              <a:extLst>
                <a:ext uri="{FF2B5EF4-FFF2-40B4-BE49-F238E27FC236}">
                  <a16:creationId xmlns:a16="http://schemas.microsoft.com/office/drawing/2014/main" id="{A109278C-555F-4FC1-B087-3EA185BB1C06}"/>
                </a:ext>
              </a:extLst>
            </p:cNvPr>
            <p:cNvSpPr/>
            <p:nvPr/>
          </p:nvSpPr>
          <p:spPr>
            <a:xfrm rot="9740779">
              <a:off x="-472206" y="1731902"/>
              <a:ext cx="114504" cy="155582"/>
            </a:xfrm>
            <a:prstGeom prst="moon">
              <a:avLst>
                <a:gd name="adj" fmla="val 61115"/>
              </a:avLst>
            </a:prstGeom>
            <a:solidFill>
              <a:srgbClr val="35CF4B"/>
            </a:solidFill>
            <a:ln w="19050">
              <a:solidFill>
                <a:srgbClr val="35CF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97" name="달 196">
              <a:extLst>
                <a:ext uri="{FF2B5EF4-FFF2-40B4-BE49-F238E27FC236}">
                  <a16:creationId xmlns:a16="http://schemas.microsoft.com/office/drawing/2014/main" id="{EA873FBB-D226-4960-B224-0F75E5B0DE0E}"/>
                </a:ext>
              </a:extLst>
            </p:cNvPr>
            <p:cNvSpPr/>
            <p:nvPr/>
          </p:nvSpPr>
          <p:spPr>
            <a:xfrm rot="9740779">
              <a:off x="-404769" y="1763183"/>
              <a:ext cx="85175" cy="116793"/>
            </a:xfrm>
            <a:prstGeom prst="moon">
              <a:avLst>
                <a:gd name="adj" fmla="val 61115"/>
              </a:avLst>
            </a:prstGeom>
            <a:solidFill>
              <a:srgbClr val="35CF4B"/>
            </a:solidFill>
            <a:ln w="19050">
              <a:solidFill>
                <a:srgbClr val="35CF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98" name="달 197">
              <a:extLst>
                <a:ext uri="{FF2B5EF4-FFF2-40B4-BE49-F238E27FC236}">
                  <a16:creationId xmlns:a16="http://schemas.microsoft.com/office/drawing/2014/main" id="{79A86CF0-C08F-4546-ABFF-057497ED133C}"/>
                </a:ext>
              </a:extLst>
            </p:cNvPr>
            <p:cNvSpPr/>
            <p:nvPr/>
          </p:nvSpPr>
          <p:spPr>
            <a:xfrm rot="9740779">
              <a:off x="-346952" y="1827199"/>
              <a:ext cx="55192" cy="116793"/>
            </a:xfrm>
            <a:prstGeom prst="moon">
              <a:avLst>
                <a:gd name="adj" fmla="val 68408"/>
              </a:avLst>
            </a:prstGeom>
            <a:solidFill>
              <a:srgbClr val="35CF4B"/>
            </a:solidFill>
            <a:ln w="19050">
              <a:solidFill>
                <a:srgbClr val="35CF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99" name="달 198">
              <a:extLst>
                <a:ext uri="{FF2B5EF4-FFF2-40B4-BE49-F238E27FC236}">
                  <a16:creationId xmlns:a16="http://schemas.microsoft.com/office/drawing/2014/main" id="{5BF98C2A-1B57-4C49-A302-7D29A099FBEE}"/>
                </a:ext>
              </a:extLst>
            </p:cNvPr>
            <p:cNvSpPr/>
            <p:nvPr/>
          </p:nvSpPr>
          <p:spPr>
            <a:xfrm rot="9740779">
              <a:off x="-355277" y="1791477"/>
              <a:ext cx="55192" cy="116793"/>
            </a:xfrm>
            <a:prstGeom prst="moon">
              <a:avLst>
                <a:gd name="adj" fmla="val 87500"/>
              </a:avLst>
            </a:prstGeom>
            <a:solidFill>
              <a:srgbClr val="35CF4B"/>
            </a:solidFill>
            <a:ln w="19050">
              <a:solidFill>
                <a:srgbClr val="35CF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00" name="달 199">
              <a:extLst>
                <a:ext uri="{FF2B5EF4-FFF2-40B4-BE49-F238E27FC236}">
                  <a16:creationId xmlns:a16="http://schemas.microsoft.com/office/drawing/2014/main" id="{44025AA0-2942-4771-AF66-A4A44431D60F}"/>
                </a:ext>
              </a:extLst>
            </p:cNvPr>
            <p:cNvSpPr/>
            <p:nvPr/>
          </p:nvSpPr>
          <p:spPr>
            <a:xfrm rot="7067029">
              <a:off x="-517661" y="1748182"/>
              <a:ext cx="55192" cy="116793"/>
            </a:xfrm>
            <a:prstGeom prst="moon">
              <a:avLst>
                <a:gd name="adj" fmla="val 87500"/>
              </a:avLst>
            </a:prstGeom>
            <a:solidFill>
              <a:srgbClr val="35CF4B"/>
            </a:solidFill>
            <a:ln w="19050">
              <a:solidFill>
                <a:srgbClr val="35CF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</p:grpSp>
      <p:sp>
        <p:nvSpPr>
          <p:cNvPr id="130" name="타원 129">
            <a:extLst>
              <a:ext uri="{FF2B5EF4-FFF2-40B4-BE49-F238E27FC236}">
                <a16:creationId xmlns:a16="http://schemas.microsoft.com/office/drawing/2014/main" id="{DC93DF29-6417-416C-A710-DBCFBF60C433}"/>
              </a:ext>
            </a:extLst>
          </p:cNvPr>
          <p:cNvSpPr/>
          <p:nvPr/>
        </p:nvSpPr>
        <p:spPr>
          <a:xfrm>
            <a:off x="2204193" y="1575223"/>
            <a:ext cx="225212" cy="225212"/>
          </a:xfrm>
          <a:prstGeom prst="ellipse">
            <a:avLst/>
          </a:prstGeom>
          <a:solidFill>
            <a:srgbClr val="35CF4B"/>
          </a:solidFill>
          <a:ln w="60325">
            <a:solidFill>
              <a:srgbClr val="1D792A"/>
            </a:solidFill>
          </a:ln>
          <a:effectLst>
            <a:glow rad="63500">
              <a:srgbClr val="35CF4B">
                <a:alpha val="70000"/>
              </a:srgb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88900" h="889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+mn-ea"/>
              </a:rPr>
              <a:t>1</a:t>
            </a:r>
            <a:endParaRPr lang="ko-KR" altLang="en-US" sz="10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202" name="그룹 201">
            <a:extLst>
              <a:ext uri="{FF2B5EF4-FFF2-40B4-BE49-F238E27FC236}">
                <a16:creationId xmlns:a16="http://schemas.microsoft.com/office/drawing/2014/main" id="{B195CAA6-3AAC-4307-AB5D-56675BCCD7E1}"/>
              </a:ext>
            </a:extLst>
          </p:cNvPr>
          <p:cNvGrpSpPr/>
          <p:nvPr/>
        </p:nvGrpSpPr>
        <p:grpSpPr>
          <a:xfrm>
            <a:off x="324249" y="3874117"/>
            <a:ext cx="404793" cy="580321"/>
            <a:chOff x="431400" y="4659403"/>
            <a:chExt cx="539464" cy="773390"/>
          </a:xfrm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CF095F5-343F-40A2-8DCE-7EBEC30A93C0}"/>
                </a:ext>
              </a:extLst>
            </p:cNvPr>
            <p:cNvSpPr/>
            <p:nvPr/>
          </p:nvSpPr>
          <p:spPr>
            <a:xfrm flipH="1">
              <a:off x="431400" y="5103408"/>
              <a:ext cx="539464" cy="329385"/>
            </a:xfrm>
            <a:custGeom>
              <a:avLst/>
              <a:gdLst>
                <a:gd name="connsiteX0" fmla="*/ 630656 w 940398"/>
                <a:gd name="connsiteY0" fmla="*/ 0 h 560400"/>
                <a:gd name="connsiteX1" fmla="*/ 630656 w 940398"/>
                <a:gd name="connsiteY1" fmla="*/ 279904 h 560400"/>
                <a:gd name="connsiteX2" fmla="*/ 309742 w 940398"/>
                <a:gd name="connsiteY2" fmla="*/ 279904 h 560400"/>
                <a:gd name="connsiteX3" fmla="*/ 309742 w 940398"/>
                <a:gd name="connsiteY3" fmla="*/ 0 h 560400"/>
                <a:gd name="connsiteX4" fmla="*/ 0 w 940398"/>
                <a:gd name="connsiteY4" fmla="*/ 57209 h 560400"/>
                <a:gd name="connsiteX5" fmla="*/ 0 w 940398"/>
                <a:gd name="connsiteY5" fmla="*/ 279904 h 560400"/>
                <a:gd name="connsiteX6" fmla="*/ 0 w 940398"/>
                <a:gd name="connsiteY6" fmla="*/ 286043 h 560400"/>
                <a:gd name="connsiteX7" fmla="*/ 0 w 940398"/>
                <a:gd name="connsiteY7" fmla="*/ 560400 h 560400"/>
                <a:gd name="connsiteX8" fmla="*/ 940398 w 940398"/>
                <a:gd name="connsiteY8" fmla="*/ 560400 h 560400"/>
                <a:gd name="connsiteX9" fmla="*/ 940398 w 940398"/>
                <a:gd name="connsiteY9" fmla="*/ 286043 h 560400"/>
                <a:gd name="connsiteX10" fmla="*/ 940398 w 940398"/>
                <a:gd name="connsiteY10" fmla="*/ 279904 h 560400"/>
                <a:gd name="connsiteX11" fmla="*/ 940398 w 940398"/>
                <a:gd name="connsiteY11" fmla="*/ 57209 h 56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40398" h="560400">
                  <a:moveTo>
                    <a:pt x="630656" y="0"/>
                  </a:moveTo>
                  <a:lnTo>
                    <a:pt x="630656" y="279904"/>
                  </a:lnTo>
                  <a:lnTo>
                    <a:pt x="309742" y="279904"/>
                  </a:lnTo>
                  <a:lnTo>
                    <a:pt x="309742" y="0"/>
                  </a:lnTo>
                  <a:lnTo>
                    <a:pt x="0" y="57209"/>
                  </a:lnTo>
                  <a:lnTo>
                    <a:pt x="0" y="279904"/>
                  </a:lnTo>
                  <a:lnTo>
                    <a:pt x="0" y="286043"/>
                  </a:lnTo>
                  <a:lnTo>
                    <a:pt x="0" y="560400"/>
                  </a:lnTo>
                  <a:lnTo>
                    <a:pt x="940398" y="560400"/>
                  </a:lnTo>
                  <a:lnTo>
                    <a:pt x="940398" y="286043"/>
                  </a:lnTo>
                  <a:lnTo>
                    <a:pt x="940398" y="279904"/>
                  </a:lnTo>
                  <a:lnTo>
                    <a:pt x="940398" y="57209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215F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05" name="사각형: 둥근 모서리 204">
              <a:extLst>
                <a:ext uri="{FF2B5EF4-FFF2-40B4-BE49-F238E27FC236}">
                  <a16:creationId xmlns:a16="http://schemas.microsoft.com/office/drawing/2014/main" id="{9B645FF1-FF7F-4531-86A3-4E4A877DEC27}"/>
                </a:ext>
              </a:extLst>
            </p:cNvPr>
            <p:cNvSpPr/>
            <p:nvPr/>
          </p:nvSpPr>
          <p:spPr>
            <a:xfrm>
              <a:off x="608562" y="5032355"/>
              <a:ext cx="179128" cy="155708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215F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06" name="달 205">
              <a:extLst>
                <a:ext uri="{FF2B5EF4-FFF2-40B4-BE49-F238E27FC236}">
                  <a16:creationId xmlns:a16="http://schemas.microsoft.com/office/drawing/2014/main" id="{7177FBFB-18B1-4AB9-A926-2BDE09971634}"/>
                </a:ext>
              </a:extLst>
            </p:cNvPr>
            <p:cNvSpPr/>
            <p:nvPr/>
          </p:nvSpPr>
          <p:spPr>
            <a:xfrm rot="16200000">
              <a:off x="608679" y="5141389"/>
              <a:ext cx="187277" cy="170746"/>
            </a:xfrm>
            <a:prstGeom prst="moon">
              <a:avLst>
                <a:gd name="adj" fmla="val 84654"/>
              </a:avLst>
            </a:prstGeom>
            <a:solidFill>
              <a:srgbClr val="215F9A"/>
            </a:solidFill>
            <a:ln w="19050">
              <a:solidFill>
                <a:srgbClr val="215F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C2BB6BA-1577-4845-9E2F-03E996B1149F}"/>
                </a:ext>
              </a:extLst>
            </p:cNvPr>
            <p:cNvSpPr/>
            <p:nvPr/>
          </p:nvSpPr>
          <p:spPr>
            <a:xfrm rot="9799799">
              <a:off x="616301" y="5113003"/>
              <a:ext cx="220009" cy="286213"/>
            </a:xfrm>
            <a:custGeom>
              <a:avLst/>
              <a:gdLst>
                <a:gd name="connsiteX0" fmla="*/ 0 w 300574"/>
                <a:gd name="connsiteY0" fmla="*/ 378619 h 378619"/>
                <a:gd name="connsiteX1" fmla="*/ 0 w 300574"/>
                <a:gd name="connsiteY1" fmla="*/ 189310 h 378619"/>
                <a:gd name="connsiteX2" fmla="*/ 23839 w 300574"/>
                <a:gd name="connsiteY2" fmla="*/ 159281 h 378619"/>
                <a:gd name="connsiteX3" fmla="*/ 63452 w 300574"/>
                <a:gd name="connsiteY3" fmla="*/ 172906 h 378619"/>
                <a:gd name="connsiteX4" fmla="*/ 42752 w 300574"/>
                <a:gd name="connsiteY4" fmla="*/ 135457 h 378619"/>
                <a:gd name="connsiteX5" fmla="*/ 50917 w 300574"/>
                <a:gd name="connsiteY5" fmla="*/ 125171 h 378619"/>
                <a:gd name="connsiteX6" fmla="*/ 268861 w 300574"/>
                <a:gd name="connsiteY6" fmla="*/ 0 h 378619"/>
                <a:gd name="connsiteX7" fmla="*/ 300574 w 300574"/>
                <a:gd name="connsiteY7" fmla="*/ 0 h 378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0574" h="378619">
                  <a:moveTo>
                    <a:pt x="0" y="378619"/>
                  </a:moveTo>
                  <a:lnTo>
                    <a:pt x="0" y="189310"/>
                  </a:lnTo>
                  <a:lnTo>
                    <a:pt x="23839" y="159281"/>
                  </a:lnTo>
                  <a:lnTo>
                    <a:pt x="63452" y="172906"/>
                  </a:lnTo>
                  <a:lnTo>
                    <a:pt x="42752" y="135457"/>
                  </a:lnTo>
                  <a:lnTo>
                    <a:pt x="50917" y="125171"/>
                  </a:lnTo>
                  <a:lnTo>
                    <a:pt x="268861" y="0"/>
                  </a:lnTo>
                  <a:lnTo>
                    <a:pt x="300574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215F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B0E64D15-E36C-4901-864C-2CEC58E3D085}"/>
                </a:ext>
              </a:extLst>
            </p:cNvPr>
            <p:cNvSpPr/>
            <p:nvPr/>
          </p:nvSpPr>
          <p:spPr>
            <a:xfrm rot="11800201" flipH="1">
              <a:off x="567422" y="5104392"/>
              <a:ext cx="156068" cy="259587"/>
            </a:xfrm>
            <a:custGeom>
              <a:avLst/>
              <a:gdLst>
                <a:gd name="connsiteX0" fmla="*/ 0 w 272060"/>
                <a:gd name="connsiteY0" fmla="*/ 452517 h 452517"/>
                <a:gd name="connsiteX1" fmla="*/ 272060 w 272060"/>
                <a:gd name="connsiteY1" fmla="*/ 98589 h 452517"/>
                <a:gd name="connsiteX2" fmla="*/ 264804 w 272060"/>
                <a:gd name="connsiteY2" fmla="*/ 0 h 452517"/>
                <a:gd name="connsiteX3" fmla="*/ 64968 w 272060"/>
                <a:gd name="connsiteY3" fmla="*/ 118531 h 452517"/>
                <a:gd name="connsiteX4" fmla="*/ 54550 w 272060"/>
                <a:gd name="connsiteY4" fmla="*/ 132086 h 452517"/>
                <a:gd name="connsiteX5" fmla="*/ 80963 w 272060"/>
                <a:gd name="connsiteY5" fmla="*/ 181435 h 452517"/>
                <a:gd name="connsiteX6" fmla="*/ 30418 w 272060"/>
                <a:gd name="connsiteY6" fmla="*/ 163480 h 452517"/>
                <a:gd name="connsiteX7" fmla="*/ 0 w 272060"/>
                <a:gd name="connsiteY7" fmla="*/ 203052 h 452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2060" h="452517">
                  <a:moveTo>
                    <a:pt x="0" y="452517"/>
                  </a:moveTo>
                  <a:lnTo>
                    <a:pt x="272060" y="98589"/>
                  </a:lnTo>
                  <a:lnTo>
                    <a:pt x="264804" y="0"/>
                  </a:lnTo>
                  <a:lnTo>
                    <a:pt x="64968" y="118531"/>
                  </a:lnTo>
                  <a:lnTo>
                    <a:pt x="54550" y="132086"/>
                  </a:lnTo>
                  <a:lnTo>
                    <a:pt x="80963" y="181435"/>
                  </a:lnTo>
                  <a:lnTo>
                    <a:pt x="30418" y="163480"/>
                  </a:lnTo>
                  <a:lnTo>
                    <a:pt x="0" y="203052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215F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09" name="타원 208">
              <a:extLst>
                <a:ext uri="{FF2B5EF4-FFF2-40B4-BE49-F238E27FC236}">
                  <a16:creationId xmlns:a16="http://schemas.microsoft.com/office/drawing/2014/main" id="{2F1DDAB9-ECC2-4AB3-81B6-EB9F832FF4A9}"/>
                </a:ext>
              </a:extLst>
            </p:cNvPr>
            <p:cNvSpPr/>
            <p:nvPr/>
          </p:nvSpPr>
          <p:spPr>
            <a:xfrm>
              <a:off x="544263" y="4706866"/>
              <a:ext cx="313739" cy="36964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215F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10" name="원호 209">
              <a:extLst>
                <a:ext uri="{FF2B5EF4-FFF2-40B4-BE49-F238E27FC236}">
                  <a16:creationId xmlns:a16="http://schemas.microsoft.com/office/drawing/2014/main" id="{2BD5937C-BD1B-4E0B-BE8B-942AFA5B7399}"/>
                </a:ext>
              </a:extLst>
            </p:cNvPr>
            <p:cNvSpPr/>
            <p:nvPr/>
          </p:nvSpPr>
          <p:spPr>
            <a:xfrm>
              <a:off x="584475" y="4846305"/>
              <a:ext cx="84310" cy="33465"/>
            </a:xfrm>
            <a:prstGeom prst="arc">
              <a:avLst>
                <a:gd name="adj1" fmla="val 11184102"/>
                <a:gd name="adj2" fmla="val 21162837"/>
              </a:avLst>
            </a:prstGeom>
            <a:ln w="19050">
              <a:solidFill>
                <a:srgbClr val="215F9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latin typeface="+mn-ea"/>
              </a:endParaRPr>
            </a:p>
          </p:txBody>
        </p:sp>
        <p:sp>
          <p:nvSpPr>
            <p:cNvPr id="211" name="원호 210">
              <a:extLst>
                <a:ext uri="{FF2B5EF4-FFF2-40B4-BE49-F238E27FC236}">
                  <a16:creationId xmlns:a16="http://schemas.microsoft.com/office/drawing/2014/main" id="{19A80D28-0571-4285-88C1-60E2C09ADE0F}"/>
                </a:ext>
              </a:extLst>
            </p:cNvPr>
            <p:cNvSpPr/>
            <p:nvPr/>
          </p:nvSpPr>
          <p:spPr>
            <a:xfrm>
              <a:off x="738959" y="4846305"/>
              <a:ext cx="84310" cy="33465"/>
            </a:xfrm>
            <a:prstGeom prst="arc">
              <a:avLst>
                <a:gd name="adj1" fmla="val 11184102"/>
                <a:gd name="adj2" fmla="val 21162837"/>
              </a:avLst>
            </a:prstGeom>
            <a:ln w="19050">
              <a:solidFill>
                <a:srgbClr val="215F9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latin typeface="+mn-ea"/>
              </a:endParaRPr>
            </a:p>
          </p:txBody>
        </p:sp>
        <p:sp>
          <p:nvSpPr>
            <p:cNvPr id="212" name="타원 211">
              <a:extLst>
                <a:ext uri="{FF2B5EF4-FFF2-40B4-BE49-F238E27FC236}">
                  <a16:creationId xmlns:a16="http://schemas.microsoft.com/office/drawing/2014/main" id="{731FCC87-A223-456C-80B3-2DD3A35A8748}"/>
                </a:ext>
              </a:extLst>
            </p:cNvPr>
            <p:cNvSpPr/>
            <p:nvPr/>
          </p:nvSpPr>
          <p:spPr>
            <a:xfrm rot="5735385">
              <a:off x="839710" y="4876315"/>
              <a:ext cx="63339" cy="29659"/>
            </a:xfrm>
            <a:prstGeom prst="ellipse">
              <a:avLst/>
            </a:prstGeom>
            <a:noFill/>
            <a:ln w="19050">
              <a:solidFill>
                <a:srgbClr val="215F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13" name="타원 212">
              <a:extLst>
                <a:ext uri="{FF2B5EF4-FFF2-40B4-BE49-F238E27FC236}">
                  <a16:creationId xmlns:a16="http://schemas.microsoft.com/office/drawing/2014/main" id="{67596DA0-5A1B-44F0-A35C-6B183A380557}"/>
                </a:ext>
              </a:extLst>
            </p:cNvPr>
            <p:cNvSpPr/>
            <p:nvPr/>
          </p:nvSpPr>
          <p:spPr>
            <a:xfrm rot="15864615" flipH="1">
              <a:off x="497011" y="4876315"/>
              <a:ext cx="63339" cy="29659"/>
            </a:xfrm>
            <a:prstGeom prst="ellipse">
              <a:avLst/>
            </a:prstGeom>
            <a:noFill/>
            <a:ln w="19050">
              <a:solidFill>
                <a:srgbClr val="215F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cxnSp>
          <p:nvCxnSpPr>
            <p:cNvPr id="214" name="직선 연결선 213">
              <a:extLst>
                <a:ext uri="{FF2B5EF4-FFF2-40B4-BE49-F238E27FC236}">
                  <a16:creationId xmlns:a16="http://schemas.microsoft.com/office/drawing/2014/main" id="{5B286E84-C8C2-49DF-88EE-DA6291C4749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8635" y="4878025"/>
              <a:ext cx="6192" cy="18825"/>
            </a:xfrm>
            <a:prstGeom prst="line">
              <a:avLst/>
            </a:prstGeom>
            <a:ln w="19050">
              <a:solidFill>
                <a:srgbClr val="215F9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직선 연결선 214">
              <a:extLst>
                <a:ext uri="{FF2B5EF4-FFF2-40B4-BE49-F238E27FC236}">
                  <a16:creationId xmlns:a16="http://schemas.microsoft.com/office/drawing/2014/main" id="{46CFCDCF-D51D-496B-AB77-D641BF341AB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23518" y="4878024"/>
              <a:ext cx="6192" cy="18825"/>
            </a:xfrm>
            <a:prstGeom prst="line">
              <a:avLst/>
            </a:prstGeom>
            <a:ln w="19050">
              <a:solidFill>
                <a:srgbClr val="215F9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6" name="타원 215">
              <a:extLst>
                <a:ext uri="{FF2B5EF4-FFF2-40B4-BE49-F238E27FC236}">
                  <a16:creationId xmlns:a16="http://schemas.microsoft.com/office/drawing/2014/main" id="{9D74C287-62FD-48C7-A56E-30AB5B13E7DD}"/>
                </a:ext>
              </a:extLst>
            </p:cNvPr>
            <p:cNvSpPr/>
            <p:nvPr/>
          </p:nvSpPr>
          <p:spPr>
            <a:xfrm>
              <a:off x="619773" y="4875519"/>
              <a:ext cx="27657" cy="33466"/>
            </a:xfrm>
            <a:prstGeom prst="ellipse">
              <a:avLst/>
            </a:prstGeom>
            <a:solidFill>
              <a:srgbClr val="215F9A"/>
            </a:solidFill>
            <a:ln w="19050">
              <a:solidFill>
                <a:srgbClr val="215F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17" name="타원 216">
              <a:extLst>
                <a:ext uri="{FF2B5EF4-FFF2-40B4-BE49-F238E27FC236}">
                  <a16:creationId xmlns:a16="http://schemas.microsoft.com/office/drawing/2014/main" id="{451533B2-F4C1-4C38-81E3-D76538A6358B}"/>
                </a:ext>
              </a:extLst>
            </p:cNvPr>
            <p:cNvSpPr/>
            <p:nvPr/>
          </p:nvSpPr>
          <p:spPr>
            <a:xfrm>
              <a:off x="760314" y="4875519"/>
              <a:ext cx="27657" cy="33466"/>
            </a:xfrm>
            <a:prstGeom prst="ellipse">
              <a:avLst/>
            </a:prstGeom>
            <a:solidFill>
              <a:srgbClr val="215F9A"/>
            </a:solidFill>
            <a:ln w="19050">
              <a:solidFill>
                <a:srgbClr val="215F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BD1C2450-47BB-4CF7-8920-7ACE35ED0A97}"/>
                </a:ext>
              </a:extLst>
            </p:cNvPr>
            <p:cNvSpPr/>
            <p:nvPr/>
          </p:nvSpPr>
          <p:spPr>
            <a:xfrm>
              <a:off x="686581" y="4899705"/>
              <a:ext cx="25477" cy="57044"/>
            </a:xfrm>
            <a:custGeom>
              <a:avLst/>
              <a:gdLst>
                <a:gd name="connsiteX0" fmla="*/ 26381 w 38287"/>
                <a:gd name="connsiteY0" fmla="*/ 0 h 85725"/>
                <a:gd name="connsiteX1" fmla="*/ 187 w 38287"/>
                <a:gd name="connsiteY1" fmla="*/ 57150 h 85725"/>
                <a:gd name="connsiteX2" fmla="*/ 38287 w 38287"/>
                <a:gd name="connsiteY2" fmla="*/ 8572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287" h="85725">
                  <a:moveTo>
                    <a:pt x="26381" y="0"/>
                  </a:moveTo>
                  <a:cubicBezTo>
                    <a:pt x="12292" y="21431"/>
                    <a:pt x="-1797" y="42863"/>
                    <a:pt x="187" y="57150"/>
                  </a:cubicBezTo>
                  <a:cubicBezTo>
                    <a:pt x="2171" y="71437"/>
                    <a:pt x="20229" y="78581"/>
                    <a:pt x="38287" y="85725"/>
                  </a:cubicBezTo>
                </a:path>
              </a:pathLst>
            </a:custGeom>
            <a:noFill/>
            <a:ln w="19050">
              <a:solidFill>
                <a:srgbClr val="215F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19" name="원호 218">
              <a:extLst>
                <a:ext uri="{FF2B5EF4-FFF2-40B4-BE49-F238E27FC236}">
                  <a16:creationId xmlns:a16="http://schemas.microsoft.com/office/drawing/2014/main" id="{72932E06-B57C-47D5-9298-028D932CE36C}"/>
                </a:ext>
              </a:extLst>
            </p:cNvPr>
            <p:cNvSpPr/>
            <p:nvPr/>
          </p:nvSpPr>
          <p:spPr>
            <a:xfrm rot="10800000">
              <a:off x="666417" y="4971557"/>
              <a:ext cx="84310" cy="33465"/>
            </a:xfrm>
            <a:prstGeom prst="arc">
              <a:avLst>
                <a:gd name="adj1" fmla="val 11184102"/>
                <a:gd name="adj2" fmla="val 21162837"/>
              </a:avLst>
            </a:prstGeom>
            <a:ln w="19050">
              <a:solidFill>
                <a:srgbClr val="215F9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00" dirty="0">
                <a:latin typeface="+mn-ea"/>
              </a:endParaRPr>
            </a:p>
          </p:txBody>
        </p:sp>
        <p:sp>
          <p:nvSpPr>
            <p:cNvPr id="220" name="달 219">
              <a:extLst>
                <a:ext uri="{FF2B5EF4-FFF2-40B4-BE49-F238E27FC236}">
                  <a16:creationId xmlns:a16="http://schemas.microsoft.com/office/drawing/2014/main" id="{1633A47B-01F0-48FD-827F-73E4F36E78DD}"/>
                </a:ext>
              </a:extLst>
            </p:cNvPr>
            <p:cNvSpPr/>
            <p:nvPr/>
          </p:nvSpPr>
          <p:spPr>
            <a:xfrm rot="3698573">
              <a:off x="583769" y="4604371"/>
              <a:ext cx="72553" cy="198036"/>
            </a:xfrm>
            <a:prstGeom prst="moon">
              <a:avLst>
                <a:gd name="adj" fmla="val 87500"/>
              </a:avLst>
            </a:prstGeom>
            <a:solidFill>
              <a:srgbClr val="215F9A"/>
            </a:solidFill>
            <a:ln w="19050">
              <a:solidFill>
                <a:srgbClr val="215F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21" name="달 220">
              <a:extLst>
                <a:ext uri="{FF2B5EF4-FFF2-40B4-BE49-F238E27FC236}">
                  <a16:creationId xmlns:a16="http://schemas.microsoft.com/office/drawing/2014/main" id="{B0486D82-0D85-4CED-800D-3B01F8649595}"/>
                </a:ext>
              </a:extLst>
            </p:cNvPr>
            <p:cNvSpPr/>
            <p:nvPr/>
          </p:nvSpPr>
          <p:spPr>
            <a:xfrm rot="7326971">
              <a:off x="770201" y="4617977"/>
              <a:ext cx="48734" cy="158932"/>
            </a:xfrm>
            <a:prstGeom prst="moon">
              <a:avLst>
                <a:gd name="adj" fmla="val 61115"/>
              </a:avLst>
            </a:prstGeom>
            <a:solidFill>
              <a:srgbClr val="215F9A"/>
            </a:solidFill>
            <a:ln w="19050">
              <a:solidFill>
                <a:srgbClr val="215F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22" name="달 221">
              <a:extLst>
                <a:ext uri="{FF2B5EF4-FFF2-40B4-BE49-F238E27FC236}">
                  <a16:creationId xmlns:a16="http://schemas.microsoft.com/office/drawing/2014/main" id="{0392E5DF-DF53-48E3-9167-0F1195B1FE61}"/>
                </a:ext>
              </a:extLst>
            </p:cNvPr>
            <p:cNvSpPr/>
            <p:nvPr/>
          </p:nvSpPr>
          <p:spPr>
            <a:xfrm rot="9740779">
              <a:off x="668040" y="4664246"/>
              <a:ext cx="85175" cy="158932"/>
            </a:xfrm>
            <a:prstGeom prst="moon">
              <a:avLst>
                <a:gd name="adj" fmla="val 61115"/>
              </a:avLst>
            </a:prstGeom>
            <a:solidFill>
              <a:srgbClr val="215F9A"/>
            </a:solidFill>
            <a:ln w="19050">
              <a:solidFill>
                <a:srgbClr val="215F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23" name="달 222">
              <a:extLst>
                <a:ext uri="{FF2B5EF4-FFF2-40B4-BE49-F238E27FC236}">
                  <a16:creationId xmlns:a16="http://schemas.microsoft.com/office/drawing/2014/main" id="{217DFABF-105B-4000-928D-A506085DB5D2}"/>
                </a:ext>
              </a:extLst>
            </p:cNvPr>
            <p:cNvSpPr/>
            <p:nvPr/>
          </p:nvSpPr>
          <p:spPr>
            <a:xfrm rot="14040807" flipH="1">
              <a:off x="594570" y="4680050"/>
              <a:ext cx="85175" cy="158932"/>
            </a:xfrm>
            <a:prstGeom prst="moon">
              <a:avLst>
                <a:gd name="adj" fmla="val 45213"/>
              </a:avLst>
            </a:prstGeom>
            <a:solidFill>
              <a:srgbClr val="215F9A"/>
            </a:solidFill>
            <a:ln w="19050">
              <a:solidFill>
                <a:srgbClr val="215F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24" name="달 223">
              <a:extLst>
                <a:ext uri="{FF2B5EF4-FFF2-40B4-BE49-F238E27FC236}">
                  <a16:creationId xmlns:a16="http://schemas.microsoft.com/office/drawing/2014/main" id="{6422E9F3-B3B1-427A-9DD8-94128C6AF258}"/>
                </a:ext>
              </a:extLst>
            </p:cNvPr>
            <p:cNvSpPr/>
            <p:nvPr/>
          </p:nvSpPr>
          <p:spPr>
            <a:xfrm rot="14040807" flipH="1">
              <a:off x="544114" y="4697837"/>
              <a:ext cx="102025" cy="173244"/>
            </a:xfrm>
            <a:prstGeom prst="moon">
              <a:avLst>
                <a:gd name="adj" fmla="val 45213"/>
              </a:avLst>
            </a:prstGeom>
            <a:solidFill>
              <a:srgbClr val="215F9A"/>
            </a:solidFill>
            <a:ln w="19050">
              <a:solidFill>
                <a:srgbClr val="215F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25" name="달 224">
              <a:extLst>
                <a:ext uri="{FF2B5EF4-FFF2-40B4-BE49-F238E27FC236}">
                  <a16:creationId xmlns:a16="http://schemas.microsoft.com/office/drawing/2014/main" id="{22144FAA-F8F6-4DF5-887F-A49134A4BE09}"/>
                </a:ext>
              </a:extLst>
            </p:cNvPr>
            <p:cNvSpPr/>
            <p:nvPr/>
          </p:nvSpPr>
          <p:spPr>
            <a:xfrm rot="14459731" flipH="1">
              <a:off x="579614" y="4640193"/>
              <a:ext cx="74661" cy="173244"/>
            </a:xfrm>
            <a:prstGeom prst="moon">
              <a:avLst>
                <a:gd name="adj" fmla="val 45213"/>
              </a:avLst>
            </a:prstGeom>
            <a:solidFill>
              <a:srgbClr val="215F9A"/>
            </a:solidFill>
            <a:ln w="19050">
              <a:solidFill>
                <a:srgbClr val="215F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26" name="달 225">
              <a:extLst>
                <a:ext uri="{FF2B5EF4-FFF2-40B4-BE49-F238E27FC236}">
                  <a16:creationId xmlns:a16="http://schemas.microsoft.com/office/drawing/2014/main" id="{494CBAA5-A109-4097-BB83-6778F9E272D0}"/>
                </a:ext>
              </a:extLst>
            </p:cNvPr>
            <p:cNvSpPr/>
            <p:nvPr/>
          </p:nvSpPr>
          <p:spPr>
            <a:xfrm rot="14459731" flipH="1">
              <a:off x="591740" y="4669402"/>
              <a:ext cx="74661" cy="173244"/>
            </a:xfrm>
            <a:prstGeom prst="moon">
              <a:avLst>
                <a:gd name="adj" fmla="val 45213"/>
              </a:avLst>
            </a:prstGeom>
            <a:solidFill>
              <a:srgbClr val="215F9A"/>
            </a:solidFill>
            <a:ln w="19050">
              <a:solidFill>
                <a:srgbClr val="215F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27" name="달 226">
              <a:extLst>
                <a:ext uri="{FF2B5EF4-FFF2-40B4-BE49-F238E27FC236}">
                  <a16:creationId xmlns:a16="http://schemas.microsoft.com/office/drawing/2014/main" id="{74586E4C-EA23-48C7-8221-9D996452919D}"/>
                </a:ext>
              </a:extLst>
            </p:cNvPr>
            <p:cNvSpPr/>
            <p:nvPr/>
          </p:nvSpPr>
          <p:spPr>
            <a:xfrm rot="9740779">
              <a:off x="703290" y="4659403"/>
              <a:ext cx="114504" cy="155582"/>
            </a:xfrm>
            <a:prstGeom prst="moon">
              <a:avLst>
                <a:gd name="adj" fmla="val 61115"/>
              </a:avLst>
            </a:prstGeom>
            <a:solidFill>
              <a:srgbClr val="215F9A"/>
            </a:solidFill>
            <a:ln w="19050">
              <a:solidFill>
                <a:srgbClr val="215F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28" name="달 227">
              <a:extLst>
                <a:ext uri="{FF2B5EF4-FFF2-40B4-BE49-F238E27FC236}">
                  <a16:creationId xmlns:a16="http://schemas.microsoft.com/office/drawing/2014/main" id="{0488457D-49F0-40D2-84B4-5F2119826E36}"/>
                </a:ext>
              </a:extLst>
            </p:cNvPr>
            <p:cNvSpPr/>
            <p:nvPr/>
          </p:nvSpPr>
          <p:spPr>
            <a:xfrm rot="9740779">
              <a:off x="770727" y="4690684"/>
              <a:ext cx="85175" cy="116793"/>
            </a:xfrm>
            <a:prstGeom prst="moon">
              <a:avLst>
                <a:gd name="adj" fmla="val 61115"/>
              </a:avLst>
            </a:prstGeom>
            <a:solidFill>
              <a:srgbClr val="215F9A"/>
            </a:solidFill>
            <a:ln w="19050">
              <a:solidFill>
                <a:srgbClr val="215F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29" name="달 228">
              <a:extLst>
                <a:ext uri="{FF2B5EF4-FFF2-40B4-BE49-F238E27FC236}">
                  <a16:creationId xmlns:a16="http://schemas.microsoft.com/office/drawing/2014/main" id="{2A459915-5ACC-42E5-87B4-2F992D606C96}"/>
                </a:ext>
              </a:extLst>
            </p:cNvPr>
            <p:cNvSpPr/>
            <p:nvPr/>
          </p:nvSpPr>
          <p:spPr>
            <a:xfrm rot="9740779">
              <a:off x="828544" y="4754700"/>
              <a:ext cx="55192" cy="116793"/>
            </a:xfrm>
            <a:prstGeom prst="moon">
              <a:avLst>
                <a:gd name="adj" fmla="val 68408"/>
              </a:avLst>
            </a:prstGeom>
            <a:solidFill>
              <a:srgbClr val="215F9A"/>
            </a:solidFill>
            <a:ln w="19050">
              <a:solidFill>
                <a:srgbClr val="215F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30" name="달 229">
              <a:extLst>
                <a:ext uri="{FF2B5EF4-FFF2-40B4-BE49-F238E27FC236}">
                  <a16:creationId xmlns:a16="http://schemas.microsoft.com/office/drawing/2014/main" id="{4EEA6472-CF93-4E69-8124-128A12B685DD}"/>
                </a:ext>
              </a:extLst>
            </p:cNvPr>
            <p:cNvSpPr/>
            <p:nvPr/>
          </p:nvSpPr>
          <p:spPr>
            <a:xfrm rot="9740779">
              <a:off x="820219" y="4718978"/>
              <a:ext cx="55192" cy="116793"/>
            </a:xfrm>
            <a:prstGeom prst="moon">
              <a:avLst>
                <a:gd name="adj" fmla="val 87500"/>
              </a:avLst>
            </a:prstGeom>
            <a:solidFill>
              <a:srgbClr val="215F9A"/>
            </a:solidFill>
            <a:ln w="19050">
              <a:solidFill>
                <a:srgbClr val="215F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31" name="달 230">
              <a:extLst>
                <a:ext uri="{FF2B5EF4-FFF2-40B4-BE49-F238E27FC236}">
                  <a16:creationId xmlns:a16="http://schemas.microsoft.com/office/drawing/2014/main" id="{05A766E1-7B12-4510-951F-0C051E0FC820}"/>
                </a:ext>
              </a:extLst>
            </p:cNvPr>
            <p:cNvSpPr/>
            <p:nvPr/>
          </p:nvSpPr>
          <p:spPr>
            <a:xfrm rot="7067029">
              <a:off x="657835" y="4675683"/>
              <a:ext cx="55192" cy="116793"/>
            </a:xfrm>
            <a:prstGeom prst="moon">
              <a:avLst>
                <a:gd name="adj" fmla="val 87500"/>
              </a:avLst>
            </a:prstGeom>
            <a:solidFill>
              <a:srgbClr val="215F9A"/>
            </a:solidFill>
            <a:ln w="19050">
              <a:solidFill>
                <a:srgbClr val="215F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</p:grpSp>
      <p:sp>
        <p:nvSpPr>
          <p:cNvPr id="203" name="타원 202">
            <a:extLst>
              <a:ext uri="{FF2B5EF4-FFF2-40B4-BE49-F238E27FC236}">
                <a16:creationId xmlns:a16="http://schemas.microsoft.com/office/drawing/2014/main" id="{A45AF5B7-2F8A-4F08-9577-9C7453646EF9}"/>
              </a:ext>
            </a:extLst>
          </p:cNvPr>
          <p:cNvSpPr/>
          <p:nvPr/>
        </p:nvSpPr>
        <p:spPr>
          <a:xfrm>
            <a:off x="582883" y="4204107"/>
            <a:ext cx="225212" cy="225212"/>
          </a:xfrm>
          <a:prstGeom prst="ellipse">
            <a:avLst/>
          </a:prstGeom>
          <a:solidFill>
            <a:srgbClr val="215F9A"/>
          </a:solidFill>
          <a:ln w="60325">
            <a:solidFill>
              <a:srgbClr val="133859"/>
            </a:solidFill>
          </a:ln>
          <a:effectLst>
            <a:glow rad="63500">
              <a:srgbClr val="215F9A">
                <a:alpha val="70000"/>
              </a:srgb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88900" h="889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+mn-ea"/>
              </a:rPr>
              <a:t>4</a:t>
            </a:r>
            <a:endParaRPr lang="ko-KR" altLang="en-US" sz="10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233" name="그룹 232">
            <a:extLst>
              <a:ext uri="{FF2B5EF4-FFF2-40B4-BE49-F238E27FC236}">
                <a16:creationId xmlns:a16="http://schemas.microsoft.com/office/drawing/2014/main" id="{E08A3EE6-2FE1-47E0-9C0E-78D4C1BD85C2}"/>
              </a:ext>
            </a:extLst>
          </p:cNvPr>
          <p:cNvGrpSpPr/>
          <p:nvPr/>
        </p:nvGrpSpPr>
        <p:grpSpPr>
          <a:xfrm>
            <a:off x="3657876" y="2557887"/>
            <a:ext cx="404793" cy="580321"/>
            <a:chOff x="431400" y="3669774"/>
            <a:chExt cx="539464" cy="773390"/>
          </a:xfrm>
        </p:grpSpPr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842EF4FE-9B6F-4BCC-8D0E-F505E4FB1F5A}"/>
                </a:ext>
              </a:extLst>
            </p:cNvPr>
            <p:cNvSpPr/>
            <p:nvPr/>
          </p:nvSpPr>
          <p:spPr>
            <a:xfrm flipH="1">
              <a:off x="431400" y="4113779"/>
              <a:ext cx="539464" cy="329385"/>
            </a:xfrm>
            <a:custGeom>
              <a:avLst/>
              <a:gdLst>
                <a:gd name="connsiteX0" fmla="*/ 630656 w 940398"/>
                <a:gd name="connsiteY0" fmla="*/ 0 h 560400"/>
                <a:gd name="connsiteX1" fmla="*/ 630656 w 940398"/>
                <a:gd name="connsiteY1" fmla="*/ 279904 h 560400"/>
                <a:gd name="connsiteX2" fmla="*/ 309742 w 940398"/>
                <a:gd name="connsiteY2" fmla="*/ 279904 h 560400"/>
                <a:gd name="connsiteX3" fmla="*/ 309742 w 940398"/>
                <a:gd name="connsiteY3" fmla="*/ 0 h 560400"/>
                <a:gd name="connsiteX4" fmla="*/ 0 w 940398"/>
                <a:gd name="connsiteY4" fmla="*/ 57209 h 560400"/>
                <a:gd name="connsiteX5" fmla="*/ 0 w 940398"/>
                <a:gd name="connsiteY5" fmla="*/ 279904 h 560400"/>
                <a:gd name="connsiteX6" fmla="*/ 0 w 940398"/>
                <a:gd name="connsiteY6" fmla="*/ 286043 h 560400"/>
                <a:gd name="connsiteX7" fmla="*/ 0 w 940398"/>
                <a:gd name="connsiteY7" fmla="*/ 560400 h 560400"/>
                <a:gd name="connsiteX8" fmla="*/ 940398 w 940398"/>
                <a:gd name="connsiteY8" fmla="*/ 560400 h 560400"/>
                <a:gd name="connsiteX9" fmla="*/ 940398 w 940398"/>
                <a:gd name="connsiteY9" fmla="*/ 286043 h 560400"/>
                <a:gd name="connsiteX10" fmla="*/ 940398 w 940398"/>
                <a:gd name="connsiteY10" fmla="*/ 279904 h 560400"/>
                <a:gd name="connsiteX11" fmla="*/ 940398 w 940398"/>
                <a:gd name="connsiteY11" fmla="*/ 57209 h 56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40398" h="560400">
                  <a:moveTo>
                    <a:pt x="630656" y="0"/>
                  </a:moveTo>
                  <a:lnTo>
                    <a:pt x="630656" y="279904"/>
                  </a:lnTo>
                  <a:lnTo>
                    <a:pt x="309742" y="279904"/>
                  </a:lnTo>
                  <a:lnTo>
                    <a:pt x="309742" y="0"/>
                  </a:lnTo>
                  <a:lnTo>
                    <a:pt x="0" y="57209"/>
                  </a:lnTo>
                  <a:lnTo>
                    <a:pt x="0" y="279904"/>
                  </a:lnTo>
                  <a:lnTo>
                    <a:pt x="0" y="286043"/>
                  </a:lnTo>
                  <a:lnTo>
                    <a:pt x="0" y="560400"/>
                  </a:lnTo>
                  <a:lnTo>
                    <a:pt x="940398" y="560400"/>
                  </a:lnTo>
                  <a:lnTo>
                    <a:pt x="940398" y="286043"/>
                  </a:lnTo>
                  <a:lnTo>
                    <a:pt x="940398" y="279904"/>
                  </a:lnTo>
                  <a:lnTo>
                    <a:pt x="940398" y="57209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1D767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36" name="사각형: 둥근 모서리 235">
              <a:extLst>
                <a:ext uri="{FF2B5EF4-FFF2-40B4-BE49-F238E27FC236}">
                  <a16:creationId xmlns:a16="http://schemas.microsoft.com/office/drawing/2014/main" id="{5FFD14AC-A0B6-4F31-A2C2-DD6CF4DBCCE9}"/>
                </a:ext>
              </a:extLst>
            </p:cNvPr>
            <p:cNvSpPr/>
            <p:nvPr/>
          </p:nvSpPr>
          <p:spPr>
            <a:xfrm>
              <a:off x="608562" y="4042726"/>
              <a:ext cx="179128" cy="155708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1D767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37" name="달 236">
              <a:extLst>
                <a:ext uri="{FF2B5EF4-FFF2-40B4-BE49-F238E27FC236}">
                  <a16:creationId xmlns:a16="http://schemas.microsoft.com/office/drawing/2014/main" id="{9D9A2546-73A4-46E5-BF6B-9417A0D254B8}"/>
                </a:ext>
              </a:extLst>
            </p:cNvPr>
            <p:cNvSpPr/>
            <p:nvPr/>
          </p:nvSpPr>
          <p:spPr>
            <a:xfrm rot="16200000">
              <a:off x="608679" y="4151760"/>
              <a:ext cx="187277" cy="170746"/>
            </a:xfrm>
            <a:prstGeom prst="moon">
              <a:avLst>
                <a:gd name="adj" fmla="val 84654"/>
              </a:avLst>
            </a:prstGeom>
            <a:solidFill>
              <a:srgbClr val="1D7676"/>
            </a:solidFill>
            <a:ln w="19050">
              <a:solidFill>
                <a:srgbClr val="1D767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207B7559-B3B8-4B57-AF9A-6C4668183790}"/>
                </a:ext>
              </a:extLst>
            </p:cNvPr>
            <p:cNvSpPr/>
            <p:nvPr/>
          </p:nvSpPr>
          <p:spPr>
            <a:xfrm rot="9799799">
              <a:off x="616301" y="4123374"/>
              <a:ext cx="220009" cy="286213"/>
            </a:xfrm>
            <a:custGeom>
              <a:avLst/>
              <a:gdLst>
                <a:gd name="connsiteX0" fmla="*/ 0 w 300574"/>
                <a:gd name="connsiteY0" fmla="*/ 378619 h 378619"/>
                <a:gd name="connsiteX1" fmla="*/ 0 w 300574"/>
                <a:gd name="connsiteY1" fmla="*/ 189310 h 378619"/>
                <a:gd name="connsiteX2" fmla="*/ 23839 w 300574"/>
                <a:gd name="connsiteY2" fmla="*/ 159281 h 378619"/>
                <a:gd name="connsiteX3" fmla="*/ 63452 w 300574"/>
                <a:gd name="connsiteY3" fmla="*/ 172906 h 378619"/>
                <a:gd name="connsiteX4" fmla="*/ 42752 w 300574"/>
                <a:gd name="connsiteY4" fmla="*/ 135457 h 378619"/>
                <a:gd name="connsiteX5" fmla="*/ 50917 w 300574"/>
                <a:gd name="connsiteY5" fmla="*/ 125171 h 378619"/>
                <a:gd name="connsiteX6" fmla="*/ 268861 w 300574"/>
                <a:gd name="connsiteY6" fmla="*/ 0 h 378619"/>
                <a:gd name="connsiteX7" fmla="*/ 300574 w 300574"/>
                <a:gd name="connsiteY7" fmla="*/ 0 h 378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0574" h="378619">
                  <a:moveTo>
                    <a:pt x="0" y="378619"/>
                  </a:moveTo>
                  <a:lnTo>
                    <a:pt x="0" y="189310"/>
                  </a:lnTo>
                  <a:lnTo>
                    <a:pt x="23839" y="159281"/>
                  </a:lnTo>
                  <a:lnTo>
                    <a:pt x="63452" y="172906"/>
                  </a:lnTo>
                  <a:lnTo>
                    <a:pt x="42752" y="135457"/>
                  </a:lnTo>
                  <a:lnTo>
                    <a:pt x="50917" y="125171"/>
                  </a:lnTo>
                  <a:lnTo>
                    <a:pt x="268861" y="0"/>
                  </a:lnTo>
                  <a:lnTo>
                    <a:pt x="300574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1D767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3F717F9F-2B82-4520-9335-95633337D5DB}"/>
                </a:ext>
              </a:extLst>
            </p:cNvPr>
            <p:cNvSpPr/>
            <p:nvPr/>
          </p:nvSpPr>
          <p:spPr>
            <a:xfrm rot="11800201" flipH="1">
              <a:off x="567422" y="4114763"/>
              <a:ext cx="156068" cy="259587"/>
            </a:xfrm>
            <a:custGeom>
              <a:avLst/>
              <a:gdLst>
                <a:gd name="connsiteX0" fmla="*/ 0 w 272060"/>
                <a:gd name="connsiteY0" fmla="*/ 452517 h 452517"/>
                <a:gd name="connsiteX1" fmla="*/ 272060 w 272060"/>
                <a:gd name="connsiteY1" fmla="*/ 98589 h 452517"/>
                <a:gd name="connsiteX2" fmla="*/ 264804 w 272060"/>
                <a:gd name="connsiteY2" fmla="*/ 0 h 452517"/>
                <a:gd name="connsiteX3" fmla="*/ 64968 w 272060"/>
                <a:gd name="connsiteY3" fmla="*/ 118531 h 452517"/>
                <a:gd name="connsiteX4" fmla="*/ 54550 w 272060"/>
                <a:gd name="connsiteY4" fmla="*/ 132086 h 452517"/>
                <a:gd name="connsiteX5" fmla="*/ 80963 w 272060"/>
                <a:gd name="connsiteY5" fmla="*/ 181435 h 452517"/>
                <a:gd name="connsiteX6" fmla="*/ 30418 w 272060"/>
                <a:gd name="connsiteY6" fmla="*/ 163480 h 452517"/>
                <a:gd name="connsiteX7" fmla="*/ 0 w 272060"/>
                <a:gd name="connsiteY7" fmla="*/ 203052 h 452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2060" h="452517">
                  <a:moveTo>
                    <a:pt x="0" y="452517"/>
                  </a:moveTo>
                  <a:lnTo>
                    <a:pt x="272060" y="98589"/>
                  </a:lnTo>
                  <a:lnTo>
                    <a:pt x="264804" y="0"/>
                  </a:lnTo>
                  <a:lnTo>
                    <a:pt x="64968" y="118531"/>
                  </a:lnTo>
                  <a:lnTo>
                    <a:pt x="54550" y="132086"/>
                  </a:lnTo>
                  <a:lnTo>
                    <a:pt x="80963" y="181435"/>
                  </a:lnTo>
                  <a:lnTo>
                    <a:pt x="30418" y="163480"/>
                  </a:lnTo>
                  <a:lnTo>
                    <a:pt x="0" y="203052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1D767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40" name="타원 239">
              <a:extLst>
                <a:ext uri="{FF2B5EF4-FFF2-40B4-BE49-F238E27FC236}">
                  <a16:creationId xmlns:a16="http://schemas.microsoft.com/office/drawing/2014/main" id="{8DC4AB08-EB67-42A6-981B-6AFDA18BABD4}"/>
                </a:ext>
              </a:extLst>
            </p:cNvPr>
            <p:cNvSpPr/>
            <p:nvPr/>
          </p:nvSpPr>
          <p:spPr>
            <a:xfrm>
              <a:off x="544263" y="3717237"/>
              <a:ext cx="313739" cy="36964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1D767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41" name="원호 240">
              <a:extLst>
                <a:ext uri="{FF2B5EF4-FFF2-40B4-BE49-F238E27FC236}">
                  <a16:creationId xmlns:a16="http://schemas.microsoft.com/office/drawing/2014/main" id="{7B7B0BB8-6268-467D-BF20-D2B7A378D89D}"/>
                </a:ext>
              </a:extLst>
            </p:cNvPr>
            <p:cNvSpPr/>
            <p:nvPr/>
          </p:nvSpPr>
          <p:spPr>
            <a:xfrm>
              <a:off x="584475" y="3856676"/>
              <a:ext cx="84310" cy="33465"/>
            </a:xfrm>
            <a:prstGeom prst="arc">
              <a:avLst>
                <a:gd name="adj1" fmla="val 11184102"/>
                <a:gd name="adj2" fmla="val 21162837"/>
              </a:avLst>
            </a:prstGeom>
            <a:ln w="19050">
              <a:solidFill>
                <a:srgbClr val="1D767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latin typeface="+mn-ea"/>
              </a:endParaRPr>
            </a:p>
          </p:txBody>
        </p:sp>
        <p:sp>
          <p:nvSpPr>
            <p:cNvPr id="242" name="원호 241">
              <a:extLst>
                <a:ext uri="{FF2B5EF4-FFF2-40B4-BE49-F238E27FC236}">
                  <a16:creationId xmlns:a16="http://schemas.microsoft.com/office/drawing/2014/main" id="{FC1AB487-9404-45B5-AD44-296640869049}"/>
                </a:ext>
              </a:extLst>
            </p:cNvPr>
            <p:cNvSpPr/>
            <p:nvPr/>
          </p:nvSpPr>
          <p:spPr>
            <a:xfrm>
              <a:off x="738959" y="3856676"/>
              <a:ext cx="84310" cy="33465"/>
            </a:xfrm>
            <a:prstGeom prst="arc">
              <a:avLst>
                <a:gd name="adj1" fmla="val 11184102"/>
                <a:gd name="adj2" fmla="val 21162837"/>
              </a:avLst>
            </a:prstGeom>
            <a:ln w="19050">
              <a:solidFill>
                <a:srgbClr val="1D767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latin typeface="+mn-ea"/>
              </a:endParaRPr>
            </a:p>
          </p:txBody>
        </p:sp>
        <p:sp>
          <p:nvSpPr>
            <p:cNvPr id="243" name="타원 242">
              <a:extLst>
                <a:ext uri="{FF2B5EF4-FFF2-40B4-BE49-F238E27FC236}">
                  <a16:creationId xmlns:a16="http://schemas.microsoft.com/office/drawing/2014/main" id="{8D790868-9BFE-4C75-A232-301A8FF7441C}"/>
                </a:ext>
              </a:extLst>
            </p:cNvPr>
            <p:cNvSpPr/>
            <p:nvPr/>
          </p:nvSpPr>
          <p:spPr>
            <a:xfrm rot="5735385">
              <a:off x="839710" y="3886686"/>
              <a:ext cx="63339" cy="29659"/>
            </a:xfrm>
            <a:prstGeom prst="ellipse">
              <a:avLst/>
            </a:prstGeom>
            <a:noFill/>
            <a:ln w="19050">
              <a:solidFill>
                <a:srgbClr val="1D767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44" name="타원 243">
              <a:extLst>
                <a:ext uri="{FF2B5EF4-FFF2-40B4-BE49-F238E27FC236}">
                  <a16:creationId xmlns:a16="http://schemas.microsoft.com/office/drawing/2014/main" id="{DADA84CC-62BB-4FF2-A093-F1F4903015BC}"/>
                </a:ext>
              </a:extLst>
            </p:cNvPr>
            <p:cNvSpPr/>
            <p:nvPr/>
          </p:nvSpPr>
          <p:spPr>
            <a:xfrm rot="15864615" flipH="1">
              <a:off x="497011" y="3886686"/>
              <a:ext cx="63339" cy="29659"/>
            </a:xfrm>
            <a:prstGeom prst="ellipse">
              <a:avLst/>
            </a:prstGeom>
            <a:noFill/>
            <a:ln w="19050">
              <a:solidFill>
                <a:srgbClr val="1D767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cxnSp>
          <p:nvCxnSpPr>
            <p:cNvPr id="245" name="직선 연결선 244">
              <a:extLst>
                <a:ext uri="{FF2B5EF4-FFF2-40B4-BE49-F238E27FC236}">
                  <a16:creationId xmlns:a16="http://schemas.microsoft.com/office/drawing/2014/main" id="{DBDB3C03-7A15-481B-B1E1-AA51407ECD0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8635" y="3888396"/>
              <a:ext cx="6192" cy="18825"/>
            </a:xfrm>
            <a:prstGeom prst="line">
              <a:avLst/>
            </a:prstGeom>
            <a:ln w="19050">
              <a:solidFill>
                <a:srgbClr val="1D767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직선 연결선 245">
              <a:extLst>
                <a:ext uri="{FF2B5EF4-FFF2-40B4-BE49-F238E27FC236}">
                  <a16:creationId xmlns:a16="http://schemas.microsoft.com/office/drawing/2014/main" id="{1EA8BDE9-72F1-40F4-8E16-CF60BAD2BA2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23518" y="3888395"/>
              <a:ext cx="6192" cy="18825"/>
            </a:xfrm>
            <a:prstGeom prst="line">
              <a:avLst/>
            </a:prstGeom>
            <a:ln w="19050">
              <a:solidFill>
                <a:srgbClr val="1D767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7" name="타원 246">
              <a:extLst>
                <a:ext uri="{FF2B5EF4-FFF2-40B4-BE49-F238E27FC236}">
                  <a16:creationId xmlns:a16="http://schemas.microsoft.com/office/drawing/2014/main" id="{DFDEE0CF-513A-4D80-9BBB-E25FE7D3E373}"/>
                </a:ext>
              </a:extLst>
            </p:cNvPr>
            <p:cNvSpPr/>
            <p:nvPr/>
          </p:nvSpPr>
          <p:spPr>
            <a:xfrm>
              <a:off x="619773" y="3885890"/>
              <a:ext cx="27657" cy="33466"/>
            </a:xfrm>
            <a:prstGeom prst="ellipse">
              <a:avLst/>
            </a:prstGeom>
            <a:solidFill>
              <a:srgbClr val="1D7676"/>
            </a:solidFill>
            <a:ln w="19050">
              <a:solidFill>
                <a:srgbClr val="1D767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48" name="타원 247">
              <a:extLst>
                <a:ext uri="{FF2B5EF4-FFF2-40B4-BE49-F238E27FC236}">
                  <a16:creationId xmlns:a16="http://schemas.microsoft.com/office/drawing/2014/main" id="{A7ED5100-8585-4990-972D-EF531D0EF7B6}"/>
                </a:ext>
              </a:extLst>
            </p:cNvPr>
            <p:cNvSpPr/>
            <p:nvPr/>
          </p:nvSpPr>
          <p:spPr>
            <a:xfrm>
              <a:off x="760314" y="3885890"/>
              <a:ext cx="27657" cy="33466"/>
            </a:xfrm>
            <a:prstGeom prst="ellipse">
              <a:avLst/>
            </a:prstGeom>
            <a:solidFill>
              <a:srgbClr val="1D7676"/>
            </a:solidFill>
            <a:ln w="19050">
              <a:solidFill>
                <a:srgbClr val="1D767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17CED9C0-41D3-4476-8BD1-23B20C8E8A2E}"/>
                </a:ext>
              </a:extLst>
            </p:cNvPr>
            <p:cNvSpPr/>
            <p:nvPr/>
          </p:nvSpPr>
          <p:spPr>
            <a:xfrm>
              <a:off x="686581" y="3910076"/>
              <a:ext cx="25477" cy="57044"/>
            </a:xfrm>
            <a:custGeom>
              <a:avLst/>
              <a:gdLst>
                <a:gd name="connsiteX0" fmla="*/ 26381 w 38287"/>
                <a:gd name="connsiteY0" fmla="*/ 0 h 85725"/>
                <a:gd name="connsiteX1" fmla="*/ 187 w 38287"/>
                <a:gd name="connsiteY1" fmla="*/ 57150 h 85725"/>
                <a:gd name="connsiteX2" fmla="*/ 38287 w 38287"/>
                <a:gd name="connsiteY2" fmla="*/ 8572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287" h="85725">
                  <a:moveTo>
                    <a:pt x="26381" y="0"/>
                  </a:moveTo>
                  <a:cubicBezTo>
                    <a:pt x="12292" y="21431"/>
                    <a:pt x="-1797" y="42863"/>
                    <a:pt x="187" y="57150"/>
                  </a:cubicBezTo>
                  <a:cubicBezTo>
                    <a:pt x="2171" y="71437"/>
                    <a:pt x="20229" y="78581"/>
                    <a:pt x="38287" y="85725"/>
                  </a:cubicBezTo>
                </a:path>
              </a:pathLst>
            </a:custGeom>
            <a:noFill/>
            <a:ln w="19050">
              <a:solidFill>
                <a:srgbClr val="1D767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50" name="원호 249">
              <a:extLst>
                <a:ext uri="{FF2B5EF4-FFF2-40B4-BE49-F238E27FC236}">
                  <a16:creationId xmlns:a16="http://schemas.microsoft.com/office/drawing/2014/main" id="{C676D0BB-79F7-4D10-89D5-2D1AC6909642}"/>
                </a:ext>
              </a:extLst>
            </p:cNvPr>
            <p:cNvSpPr/>
            <p:nvPr/>
          </p:nvSpPr>
          <p:spPr>
            <a:xfrm rot="10800000">
              <a:off x="666417" y="3981928"/>
              <a:ext cx="84310" cy="33465"/>
            </a:xfrm>
            <a:prstGeom prst="arc">
              <a:avLst>
                <a:gd name="adj1" fmla="val 11184102"/>
                <a:gd name="adj2" fmla="val 21162837"/>
              </a:avLst>
            </a:prstGeom>
            <a:ln w="19050">
              <a:solidFill>
                <a:srgbClr val="1D767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00" dirty="0">
                <a:latin typeface="+mn-ea"/>
              </a:endParaRPr>
            </a:p>
          </p:txBody>
        </p:sp>
        <p:sp>
          <p:nvSpPr>
            <p:cNvPr id="251" name="달 250">
              <a:extLst>
                <a:ext uri="{FF2B5EF4-FFF2-40B4-BE49-F238E27FC236}">
                  <a16:creationId xmlns:a16="http://schemas.microsoft.com/office/drawing/2014/main" id="{1DFB58D1-B439-44BB-9C5A-3C2AADA186F7}"/>
                </a:ext>
              </a:extLst>
            </p:cNvPr>
            <p:cNvSpPr/>
            <p:nvPr/>
          </p:nvSpPr>
          <p:spPr>
            <a:xfrm rot="3698573">
              <a:off x="583769" y="3614742"/>
              <a:ext cx="72553" cy="198036"/>
            </a:xfrm>
            <a:prstGeom prst="moon">
              <a:avLst>
                <a:gd name="adj" fmla="val 87500"/>
              </a:avLst>
            </a:prstGeom>
            <a:solidFill>
              <a:srgbClr val="1D7676"/>
            </a:solidFill>
            <a:ln w="19050">
              <a:solidFill>
                <a:srgbClr val="1D767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52" name="달 251">
              <a:extLst>
                <a:ext uri="{FF2B5EF4-FFF2-40B4-BE49-F238E27FC236}">
                  <a16:creationId xmlns:a16="http://schemas.microsoft.com/office/drawing/2014/main" id="{AFA6725C-F6D0-45D4-870A-77225ECB19F3}"/>
                </a:ext>
              </a:extLst>
            </p:cNvPr>
            <p:cNvSpPr/>
            <p:nvPr/>
          </p:nvSpPr>
          <p:spPr>
            <a:xfrm rot="7326971">
              <a:off x="770201" y="3628348"/>
              <a:ext cx="48734" cy="158932"/>
            </a:xfrm>
            <a:prstGeom prst="moon">
              <a:avLst>
                <a:gd name="adj" fmla="val 61115"/>
              </a:avLst>
            </a:prstGeom>
            <a:solidFill>
              <a:srgbClr val="1D7676"/>
            </a:solidFill>
            <a:ln w="19050">
              <a:solidFill>
                <a:srgbClr val="1D767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53" name="달 252">
              <a:extLst>
                <a:ext uri="{FF2B5EF4-FFF2-40B4-BE49-F238E27FC236}">
                  <a16:creationId xmlns:a16="http://schemas.microsoft.com/office/drawing/2014/main" id="{2D58086F-6AB6-4F90-B68D-9BDD94B0B825}"/>
                </a:ext>
              </a:extLst>
            </p:cNvPr>
            <p:cNvSpPr/>
            <p:nvPr/>
          </p:nvSpPr>
          <p:spPr>
            <a:xfrm rot="9740779">
              <a:off x="668040" y="3674617"/>
              <a:ext cx="85175" cy="158932"/>
            </a:xfrm>
            <a:prstGeom prst="moon">
              <a:avLst>
                <a:gd name="adj" fmla="val 61115"/>
              </a:avLst>
            </a:prstGeom>
            <a:solidFill>
              <a:srgbClr val="1D7676"/>
            </a:solidFill>
            <a:ln w="19050">
              <a:solidFill>
                <a:srgbClr val="1D767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54" name="달 253">
              <a:extLst>
                <a:ext uri="{FF2B5EF4-FFF2-40B4-BE49-F238E27FC236}">
                  <a16:creationId xmlns:a16="http://schemas.microsoft.com/office/drawing/2014/main" id="{EDB65824-12B7-439F-B3AA-504604E4A88E}"/>
                </a:ext>
              </a:extLst>
            </p:cNvPr>
            <p:cNvSpPr/>
            <p:nvPr/>
          </p:nvSpPr>
          <p:spPr>
            <a:xfrm rot="14040807" flipH="1">
              <a:off x="594570" y="3690421"/>
              <a:ext cx="85175" cy="158932"/>
            </a:xfrm>
            <a:prstGeom prst="moon">
              <a:avLst>
                <a:gd name="adj" fmla="val 45213"/>
              </a:avLst>
            </a:prstGeom>
            <a:solidFill>
              <a:srgbClr val="35CF4B"/>
            </a:solidFill>
            <a:ln w="19050">
              <a:solidFill>
                <a:srgbClr val="1D767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55" name="달 254">
              <a:extLst>
                <a:ext uri="{FF2B5EF4-FFF2-40B4-BE49-F238E27FC236}">
                  <a16:creationId xmlns:a16="http://schemas.microsoft.com/office/drawing/2014/main" id="{1BC6B30D-1C90-4FC0-889E-9A36EC685AB2}"/>
                </a:ext>
              </a:extLst>
            </p:cNvPr>
            <p:cNvSpPr/>
            <p:nvPr/>
          </p:nvSpPr>
          <p:spPr>
            <a:xfrm rot="14040807" flipH="1">
              <a:off x="544114" y="3708208"/>
              <a:ext cx="102025" cy="173244"/>
            </a:xfrm>
            <a:prstGeom prst="moon">
              <a:avLst>
                <a:gd name="adj" fmla="val 45213"/>
              </a:avLst>
            </a:prstGeom>
            <a:solidFill>
              <a:srgbClr val="1D7676"/>
            </a:solidFill>
            <a:ln w="19050">
              <a:solidFill>
                <a:srgbClr val="1D767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56" name="달 255">
              <a:extLst>
                <a:ext uri="{FF2B5EF4-FFF2-40B4-BE49-F238E27FC236}">
                  <a16:creationId xmlns:a16="http://schemas.microsoft.com/office/drawing/2014/main" id="{9FB78064-ACC5-4A61-99DD-AA5A8EF05B84}"/>
                </a:ext>
              </a:extLst>
            </p:cNvPr>
            <p:cNvSpPr/>
            <p:nvPr/>
          </p:nvSpPr>
          <p:spPr>
            <a:xfrm rot="14459731" flipH="1">
              <a:off x="579614" y="3650564"/>
              <a:ext cx="74661" cy="173244"/>
            </a:xfrm>
            <a:prstGeom prst="moon">
              <a:avLst>
                <a:gd name="adj" fmla="val 45213"/>
              </a:avLst>
            </a:prstGeom>
            <a:solidFill>
              <a:srgbClr val="1D7676"/>
            </a:solidFill>
            <a:ln w="19050">
              <a:solidFill>
                <a:srgbClr val="1D767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57" name="달 256">
              <a:extLst>
                <a:ext uri="{FF2B5EF4-FFF2-40B4-BE49-F238E27FC236}">
                  <a16:creationId xmlns:a16="http://schemas.microsoft.com/office/drawing/2014/main" id="{3469E5A3-D234-4D69-AD29-97AEABB0D00C}"/>
                </a:ext>
              </a:extLst>
            </p:cNvPr>
            <p:cNvSpPr/>
            <p:nvPr/>
          </p:nvSpPr>
          <p:spPr>
            <a:xfrm rot="14459731" flipH="1">
              <a:off x="591740" y="3679773"/>
              <a:ext cx="74661" cy="173244"/>
            </a:xfrm>
            <a:prstGeom prst="moon">
              <a:avLst>
                <a:gd name="adj" fmla="val 45213"/>
              </a:avLst>
            </a:prstGeom>
            <a:solidFill>
              <a:srgbClr val="1D7676"/>
            </a:solidFill>
            <a:ln w="19050">
              <a:solidFill>
                <a:srgbClr val="1D767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58" name="달 257">
              <a:extLst>
                <a:ext uri="{FF2B5EF4-FFF2-40B4-BE49-F238E27FC236}">
                  <a16:creationId xmlns:a16="http://schemas.microsoft.com/office/drawing/2014/main" id="{1B389C03-6312-47F2-B962-0CE6FF8DC11C}"/>
                </a:ext>
              </a:extLst>
            </p:cNvPr>
            <p:cNvSpPr/>
            <p:nvPr/>
          </p:nvSpPr>
          <p:spPr>
            <a:xfrm rot="9740779">
              <a:off x="703290" y="3669774"/>
              <a:ext cx="114504" cy="155582"/>
            </a:xfrm>
            <a:prstGeom prst="moon">
              <a:avLst>
                <a:gd name="adj" fmla="val 61115"/>
              </a:avLst>
            </a:prstGeom>
            <a:solidFill>
              <a:srgbClr val="1D7676"/>
            </a:solidFill>
            <a:ln w="19050">
              <a:solidFill>
                <a:srgbClr val="1D767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59" name="달 258">
              <a:extLst>
                <a:ext uri="{FF2B5EF4-FFF2-40B4-BE49-F238E27FC236}">
                  <a16:creationId xmlns:a16="http://schemas.microsoft.com/office/drawing/2014/main" id="{6D8A70A5-A268-4A3C-A9B2-CCD24D9DCC8A}"/>
                </a:ext>
              </a:extLst>
            </p:cNvPr>
            <p:cNvSpPr/>
            <p:nvPr/>
          </p:nvSpPr>
          <p:spPr>
            <a:xfrm rot="9740779">
              <a:off x="770727" y="3701055"/>
              <a:ext cx="85175" cy="116793"/>
            </a:xfrm>
            <a:prstGeom prst="moon">
              <a:avLst>
                <a:gd name="adj" fmla="val 61115"/>
              </a:avLst>
            </a:prstGeom>
            <a:solidFill>
              <a:srgbClr val="1D7676"/>
            </a:solidFill>
            <a:ln w="19050">
              <a:solidFill>
                <a:srgbClr val="1D767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60" name="달 259">
              <a:extLst>
                <a:ext uri="{FF2B5EF4-FFF2-40B4-BE49-F238E27FC236}">
                  <a16:creationId xmlns:a16="http://schemas.microsoft.com/office/drawing/2014/main" id="{27289763-1F22-44FD-89F1-E00C268797F7}"/>
                </a:ext>
              </a:extLst>
            </p:cNvPr>
            <p:cNvSpPr/>
            <p:nvPr/>
          </p:nvSpPr>
          <p:spPr>
            <a:xfrm rot="9740779">
              <a:off x="828544" y="3765071"/>
              <a:ext cx="55192" cy="116793"/>
            </a:xfrm>
            <a:prstGeom prst="moon">
              <a:avLst>
                <a:gd name="adj" fmla="val 68408"/>
              </a:avLst>
            </a:prstGeom>
            <a:solidFill>
              <a:srgbClr val="1D7676"/>
            </a:solidFill>
            <a:ln w="19050">
              <a:solidFill>
                <a:srgbClr val="1D767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61" name="달 260">
              <a:extLst>
                <a:ext uri="{FF2B5EF4-FFF2-40B4-BE49-F238E27FC236}">
                  <a16:creationId xmlns:a16="http://schemas.microsoft.com/office/drawing/2014/main" id="{5BCD5D62-D42B-4092-AB1F-E220985336D7}"/>
                </a:ext>
              </a:extLst>
            </p:cNvPr>
            <p:cNvSpPr/>
            <p:nvPr/>
          </p:nvSpPr>
          <p:spPr>
            <a:xfrm rot="9740779">
              <a:off x="820219" y="3729349"/>
              <a:ext cx="55192" cy="116793"/>
            </a:xfrm>
            <a:prstGeom prst="moon">
              <a:avLst>
                <a:gd name="adj" fmla="val 87500"/>
              </a:avLst>
            </a:prstGeom>
            <a:solidFill>
              <a:srgbClr val="1D7676"/>
            </a:solidFill>
            <a:ln w="19050">
              <a:solidFill>
                <a:srgbClr val="1D767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62" name="달 261">
              <a:extLst>
                <a:ext uri="{FF2B5EF4-FFF2-40B4-BE49-F238E27FC236}">
                  <a16:creationId xmlns:a16="http://schemas.microsoft.com/office/drawing/2014/main" id="{44D4075C-2E50-4B30-85FB-47EB196A3F8C}"/>
                </a:ext>
              </a:extLst>
            </p:cNvPr>
            <p:cNvSpPr/>
            <p:nvPr/>
          </p:nvSpPr>
          <p:spPr>
            <a:xfrm rot="7067029">
              <a:off x="657835" y="3686054"/>
              <a:ext cx="55192" cy="116793"/>
            </a:xfrm>
            <a:prstGeom prst="moon">
              <a:avLst>
                <a:gd name="adj" fmla="val 87500"/>
              </a:avLst>
            </a:prstGeom>
            <a:solidFill>
              <a:srgbClr val="1D7676"/>
            </a:solidFill>
            <a:ln w="19050">
              <a:solidFill>
                <a:srgbClr val="1D767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</p:grpSp>
      <p:sp>
        <p:nvSpPr>
          <p:cNvPr id="234" name="타원 233">
            <a:extLst>
              <a:ext uri="{FF2B5EF4-FFF2-40B4-BE49-F238E27FC236}">
                <a16:creationId xmlns:a16="http://schemas.microsoft.com/office/drawing/2014/main" id="{54C0B725-DB89-421F-88B6-A2B4159C1073}"/>
              </a:ext>
            </a:extLst>
          </p:cNvPr>
          <p:cNvSpPr/>
          <p:nvPr/>
        </p:nvSpPr>
        <p:spPr>
          <a:xfrm>
            <a:off x="3916510" y="2879987"/>
            <a:ext cx="225212" cy="225212"/>
          </a:xfrm>
          <a:prstGeom prst="ellipse">
            <a:avLst/>
          </a:prstGeom>
          <a:solidFill>
            <a:srgbClr val="1D7676"/>
          </a:solidFill>
          <a:ln w="60325">
            <a:solidFill>
              <a:srgbClr val="124140"/>
            </a:solidFill>
          </a:ln>
          <a:effectLst>
            <a:glow rad="63500">
              <a:srgbClr val="1D7676"/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88900" h="889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+mn-ea"/>
              </a:rPr>
              <a:t>3</a:t>
            </a:r>
            <a:endParaRPr lang="ko-KR" altLang="en-US" sz="10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264" name="그룹 263">
            <a:extLst>
              <a:ext uri="{FF2B5EF4-FFF2-40B4-BE49-F238E27FC236}">
                <a16:creationId xmlns:a16="http://schemas.microsoft.com/office/drawing/2014/main" id="{6F4E5D67-0E77-4FE9-A43F-B81D237AA5C5}"/>
              </a:ext>
            </a:extLst>
          </p:cNvPr>
          <p:cNvGrpSpPr/>
          <p:nvPr/>
        </p:nvGrpSpPr>
        <p:grpSpPr>
          <a:xfrm>
            <a:off x="326091" y="2557887"/>
            <a:ext cx="404793" cy="580321"/>
            <a:chOff x="431400" y="2680145"/>
            <a:chExt cx="539464" cy="773390"/>
          </a:xfrm>
        </p:grpSpPr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ACD013AF-9067-4F5A-A8E8-8957E7408416}"/>
                </a:ext>
              </a:extLst>
            </p:cNvPr>
            <p:cNvSpPr/>
            <p:nvPr/>
          </p:nvSpPr>
          <p:spPr>
            <a:xfrm flipH="1">
              <a:off x="431400" y="3124150"/>
              <a:ext cx="539464" cy="329385"/>
            </a:xfrm>
            <a:custGeom>
              <a:avLst/>
              <a:gdLst>
                <a:gd name="connsiteX0" fmla="*/ 630656 w 940398"/>
                <a:gd name="connsiteY0" fmla="*/ 0 h 560400"/>
                <a:gd name="connsiteX1" fmla="*/ 630656 w 940398"/>
                <a:gd name="connsiteY1" fmla="*/ 279904 h 560400"/>
                <a:gd name="connsiteX2" fmla="*/ 309742 w 940398"/>
                <a:gd name="connsiteY2" fmla="*/ 279904 h 560400"/>
                <a:gd name="connsiteX3" fmla="*/ 309742 w 940398"/>
                <a:gd name="connsiteY3" fmla="*/ 0 h 560400"/>
                <a:gd name="connsiteX4" fmla="*/ 0 w 940398"/>
                <a:gd name="connsiteY4" fmla="*/ 57209 h 560400"/>
                <a:gd name="connsiteX5" fmla="*/ 0 w 940398"/>
                <a:gd name="connsiteY5" fmla="*/ 279904 h 560400"/>
                <a:gd name="connsiteX6" fmla="*/ 0 w 940398"/>
                <a:gd name="connsiteY6" fmla="*/ 286043 h 560400"/>
                <a:gd name="connsiteX7" fmla="*/ 0 w 940398"/>
                <a:gd name="connsiteY7" fmla="*/ 560400 h 560400"/>
                <a:gd name="connsiteX8" fmla="*/ 940398 w 940398"/>
                <a:gd name="connsiteY8" fmla="*/ 560400 h 560400"/>
                <a:gd name="connsiteX9" fmla="*/ 940398 w 940398"/>
                <a:gd name="connsiteY9" fmla="*/ 286043 h 560400"/>
                <a:gd name="connsiteX10" fmla="*/ 940398 w 940398"/>
                <a:gd name="connsiteY10" fmla="*/ 279904 h 560400"/>
                <a:gd name="connsiteX11" fmla="*/ 940398 w 940398"/>
                <a:gd name="connsiteY11" fmla="*/ 57209 h 56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40398" h="560400">
                  <a:moveTo>
                    <a:pt x="630656" y="0"/>
                  </a:moveTo>
                  <a:lnTo>
                    <a:pt x="630656" y="279904"/>
                  </a:lnTo>
                  <a:lnTo>
                    <a:pt x="309742" y="279904"/>
                  </a:lnTo>
                  <a:lnTo>
                    <a:pt x="309742" y="0"/>
                  </a:lnTo>
                  <a:lnTo>
                    <a:pt x="0" y="57209"/>
                  </a:lnTo>
                  <a:lnTo>
                    <a:pt x="0" y="279904"/>
                  </a:lnTo>
                  <a:lnTo>
                    <a:pt x="0" y="286043"/>
                  </a:lnTo>
                  <a:lnTo>
                    <a:pt x="0" y="560400"/>
                  </a:lnTo>
                  <a:lnTo>
                    <a:pt x="940398" y="560400"/>
                  </a:lnTo>
                  <a:lnTo>
                    <a:pt x="940398" y="286043"/>
                  </a:lnTo>
                  <a:lnTo>
                    <a:pt x="940398" y="279904"/>
                  </a:lnTo>
                  <a:lnTo>
                    <a:pt x="940398" y="57209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229D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67" name="사각형: 둥근 모서리 266">
              <a:extLst>
                <a:ext uri="{FF2B5EF4-FFF2-40B4-BE49-F238E27FC236}">
                  <a16:creationId xmlns:a16="http://schemas.microsoft.com/office/drawing/2014/main" id="{8C066B2E-90F3-4912-B208-229C427863DF}"/>
                </a:ext>
              </a:extLst>
            </p:cNvPr>
            <p:cNvSpPr/>
            <p:nvPr/>
          </p:nvSpPr>
          <p:spPr>
            <a:xfrm>
              <a:off x="608562" y="3053097"/>
              <a:ext cx="179128" cy="155708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229D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68" name="달 267">
              <a:extLst>
                <a:ext uri="{FF2B5EF4-FFF2-40B4-BE49-F238E27FC236}">
                  <a16:creationId xmlns:a16="http://schemas.microsoft.com/office/drawing/2014/main" id="{F31ADAAC-D680-47F5-9EF4-F7258480376A}"/>
                </a:ext>
              </a:extLst>
            </p:cNvPr>
            <p:cNvSpPr/>
            <p:nvPr/>
          </p:nvSpPr>
          <p:spPr>
            <a:xfrm rot="16200000">
              <a:off x="608679" y="3162131"/>
              <a:ext cx="187277" cy="170746"/>
            </a:xfrm>
            <a:prstGeom prst="moon">
              <a:avLst>
                <a:gd name="adj" fmla="val 84654"/>
              </a:avLst>
            </a:prstGeom>
            <a:solidFill>
              <a:srgbClr val="229D9A"/>
            </a:solidFill>
            <a:ln w="19050">
              <a:solidFill>
                <a:srgbClr val="229D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C1D2E36C-EDCA-43AB-99D9-9AC3926259FE}"/>
                </a:ext>
              </a:extLst>
            </p:cNvPr>
            <p:cNvSpPr/>
            <p:nvPr/>
          </p:nvSpPr>
          <p:spPr>
            <a:xfrm rot="9799799">
              <a:off x="616301" y="3133745"/>
              <a:ext cx="220009" cy="286213"/>
            </a:xfrm>
            <a:custGeom>
              <a:avLst/>
              <a:gdLst>
                <a:gd name="connsiteX0" fmla="*/ 0 w 300574"/>
                <a:gd name="connsiteY0" fmla="*/ 378619 h 378619"/>
                <a:gd name="connsiteX1" fmla="*/ 0 w 300574"/>
                <a:gd name="connsiteY1" fmla="*/ 189310 h 378619"/>
                <a:gd name="connsiteX2" fmla="*/ 23839 w 300574"/>
                <a:gd name="connsiteY2" fmla="*/ 159281 h 378619"/>
                <a:gd name="connsiteX3" fmla="*/ 63452 w 300574"/>
                <a:gd name="connsiteY3" fmla="*/ 172906 h 378619"/>
                <a:gd name="connsiteX4" fmla="*/ 42752 w 300574"/>
                <a:gd name="connsiteY4" fmla="*/ 135457 h 378619"/>
                <a:gd name="connsiteX5" fmla="*/ 50917 w 300574"/>
                <a:gd name="connsiteY5" fmla="*/ 125171 h 378619"/>
                <a:gd name="connsiteX6" fmla="*/ 268861 w 300574"/>
                <a:gd name="connsiteY6" fmla="*/ 0 h 378619"/>
                <a:gd name="connsiteX7" fmla="*/ 300574 w 300574"/>
                <a:gd name="connsiteY7" fmla="*/ 0 h 378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0574" h="378619">
                  <a:moveTo>
                    <a:pt x="0" y="378619"/>
                  </a:moveTo>
                  <a:lnTo>
                    <a:pt x="0" y="189310"/>
                  </a:lnTo>
                  <a:lnTo>
                    <a:pt x="23839" y="159281"/>
                  </a:lnTo>
                  <a:lnTo>
                    <a:pt x="63452" y="172906"/>
                  </a:lnTo>
                  <a:lnTo>
                    <a:pt x="42752" y="135457"/>
                  </a:lnTo>
                  <a:lnTo>
                    <a:pt x="50917" y="125171"/>
                  </a:lnTo>
                  <a:lnTo>
                    <a:pt x="268861" y="0"/>
                  </a:lnTo>
                  <a:lnTo>
                    <a:pt x="300574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229D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4FD1C624-7EAC-47C6-B9E5-63EE2DF7FA84}"/>
                </a:ext>
              </a:extLst>
            </p:cNvPr>
            <p:cNvSpPr/>
            <p:nvPr/>
          </p:nvSpPr>
          <p:spPr>
            <a:xfrm rot="11800201" flipH="1">
              <a:off x="567422" y="3125134"/>
              <a:ext cx="156068" cy="259587"/>
            </a:xfrm>
            <a:custGeom>
              <a:avLst/>
              <a:gdLst>
                <a:gd name="connsiteX0" fmla="*/ 0 w 272060"/>
                <a:gd name="connsiteY0" fmla="*/ 452517 h 452517"/>
                <a:gd name="connsiteX1" fmla="*/ 272060 w 272060"/>
                <a:gd name="connsiteY1" fmla="*/ 98589 h 452517"/>
                <a:gd name="connsiteX2" fmla="*/ 264804 w 272060"/>
                <a:gd name="connsiteY2" fmla="*/ 0 h 452517"/>
                <a:gd name="connsiteX3" fmla="*/ 64968 w 272060"/>
                <a:gd name="connsiteY3" fmla="*/ 118531 h 452517"/>
                <a:gd name="connsiteX4" fmla="*/ 54550 w 272060"/>
                <a:gd name="connsiteY4" fmla="*/ 132086 h 452517"/>
                <a:gd name="connsiteX5" fmla="*/ 80963 w 272060"/>
                <a:gd name="connsiteY5" fmla="*/ 181435 h 452517"/>
                <a:gd name="connsiteX6" fmla="*/ 30418 w 272060"/>
                <a:gd name="connsiteY6" fmla="*/ 163480 h 452517"/>
                <a:gd name="connsiteX7" fmla="*/ 0 w 272060"/>
                <a:gd name="connsiteY7" fmla="*/ 203052 h 452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2060" h="452517">
                  <a:moveTo>
                    <a:pt x="0" y="452517"/>
                  </a:moveTo>
                  <a:lnTo>
                    <a:pt x="272060" y="98589"/>
                  </a:lnTo>
                  <a:lnTo>
                    <a:pt x="264804" y="0"/>
                  </a:lnTo>
                  <a:lnTo>
                    <a:pt x="64968" y="118531"/>
                  </a:lnTo>
                  <a:lnTo>
                    <a:pt x="54550" y="132086"/>
                  </a:lnTo>
                  <a:lnTo>
                    <a:pt x="80963" y="181435"/>
                  </a:lnTo>
                  <a:lnTo>
                    <a:pt x="30418" y="163480"/>
                  </a:lnTo>
                  <a:lnTo>
                    <a:pt x="0" y="203052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229D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71" name="타원 270">
              <a:extLst>
                <a:ext uri="{FF2B5EF4-FFF2-40B4-BE49-F238E27FC236}">
                  <a16:creationId xmlns:a16="http://schemas.microsoft.com/office/drawing/2014/main" id="{BDC40CF9-D047-42F4-9552-0619ABC78677}"/>
                </a:ext>
              </a:extLst>
            </p:cNvPr>
            <p:cNvSpPr/>
            <p:nvPr/>
          </p:nvSpPr>
          <p:spPr>
            <a:xfrm>
              <a:off x="544263" y="2727608"/>
              <a:ext cx="313739" cy="36964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229D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72" name="원호 271">
              <a:extLst>
                <a:ext uri="{FF2B5EF4-FFF2-40B4-BE49-F238E27FC236}">
                  <a16:creationId xmlns:a16="http://schemas.microsoft.com/office/drawing/2014/main" id="{B896C4CF-2713-4EB9-B854-D1CFC79BDF1C}"/>
                </a:ext>
              </a:extLst>
            </p:cNvPr>
            <p:cNvSpPr/>
            <p:nvPr/>
          </p:nvSpPr>
          <p:spPr>
            <a:xfrm>
              <a:off x="584475" y="2867047"/>
              <a:ext cx="84310" cy="33465"/>
            </a:xfrm>
            <a:prstGeom prst="arc">
              <a:avLst>
                <a:gd name="adj1" fmla="val 11184102"/>
                <a:gd name="adj2" fmla="val 21162837"/>
              </a:avLst>
            </a:prstGeom>
            <a:ln w="19050">
              <a:solidFill>
                <a:srgbClr val="229D9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latin typeface="+mn-ea"/>
              </a:endParaRPr>
            </a:p>
          </p:txBody>
        </p:sp>
        <p:sp>
          <p:nvSpPr>
            <p:cNvPr id="273" name="원호 272">
              <a:extLst>
                <a:ext uri="{FF2B5EF4-FFF2-40B4-BE49-F238E27FC236}">
                  <a16:creationId xmlns:a16="http://schemas.microsoft.com/office/drawing/2014/main" id="{8C36BD16-2C22-4631-A750-AD848D5E0F7F}"/>
                </a:ext>
              </a:extLst>
            </p:cNvPr>
            <p:cNvSpPr/>
            <p:nvPr/>
          </p:nvSpPr>
          <p:spPr>
            <a:xfrm>
              <a:off x="738959" y="2867047"/>
              <a:ext cx="84310" cy="33465"/>
            </a:xfrm>
            <a:prstGeom prst="arc">
              <a:avLst>
                <a:gd name="adj1" fmla="val 11184102"/>
                <a:gd name="adj2" fmla="val 21162837"/>
              </a:avLst>
            </a:prstGeom>
            <a:ln w="19050">
              <a:solidFill>
                <a:srgbClr val="229D9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latin typeface="+mn-ea"/>
              </a:endParaRPr>
            </a:p>
          </p:txBody>
        </p:sp>
        <p:sp>
          <p:nvSpPr>
            <p:cNvPr id="274" name="타원 273">
              <a:extLst>
                <a:ext uri="{FF2B5EF4-FFF2-40B4-BE49-F238E27FC236}">
                  <a16:creationId xmlns:a16="http://schemas.microsoft.com/office/drawing/2014/main" id="{A592C103-1741-42EB-B1F8-723A16514EDE}"/>
                </a:ext>
              </a:extLst>
            </p:cNvPr>
            <p:cNvSpPr/>
            <p:nvPr/>
          </p:nvSpPr>
          <p:spPr>
            <a:xfrm rot="5735385">
              <a:off x="839710" y="2897057"/>
              <a:ext cx="63339" cy="29659"/>
            </a:xfrm>
            <a:prstGeom prst="ellipse">
              <a:avLst/>
            </a:prstGeom>
            <a:noFill/>
            <a:ln w="19050">
              <a:solidFill>
                <a:srgbClr val="229D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75" name="타원 274">
              <a:extLst>
                <a:ext uri="{FF2B5EF4-FFF2-40B4-BE49-F238E27FC236}">
                  <a16:creationId xmlns:a16="http://schemas.microsoft.com/office/drawing/2014/main" id="{DC0CAEA0-0925-4147-8211-6AAC52D2105D}"/>
                </a:ext>
              </a:extLst>
            </p:cNvPr>
            <p:cNvSpPr/>
            <p:nvPr/>
          </p:nvSpPr>
          <p:spPr>
            <a:xfrm rot="15864615" flipH="1">
              <a:off x="497011" y="2897057"/>
              <a:ext cx="63339" cy="29659"/>
            </a:xfrm>
            <a:prstGeom prst="ellipse">
              <a:avLst/>
            </a:prstGeom>
            <a:noFill/>
            <a:ln w="19050">
              <a:solidFill>
                <a:srgbClr val="229D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cxnSp>
          <p:nvCxnSpPr>
            <p:cNvPr id="276" name="직선 연결선 275">
              <a:extLst>
                <a:ext uri="{FF2B5EF4-FFF2-40B4-BE49-F238E27FC236}">
                  <a16:creationId xmlns:a16="http://schemas.microsoft.com/office/drawing/2014/main" id="{12BA92E8-9107-4614-8FFF-BA54D34D254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8635" y="2898767"/>
              <a:ext cx="6192" cy="18825"/>
            </a:xfrm>
            <a:prstGeom prst="line">
              <a:avLst/>
            </a:prstGeom>
            <a:ln w="19050">
              <a:solidFill>
                <a:srgbClr val="229D9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직선 연결선 276">
              <a:extLst>
                <a:ext uri="{FF2B5EF4-FFF2-40B4-BE49-F238E27FC236}">
                  <a16:creationId xmlns:a16="http://schemas.microsoft.com/office/drawing/2014/main" id="{4200ED03-AE76-47A1-A5CC-4C79EB354C6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23518" y="2898766"/>
              <a:ext cx="6192" cy="18825"/>
            </a:xfrm>
            <a:prstGeom prst="line">
              <a:avLst/>
            </a:prstGeom>
            <a:ln w="19050">
              <a:solidFill>
                <a:srgbClr val="229D9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8" name="타원 277">
              <a:extLst>
                <a:ext uri="{FF2B5EF4-FFF2-40B4-BE49-F238E27FC236}">
                  <a16:creationId xmlns:a16="http://schemas.microsoft.com/office/drawing/2014/main" id="{85FCA894-2DA7-4D85-B213-13485110A93E}"/>
                </a:ext>
              </a:extLst>
            </p:cNvPr>
            <p:cNvSpPr/>
            <p:nvPr/>
          </p:nvSpPr>
          <p:spPr>
            <a:xfrm>
              <a:off x="619773" y="2896261"/>
              <a:ext cx="27657" cy="33466"/>
            </a:xfrm>
            <a:prstGeom prst="ellipse">
              <a:avLst/>
            </a:prstGeom>
            <a:solidFill>
              <a:srgbClr val="229D9A"/>
            </a:solidFill>
            <a:ln w="19050">
              <a:solidFill>
                <a:srgbClr val="229D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79" name="타원 278">
              <a:extLst>
                <a:ext uri="{FF2B5EF4-FFF2-40B4-BE49-F238E27FC236}">
                  <a16:creationId xmlns:a16="http://schemas.microsoft.com/office/drawing/2014/main" id="{6FAADBB9-01D6-4C4E-85D7-B946E706510D}"/>
                </a:ext>
              </a:extLst>
            </p:cNvPr>
            <p:cNvSpPr/>
            <p:nvPr/>
          </p:nvSpPr>
          <p:spPr>
            <a:xfrm>
              <a:off x="760314" y="2896261"/>
              <a:ext cx="27657" cy="33466"/>
            </a:xfrm>
            <a:prstGeom prst="ellipse">
              <a:avLst/>
            </a:prstGeom>
            <a:solidFill>
              <a:srgbClr val="229D9A"/>
            </a:solidFill>
            <a:ln w="19050">
              <a:solidFill>
                <a:srgbClr val="229D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34465BB4-7C83-47D9-B670-9A29C576C8AB}"/>
                </a:ext>
              </a:extLst>
            </p:cNvPr>
            <p:cNvSpPr/>
            <p:nvPr/>
          </p:nvSpPr>
          <p:spPr>
            <a:xfrm>
              <a:off x="686581" y="2920447"/>
              <a:ext cx="25477" cy="57044"/>
            </a:xfrm>
            <a:custGeom>
              <a:avLst/>
              <a:gdLst>
                <a:gd name="connsiteX0" fmla="*/ 26381 w 38287"/>
                <a:gd name="connsiteY0" fmla="*/ 0 h 85725"/>
                <a:gd name="connsiteX1" fmla="*/ 187 w 38287"/>
                <a:gd name="connsiteY1" fmla="*/ 57150 h 85725"/>
                <a:gd name="connsiteX2" fmla="*/ 38287 w 38287"/>
                <a:gd name="connsiteY2" fmla="*/ 8572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287" h="85725">
                  <a:moveTo>
                    <a:pt x="26381" y="0"/>
                  </a:moveTo>
                  <a:cubicBezTo>
                    <a:pt x="12292" y="21431"/>
                    <a:pt x="-1797" y="42863"/>
                    <a:pt x="187" y="57150"/>
                  </a:cubicBezTo>
                  <a:cubicBezTo>
                    <a:pt x="2171" y="71437"/>
                    <a:pt x="20229" y="78581"/>
                    <a:pt x="38287" y="85725"/>
                  </a:cubicBezTo>
                </a:path>
              </a:pathLst>
            </a:custGeom>
            <a:noFill/>
            <a:ln w="19050">
              <a:solidFill>
                <a:srgbClr val="229D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81" name="원호 280">
              <a:extLst>
                <a:ext uri="{FF2B5EF4-FFF2-40B4-BE49-F238E27FC236}">
                  <a16:creationId xmlns:a16="http://schemas.microsoft.com/office/drawing/2014/main" id="{5ABDFC53-5428-4456-9D6C-5B2E769537DC}"/>
                </a:ext>
              </a:extLst>
            </p:cNvPr>
            <p:cNvSpPr/>
            <p:nvPr/>
          </p:nvSpPr>
          <p:spPr>
            <a:xfrm rot="10800000">
              <a:off x="666417" y="2992299"/>
              <a:ext cx="84310" cy="33465"/>
            </a:xfrm>
            <a:prstGeom prst="arc">
              <a:avLst>
                <a:gd name="adj1" fmla="val 11184102"/>
                <a:gd name="adj2" fmla="val 21162837"/>
              </a:avLst>
            </a:prstGeom>
            <a:ln w="19050">
              <a:solidFill>
                <a:srgbClr val="229D9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00" dirty="0">
                <a:latin typeface="+mn-ea"/>
              </a:endParaRPr>
            </a:p>
          </p:txBody>
        </p:sp>
        <p:sp>
          <p:nvSpPr>
            <p:cNvPr id="282" name="달 281">
              <a:extLst>
                <a:ext uri="{FF2B5EF4-FFF2-40B4-BE49-F238E27FC236}">
                  <a16:creationId xmlns:a16="http://schemas.microsoft.com/office/drawing/2014/main" id="{A0C30656-6A60-4EE8-A2DC-4677DF5344D0}"/>
                </a:ext>
              </a:extLst>
            </p:cNvPr>
            <p:cNvSpPr/>
            <p:nvPr/>
          </p:nvSpPr>
          <p:spPr>
            <a:xfrm rot="3698573">
              <a:off x="583769" y="2625113"/>
              <a:ext cx="72553" cy="198036"/>
            </a:xfrm>
            <a:prstGeom prst="moon">
              <a:avLst>
                <a:gd name="adj" fmla="val 87500"/>
              </a:avLst>
            </a:prstGeom>
            <a:solidFill>
              <a:srgbClr val="229D9A"/>
            </a:solidFill>
            <a:ln w="19050">
              <a:solidFill>
                <a:srgbClr val="229D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83" name="달 282">
              <a:extLst>
                <a:ext uri="{FF2B5EF4-FFF2-40B4-BE49-F238E27FC236}">
                  <a16:creationId xmlns:a16="http://schemas.microsoft.com/office/drawing/2014/main" id="{6E256C7A-EF4B-49AA-A172-E7A97996B904}"/>
                </a:ext>
              </a:extLst>
            </p:cNvPr>
            <p:cNvSpPr/>
            <p:nvPr/>
          </p:nvSpPr>
          <p:spPr>
            <a:xfrm rot="7326971">
              <a:off x="770201" y="2638719"/>
              <a:ext cx="48734" cy="158932"/>
            </a:xfrm>
            <a:prstGeom prst="moon">
              <a:avLst>
                <a:gd name="adj" fmla="val 61115"/>
              </a:avLst>
            </a:prstGeom>
            <a:solidFill>
              <a:srgbClr val="229D9A"/>
            </a:solidFill>
            <a:ln w="19050">
              <a:solidFill>
                <a:srgbClr val="229D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84" name="달 283">
              <a:extLst>
                <a:ext uri="{FF2B5EF4-FFF2-40B4-BE49-F238E27FC236}">
                  <a16:creationId xmlns:a16="http://schemas.microsoft.com/office/drawing/2014/main" id="{B05999DF-DDB9-4445-825C-EED4E55006C5}"/>
                </a:ext>
              </a:extLst>
            </p:cNvPr>
            <p:cNvSpPr/>
            <p:nvPr/>
          </p:nvSpPr>
          <p:spPr>
            <a:xfrm rot="9740779">
              <a:off x="668040" y="2684988"/>
              <a:ext cx="85175" cy="158932"/>
            </a:xfrm>
            <a:prstGeom prst="moon">
              <a:avLst>
                <a:gd name="adj" fmla="val 61115"/>
              </a:avLst>
            </a:prstGeom>
            <a:solidFill>
              <a:srgbClr val="229D9A"/>
            </a:solidFill>
            <a:ln w="19050">
              <a:solidFill>
                <a:srgbClr val="229D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85" name="달 284">
              <a:extLst>
                <a:ext uri="{FF2B5EF4-FFF2-40B4-BE49-F238E27FC236}">
                  <a16:creationId xmlns:a16="http://schemas.microsoft.com/office/drawing/2014/main" id="{F76D96CB-8B05-458F-A5C4-8F94303B377C}"/>
                </a:ext>
              </a:extLst>
            </p:cNvPr>
            <p:cNvSpPr/>
            <p:nvPr/>
          </p:nvSpPr>
          <p:spPr>
            <a:xfrm rot="14040807" flipH="1">
              <a:off x="594570" y="2700792"/>
              <a:ext cx="85175" cy="158932"/>
            </a:xfrm>
            <a:prstGeom prst="moon">
              <a:avLst>
                <a:gd name="adj" fmla="val 45213"/>
              </a:avLst>
            </a:prstGeom>
            <a:solidFill>
              <a:srgbClr val="229D9A"/>
            </a:solidFill>
            <a:ln w="19050">
              <a:solidFill>
                <a:srgbClr val="229D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86" name="달 285">
              <a:extLst>
                <a:ext uri="{FF2B5EF4-FFF2-40B4-BE49-F238E27FC236}">
                  <a16:creationId xmlns:a16="http://schemas.microsoft.com/office/drawing/2014/main" id="{33469D90-7AF3-4F5C-B5C3-FEFE1859F3B1}"/>
                </a:ext>
              </a:extLst>
            </p:cNvPr>
            <p:cNvSpPr/>
            <p:nvPr/>
          </p:nvSpPr>
          <p:spPr>
            <a:xfrm rot="14040807" flipH="1">
              <a:off x="544114" y="2718579"/>
              <a:ext cx="102025" cy="173244"/>
            </a:xfrm>
            <a:prstGeom prst="moon">
              <a:avLst>
                <a:gd name="adj" fmla="val 45213"/>
              </a:avLst>
            </a:prstGeom>
            <a:solidFill>
              <a:srgbClr val="229D9A"/>
            </a:solidFill>
            <a:ln w="19050">
              <a:solidFill>
                <a:srgbClr val="229D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87" name="달 286">
              <a:extLst>
                <a:ext uri="{FF2B5EF4-FFF2-40B4-BE49-F238E27FC236}">
                  <a16:creationId xmlns:a16="http://schemas.microsoft.com/office/drawing/2014/main" id="{E96DFEE9-255C-48FE-A165-BCF40C00D657}"/>
                </a:ext>
              </a:extLst>
            </p:cNvPr>
            <p:cNvSpPr/>
            <p:nvPr/>
          </p:nvSpPr>
          <p:spPr>
            <a:xfrm rot="14459731" flipH="1">
              <a:off x="579614" y="2660935"/>
              <a:ext cx="74661" cy="173244"/>
            </a:xfrm>
            <a:prstGeom prst="moon">
              <a:avLst>
                <a:gd name="adj" fmla="val 45213"/>
              </a:avLst>
            </a:prstGeom>
            <a:solidFill>
              <a:srgbClr val="229D9A"/>
            </a:solidFill>
            <a:ln w="19050">
              <a:solidFill>
                <a:srgbClr val="229D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88" name="달 287">
              <a:extLst>
                <a:ext uri="{FF2B5EF4-FFF2-40B4-BE49-F238E27FC236}">
                  <a16:creationId xmlns:a16="http://schemas.microsoft.com/office/drawing/2014/main" id="{A383E9EA-40FB-4702-8A7F-DFBE9699A29C}"/>
                </a:ext>
              </a:extLst>
            </p:cNvPr>
            <p:cNvSpPr/>
            <p:nvPr/>
          </p:nvSpPr>
          <p:spPr>
            <a:xfrm rot="14459731" flipH="1">
              <a:off x="591740" y="2690144"/>
              <a:ext cx="74661" cy="173244"/>
            </a:xfrm>
            <a:prstGeom prst="moon">
              <a:avLst>
                <a:gd name="adj" fmla="val 45213"/>
              </a:avLst>
            </a:prstGeom>
            <a:solidFill>
              <a:srgbClr val="229D9A"/>
            </a:solidFill>
            <a:ln w="19050">
              <a:solidFill>
                <a:srgbClr val="229D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89" name="달 288">
              <a:extLst>
                <a:ext uri="{FF2B5EF4-FFF2-40B4-BE49-F238E27FC236}">
                  <a16:creationId xmlns:a16="http://schemas.microsoft.com/office/drawing/2014/main" id="{129841C4-9838-4220-9145-D0B2CB9088CF}"/>
                </a:ext>
              </a:extLst>
            </p:cNvPr>
            <p:cNvSpPr/>
            <p:nvPr/>
          </p:nvSpPr>
          <p:spPr>
            <a:xfrm rot="9740779">
              <a:off x="703290" y="2680145"/>
              <a:ext cx="114504" cy="155582"/>
            </a:xfrm>
            <a:prstGeom prst="moon">
              <a:avLst>
                <a:gd name="adj" fmla="val 61115"/>
              </a:avLst>
            </a:prstGeom>
            <a:solidFill>
              <a:srgbClr val="229D9A"/>
            </a:solidFill>
            <a:ln w="19050">
              <a:solidFill>
                <a:srgbClr val="229D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90" name="달 289">
              <a:extLst>
                <a:ext uri="{FF2B5EF4-FFF2-40B4-BE49-F238E27FC236}">
                  <a16:creationId xmlns:a16="http://schemas.microsoft.com/office/drawing/2014/main" id="{A6038C6D-1511-44EE-BE37-BDC30BE876F2}"/>
                </a:ext>
              </a:extLst>
            </p:cNvPr>
            <p:cNvSpPr/>
            <p:nvPr/>
          </p:nvSpPr>
          <p:spPr>
            <a:xfrm rot="9740779">
              <a:off x="770727" y="2711426"/>
              <a:ext cx="85175" cy="116793"/>
            </a:xfrm>
            <a:prstGeom prst="moon">
              <a:avLst>
                <a:gd name="adj" fmla="val 61115"/>
              </a:avLst>
            </a:prstGeom>
            <a:solidFill>
              <a:srgbClr val="229D9A"/>
            </a:solidFill>
            <a:ln w="19050">
              <a:solidFill>
                <a:srgbClr val="229D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91" name="달 290">
              <a:extLst>
                <a:ext uri="{FF2B5EF4-FFF2-40B4-BE49-F238E27FC236}">
                  <a16:creationId xmlns:a16="http://schemas.microsoft.com/office/drawing/2014/main" id="{245FE8FA-84F3-4F1E-8480-B17A20A6A6CD}"/>
                </a:ext>
              </a:extLst>
            </p:cNvPr>
            <p:cNvSpPr/>
            <p:nvPr/>
          </p:nvSpPr>
          <p:spPr>
            <a:xfrm rot="9740779">
              <a:off x="828544" y="2775442"/>
              <a:ext cx="55192" cy="116793"/>
            </a:xfrm>
            <a:prstGeom prst="moon">
              <a:avLst>
                <a:gd name="adj" fmla="val 68408"/>
              </a:avLst>
            </a:prstGeom>
            <a:solidFill>
              <a:srgbClr val="229D9A"/>
            </a:solidFill>
            <a:ln w="19050">
              <a:solidFill>
                <a:srgbClr val="229D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92" name="달 291">
              <a:extLst>
                <a:ext uri="{FF2B5EF4-FFF2-40B4-BE49-F238E27FC236}">
                  <a16:creationId xmlns:a16="http://schemas.microsoft.com/office/drawing/2014/main" id="{03E114F4-F615-47BC-9383-EBF2DFDA4609}"/>
                </a:ext>
              </a:extLst>
            </p:cNvPr>
            <p:cNvSpPr/>
            <p:nvPr/>
          </p:nvSpPr>
          <p:spPr>
            <a:xfrm rot="9740779">
              <a:off x="820219" y="2739720"/>
              <a:ext cx="55192" cy="116793"/>
            </a:xfrm>
            <a:prstGeom prst="moon">
              <a:avLst>
                <a:gd name="adj" fmla="val 87500"/>
              </a:avLst>
            </a:prstGeom>
            <a:solidFill>
              <a:srgbClr val="229D9A"/>
            </a:solidFill>
            <a:ln w="19050">
              <a:solidFill>
                <a:srgbClr val="229D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93" name="달 292">
              <a:extLst>
                <a:ext uri="{FF2B5EF4-FFF2-40B4-BE49-F238E27FC236}">
                  <a16:creationId xmlns:a16="http://schemas.microsoft.com/office/drawing/2014/main" id="{F599F855-2E4C-4E22-8703-F6F6F65728E3}"/>
                </a:ext>
              </a:extLst>
            </p:cNvPr>
            <p:cNvSpPr/>
            <p:nvPr/>
          </p:nvSpPr>
          <p:spPr>
            <a:xfrm rot="7067029">
              <a:off x="657835" y="2696425"/>
              <a:ext cx="55192" cy="116793"/>
            </a:xfrm>
            <a:prstGeom prst="moon">
              <a:avLst>
                <a:gd name="adj" fmla="val 87500"/>
              </a:avLst>
            </a:prstGeom>
            <a:solidFill>
              <a:srgbClr val="229D9A"/>
            </a:solidFill>
            <a:ln w="19050">
              <a:solidFill>
                <a:srgbClr val="229D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</p:grpSp>
      <p:sp>
        <p:nvSpPr>
          <p:cNvPr id="265" name="타원 264">
            <a:extLst>
              <a:ext uri="{FF2B5EF4-FFF2-40B4-BE49-F238E27FC236}">
                <a16:creationId xmlns:a16="http://schemas.microsoft.com/office/drawing/2014/main" id="{C5A7B0B8-C63A-4066-9579-CAC9CE8AD327}"/>
              </a:ext>
            </a:extLst>
          </p:cNvPr>
          <p:cNvSpPr/>
          <p:nvPr/>
        </p:nvSpPr>
        <p:spPr>
          <a:xfrm>
            <a:off x="584725" y="2888040"/>
            <a:ext cx="225212" cy="225212"/>
          </a:xfrm>
          <a:prstGeom prst="ellipse">
            <a:avLst/>
          </a:prstGeom>
          <a:solidFill>
            <a:srgbClr val="229D9A"/>
          </a:solidFill>
          <a:ln w="60325">
            <a:solidFill>
              <a:srgbClr val="15615F"/>
            </a:solidFill>
          </a:ln>
          <a:effectLst>
            <a:glow rad="63500">
              <a:srgbClr val="229D9A">
                <a:alpha val="70000"/>
              </a:srgb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88900" h="889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+mn-ea"/>
              </a:rPr>
              <a:t>2</a:t>
            </a:r>
            <a:endParaRPr lang="ko-KR" altLang="en-US" sz="10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295" name="그룹 294">
            <a:extLst>
              <a:ext uri="{FF2B5EF4-FFF2-40B4-BE49-F238E27FC236}">
                <a16:creationId xmlns:a16="http://schemas.microsoft.com/office/drawing/2014/main" id="{565D30E6-8D90-4D44-804E-FD750C009459}"/>
              </a:ext>
            </a:extLst>
          </p:cNvPr>
          <p:cNvGrpSpPr/>
          <p:nvPr/>
        </p:nvGrpSpPr>
        <p:grpSpPr>
          <a:xfrm>
            <a:off x="3659718" y="3874117"/>
            <a:ext cx="404793" cy="580321"/>
            <a:chOff x="431400" y="5649031"/>
            <a:chExt cx="539464" cy="773390"/>
          </a:xfrm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D272FABD-4171-4BC8-9D71-B05BF16351D3}"/>
                </a:ext>
              </a:extLst>
            </p:cNvPr>
            <p:cNvSpPr/>
            <p:nvPr/>
          </p:nvSpPr>
          <p:spPr>
            <a:xfrm flipH="1">
              <a:off x="431400" y="6093036"/>
              <a:ext cx="539464" cy="329385"/>
            </a:xfrm>
            <a:custGeom>
              <a:avLst/>
              <a:gdLst>
                <a:gd name="connsiteX0" fmla="*/ 630656 w 940398"/>
                <a:gd name="connsiteY0" fmla="*/ 0 h 560400"/>
                <a:gd name="connsiteX1" fmla="*/ 630656 w 940398"/>
                <a:gd name="connsiteY1" fmla="*/ 279904 h 560400"/>
                <a:gd name="connsiteX2" fmla="*/ 309742 w 940398"/>
                <a:gd name="connsiteY2" fmla="*/ 279904 h 560400"/>
                <a:gd name="connsiteX3" fmla="*/ 309742 w 940398"/>
                <a:gd name="connsiteY3" fmla="*/ 0 h 560400"/>
                <a:gd name="connsiteX4" fmla="*/ 0 w 940398"/>
                <a:gd name="connsiteY4" fmla="*/ 57209 h 560400"/>
                <a:gd name="connsiteX5" fmla="*/ 0 w 940398"/>
                <a:gd name="connsiteY5" fmla="*/ 279904 h 560400"/>
                <a:gd name="connsiteX6" fmla="*/ 0 w 940398"/>
                <a:gd name="connsiteY6" fmla="*/ 286043 h 560400"/>
                <a:gd name="connsiteX7" fmla="*/ 0 w 940398"/>
                <a:gd name="connsiteY7" fmla="*/ 560400 h 560400"/>
                <a:gd name="connsiteX8" fmla="*/ 940398 w 940398"/>
                <a:gd name="connsiteY8" fmla="*/ 560400 h 560400"/>
                <a:gd name="connsiteX9" fmla="*/ 940398 w 940398"/>
                <a:gd name="connsiteY9" fmla="*/ 286043 h 560400"/>
                <a:gd name="connsiteX10" fmla="*/ 940398 w 940398"/>
                <a:gd name="connsiteY10" fmla="*/ 279904 h 560400"/>
                <a:gd name="connsiteX11" fmla="*/ 940398 w 940398"/>
                <a:gd name="connsiteY11" fmla="*/ 57209 h 56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40398" h="560400">
                  <a:moveTo>
                    <a:pt x="630656" y="0"/>
                  </a:moveTo>
                  <a:lnTo>
                    <a:pt x="630656" y="279904"/>
                  </a:lnTo>
                  <a:lnTo>
                    <a:pt x="309742" y="279904"/>
                  </a:lnTo>
                  <a:lnTo>
                    <a:pt x="309742" y="0"/>
                  </a:lnTo>
                  <a:lnTo>
                    <a:pt x="0" y="57209"/>
                  </a:lnTo>
                  <a:lnTo>
                    <a:pt x="0" y="279904"/>
                  </a:lnTo>
                  <a:lnTo>
                    <a:pt x="0" y="286043"/>
                  </a:lnTo>
                  <a:lnTo>
                    <a:pt x="0" y="560400"/>
                  </a:lnTo>
                  <a:lnTo>
                    <a:pt x="940398" y="560400"/>
                  </a:lnTo>
                  <a:lnTo>
                    <a:pt x="940398" y="286043"/>
                  </a:lnTo>
                  <a:lnTo>
                    <a:pt x="940398" y="279904"/>
                  </a:lnTo>
                  <a:lnTo>
                    <a:pt x="940398" y="57209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1949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98" name="사각형: 둥근 모서리 297">
              <a:extLst>
                <a:ext uri="{FF2B5EF4-FFF2-40B4-BE49-F238E27FC236}">
                  <a16:creationId xmlns:a16="http://schemas.microsoft.com/office/drawing/2014/main" id="{C828A2AC-D0C6-4054-A95F-4258BDABEEF0}"/>
                </a:ext>
              </a:extLst>
            </p:cNvPr>
            <p:cNvSpPr/>
            <p:nvPr/>
          </p:nvSpPr>
          <p:spPr>
            <a:xfrm>
              <a:off x="608562" y="6021983"/>
              <a:ext cx="179128" cy="155708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1949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99" name="달 298">
              <a:extLst>
                <a:ext uri="{FF2B5EF4-FFF2-40B4-BE49-F238E27FC236}">
                  <a16:creationId xmlns:a16="http://schemas.microsoft.com/office/drawing/2014/main" id="{6DCE4F72-8212-495D-AEA3-129A0F092DFC}"/>
                </a:ext>
              </a:extLst>
            </p:cNvPr>
            <p:cNvSpPr/>
            <p:nvPr/>
          </p:nvSpPr>
          <p:spPr>
            <a:xfrm rot="16200000">
              <a:off x="608679" y="6131017"/>
              <a:ext cx="187277" cy="170746"/>
            </a:xfrm>
            <a:prstGeom prst="moon">
              <a:avLst>
                <a:gd name="adj" fmla="val 84654"/>
              </a:avLst>
            </a:prstGeom>
            <a:solidFill>
              <a:srgbClr val="194975"/>
            </a:solidFill>
            <a:ln w="19050">
              <a:solidFill>
                <a:srgbClr val="1949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46938329-B997-4E2D-8F12-30776126D1B4}"/>
                </a:ext>
              </a:extLst>
            </p:cNvPr>
            <p:cNvSpPr/>
            <p:nvPr/>
          </p:nvSpPr>
          <p:spPr>
            <a:xfrm rot="9799799">
              <a:off x="616301" y="6102631"/>
              <a:ext cx="220009" cy="286213"/>
            </a:xfrm>
            <a:custGeom>
              <a:avLst/>
              <a:gdLst>
                <a:gd name="connsiteX0" fmla="*/ 0 w 300574"/>
                <a:gd name="connsiteY0" fmla="*/ 378619 h 378619"/>
                <a:gd name="connsiteX1" fmla="*/ 0 w 300574"/>
                <a:gd name="connsiteY1" fmla="*/ 189310 h 378619"/>
                <a:gd name="connsiteX2" fmla="*/ 23839 w 300574"/>
                <a:gd name="connsiteY2" fmla="*/ 159281 h 378619"/>
                <a:gd name="connsiteX3" fmla="*/ 63452 w 300574"/>
                <a:gd name="connsiteY3" fmla="*/ 172906 h 378619"/>
                <a:gd name="connsiteX4" fmla="*/ 42752 w 300574"/>
                <a:gd name="connsiteY4" fmla="*/ 135457 h 378619"/>
                <a:gd name="connsiteX5" fmla="*/ 50917 w 300574"/>
                <a:gd name="connsiteY5" fmla="*/ 125171 h 378619"/>
                <a:gd name="connsiteX6" fmla="*/ 268861 w 300574"/>
                <a:gd name="connsiteY6" fmla="*/ 0 h 378619"/>
                <a:gd name="connsiteX7" fmla="*/ 300574 w 300574"/>
                <a:gd name="connsiteY7" fmla="*/ 0 h 378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0574" h="378619">
                  <a:moveTo>
                    <a:pt x="0" y="378619"/>
                  </a:moveTo>
                  <a:lnTo>
                    <a:pt x="0" y="189310"/>
                  </a:lnTo>
                  <a:lnTo>
                    <a:pt x="23839" y="159281"/>
                  </a:lnTo>
                  <a:lnTo>
                    <a:pt x="63452" y="172906"/>
                  </a:lnTo>
                  <a:lnTo>
                    <a:pt x="42752" y="135457"/>
                  </a:lnTo>
                  <a:lnTo>
                    <a:pt x="50917" y="125171"/>
                  </a:lnTo>
                  <a:lnTo>
                    <a:pt x="268861" y="0"/>
                  </a:lnTo>
                  <a:lnTo>
                    <a:pt x="300574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1949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BF9B30B6-197A-4B83-B228-0A42ECAA67F8}"/>
                </a:ext>
              </a:extLst>
            </p:cNvPr>
            <p:cNvSpPr/>
            <p:nvPr/>
          </p:nvSpPr>
          <p:spPr>
            <a:xfrm rot="11800201" flipH="1">
              <a:off x="567422" y="6094020"/>
              <a:ext cx="156068" cy="259587"/>
            </a:xfrm>
            <a:custGeom>
              <a:avLst/>
              <a:gdLst>
                <a:gd name="connsiteX0" fmla="*/ 0 w 272060"/>
                <a:gd name="connsiteY0" fmla="*/ 452517 h 452517"/>
                <a:gd name="connsiteX1" fmla="*/ 272060 w 272060"/>
                <a:gd name="connsiteY1" fmla="*/ 98589 h 452517"/>
                <a:gd name="connsiteX2" fmla="*/ 264804 w 272060"/>
                <a:gd name="connsiteY2" fmla="*/ 0 h 452517"/>
                <a:gd name="connsiteX3" fmla="*/ 64968 w 272060"/>
                <a:gd name="connsiteY3" fmla="*/ 118531 h 452517"/>
                <a:gd name="connsiteX4" fmla="*/ 54550 w 272060"/>
                <a:gd name="connsiteY4" fmla="*/ 132086 h 452517"/>
                <a:gd name="connsiteX5" fmla="*/ 80963 w 272060"/>
                <a:gd name="connsiteY5" fmla="*/ 181435 h 452517"/>
                <a:gd name="connsiteX6" fmla="*/ 30418 w 272060"/>
                <a:gd name="connsiteY6" fmla="*/ 163480 h 452517"/>
                <a:gd name="connsiteX7" fmla="*/ 0 w 272060"/>
                <a:gd name="connsiteY7" fmla="*/ 203052 h 452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2060" h="452517">
                  <a:moveTo>
                    <a:pt x="0" y="452517"/>
                  </a:moveTo>
                  <a:lnTo>
                    <a:pt x="272060" y="98589"/>
                  </a:lnTo>
                  <a:lnTo>
                    <a:pt x="264804" y="0"/>
                  </a:lnTo>
                  <a:lnTo>
                    <a:pt x="64968" y="118531"/>
                  </a:lnTo>
                  <a:lnTo>
                    <a:pt x="54550" y="132086"/>
                  </a:lnTo>
                  <a:lnTo>
                    <a:pt x="80963" y="181435"/>
                  </a:lnTo>
                  <a:lnTo>
                    <a:pt x="30418" y="163480"/>
                  </a:lnTo>
                  <a:lnTo>
                    <a:pt x="0" y="203052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1949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02" name="타원 301">
              <a:extLst>
                <a:ext uri="{FF2B5EF4-FFF2-40B4-BE49-F238E27FC236}">
                  <a16:creationId xmlns:a16="http://schemas.microsoft.com/office/drawing/2014/main" id="{80CE43EB-777C-4630-9742-D3BA6B1C25C2}"/>
                </a:ext>
              </a:extLst>
            </p:cNvPr>
            <p:cNvSpPr/>
            <p:nvPr/>
          </p:nvSpPr>
          <p:spPr>
            <a:xfrm>
              <a:off x="544263" y="5696494"/>
              <a:ext cx="313739" cy="36964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1949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03" name="원호 302">
              <a:extLst>
                <a:ext uri="{FF2B5EF4-FFF2-40B4-BE49-F238E27FC236}">
                  <a16:creationId xmlns:a16="http://schemas.microsoft.com/office/drawing/2014/main" id="{E0F4304E-CEFA-4707-9C45-17C3E0A39501}"/>
                </a:ext>
              </a:extLst>
            </p:cNvPr>
            <p:cNvSpPr/>
            <p:nvPr/>
          </p:nvSpPr>
          <p:spPr>
            <a:xfrm>
              <a:off x="584475" y="5835933"/>
              <a:ext cx="84310" cy="33465"/>
            </a:xfrm>
            <a:prstGeom prst="arc">
              <a:avLst>
                <a:gd name="adj1" fmla="val 11184102"/>
                <a:gd name="adj2" fmla="val 21162837"/>
              </a:avLst>
            </a:prstGeom>
            <a:ln w="19050">
              <a:solidFill>
                <a:srgbClr val="19497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latin typeface="+mn-ea"/>
              </a:endParaRPr>
            </a:p>
          </p:txBody>
        </p:sp>
        <p:sp>
          <p:nvSpPr>
            <p:cNvPr id="304" name="원호 303">
              <a:extLst>
                <a:ext uri="{FF2B5EF4-FFF2-40B4-BE49-F238E27FC236}">
                  <a16:creationId xmlns:a16="http://schemas.microsoft.com/office/drawing/2014/main" id="{4485BEAC-1424-418E-82A0-413FFB430752}"/>
                </a:ext>
              </a:extLst>
            </p:cNvPr>
            <p:cNvSpPr/>
            <p:nvPr/>
          </p:nvSpPr>
          <p:spPr>
            <a:xfrm>
              <a:off x="738959" y="5835933"/>
              <a:ext cx="84310" cy="33465"/>
            </a:xfrm>
            <a:prstGeom prst="arc">
              <a:avLst>
                <a:gd name="adj1" fmla="val 11184102"/>
                <a:gd name="adj2" fmla="val 21162837"/>
              </a:avLst>
            </a:prstGeom>
            <a:ln w="19050">
              <a:solidFill>
                <a:srgbClr val="19497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latin typeface="+mn-ea"/>
              </a:endParaRPr>
            </a:p>
          </p:txBody>
        </p:sp>
        <p:sp>
          <p:nvSpPr>
            <p:cNvPr id="305" name="타원 304">
              <a:extLst>
                <a:ext uri="{FF2B5EF4-FFF2-40B4-BE49-F238E27FC236}">
                  <a16:creationId xmlns:a16="http://schemas.microsoft.com/office/drawing/2014/main" id="{D2CC9364-18C2-44E8-871E-6531BCAAC0FB}"/>
                </a:ext>
              </a:extLst>
            </p:cNvPr>
            <p:cNvSpPr/>
            <p:nvPr/>
          </p:nvSpPr>
          <p:spPr>
            <a:xfrm rot="5735385">
              <a:off x="839710" y="5865943"/>
              <a:ext cx="63339" cy="29659"/>
            </a:xfrm>
            <a:prstGeom prst="ellipse">
              <a:avLst/>
            </a:prstGeom>
            <a:noFill/>
            <a:ln w="19050">
              <a:solidFill>
                <a:srgbClr val="1949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06" name="타원 305">
              <a:extLst>
                <a:ext uri="{FF2B5EF4-FFF2-40B4-BE49-F238E27FC236}">
                  <a16:creationId xmlns:a16="http://schemas.microsoft.com/office/drawing/2014/main" id="{036DD0C1-8E8B-4237-99D7-412CB38DD1D1}"/>
                </a:ext>
              </a:extLst>
            </p:cNvPr>
            <p:cNvSpPr/>
            <p:nvPr/>
          </p:nvSpPr>
          <p:spPr>
            <a:xfrm rot="15864615" flipH="1">
              <a:off x="497011" y="5865943"/>
              <a:ext cx="63339" cy="29659"/>
            </a:xfrm>
            <a:prstGeom prst="ellipse">
              <a:avLst/>
            </a:prstGeom>
            <a:noFill/>
            <a:ln w="19050">
              <a:solidFill>
                <a:srgbClr val="1949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cxnSp>
          <p:nvCxnSpPr>
            <p:cNvPr id="307" name="직선 연결선 306">
              <a:extLst>
                <a:ext uri="{FF2B5EF4-FFF2-40B4-BE49-F238E27FC236}">
                  <a16:creationId xmlns:a16="http://schemas.microsoft.com/office/drawing/2014/main" id="{40F415A8-3319-4062-98C7-9126E27B81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8635" y="5867653"/>
              <a:ext cx="6192" cy="18825"/>
            </a:xfrm>
            <a:prstGeom prst="line">
              <a:avLst/>
            </a:prstGeom>
            <a:ln w="19050">
              <a:solidFill>
                <a:srgbClr val="19497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직선 연결선 307">
              <a:extLst>
                <a:ext uri="{FF2B5EF4-FFF2-40B4-BE49-F238E27FC236}">
                  <a16:creationId xmlns:a16="http://schemas.microsoft.com/office/drawing/2014/main" id="{EA00CB88-BE35-4840-A4D9-3EB5925E4A0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23518" y="5867652"/>
              <a:ext cx="6192" cy="18825"/>
            </a:xfrm>
            <a:prstGeom prst="line">
              <a:avLst/>
            </a:prstGeom>
            <a:ln w="19050">
              <a:solidFill>
                <a:srgbClr val="19497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9" name="타원 308">
              <a:extLst>
                <a:ext uri="{FF2B5EF4-FFF2-40B4-BE49-F238E27FC236}">
                  <a16:creationId xmlns:a16="http://schemas.microsoft.com/office/drawing/2014/main" id="{475EDD58-0B3D-4D37-A1CE-F5B800636D01}"/>
                </a:ext>
              </a:extLst>
            </p:cNvPr>
            <p:cNvSpPr/>
            <p:nvPr/>
          </p:nvSpPr>
          <p:spPr>
            <a:xfrm>
              <a:off x="619773" y="5865147"/>
              <a:ext cx="27657" cy="33466"/>
            </a:xfrm>
            <a:prstGeom prst="ellipse">
              <a:avLst/>
            </a:prstGeom>
            <a:solidFill>
              <a:srgbClr val="194975"/>
            </a:solidFill>
            <a:ln w="19050">
              <a:solidFill>
                <a:srgbClr val="1949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10" name="타원 309">
              <a:extLst>
                <a:ext uri="{FF2B5EF4-FFF2-40B4-BE49-F238E27FC236}">
                  <a16:creationId xmlns:a16="http://schemas.microsoft.com/office/drawing/2014/main" id="{0C070908-DA33-4F24-BB45-2FB2E75DCA3C}"/>
                </a:ext>
              </a:extLst>
            </p:cNvPr>
            <p:cNvSpPr/>
            <p:nvPr/>
          </p:nvSpPr>
          <p:spPr>
            <a:xfrm>
              <a:off x="760314" y="5865147"/>
              <a:ext cx="27657" cy="33466"/>
            </a:xfrm>
            <a:prstGeom prst="ellipse">
              <a:avLst/>
            </a:prstGeom>
            <a:solidFill>
              <a:srgbClr val="194975"/>
            </a:solidFill>
            <a:ln w="19050">
              <a:solidFill>
                <a:srgbClr val="1949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70E77A68-6E3D-493E-9BAB-7352BD9CA36E}"/>
                </a:ext>
              </a:extLst>
            </p:cNvPr>
            <p:cNvSpPr/>
            <p:nvPr/>
          </p:nvSpPr>
          <p:spPr>
            <a:xfrm>
              <a:off x="686581" y="5889333"/>
              <a:ext cx="25477" cy="57044"/>
            </a:xfrm>
            <a:custGeom>
              <a:avLst/>
              <a:gdLst>
                <a:gd name="connsiteX0" fmla="*/ 26381 w 38287"/>
                <a:gd name="connsiteY0" fmla="*/ 0 h 85725"/>
                <a:gd name="connsiteX1" fmla="*/ 187 w 38287"/>
                <a:gd name="connsiteY1" fmla="*/ 57150 h 85725"/>
                <a:gd name="connsiteX2" fmla="*/ 38287 w 38287"/>
                <a:gd name="connsiteY2" fmla="*/ 8572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287" h="85725">
                  <a:moveTo>
                    <a:pt x="26381" y="0"/>
                  </a:moveTo>
                  <a:cubicBezTo>
                    <a:pt x="12292" y="21431"/>
                    <a:pt x="-1797" y="42863"/>
                    <a:pt x="187" y="57150"/>
                  </a:cubicBezTo>
                  <a:cubicBezTo>
                    <a:pt x="2171" y="71437"/>
                    <a:pt x="20229" y="78581"/>
                    <a:pt x="38287" y="85725"/>
                  </a:cubicBezTo>
                </a:path>
              </a:pathLst>
            </a:custGeom>
            <a:noFill/>
            <a:ln w="19050">
              <a:solidFill>
                <a:srgbClr val="1949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12" name="원호 311">
              <a:extLst>
                <a:ext uri="{FF2B5EF4-FFF2-40B4-BE49-F238E27FC236}">
                  <a16:creationId xmlns:a16="http://schemas.microsoft.com/office/drawing/2014/main" id="{E7EC4118-09B7-4FCA-BAE1-E8247626DF90}"/>
                </a:ext>
              </a:extLst>
            </p:cNvPr>
            <p:cNvSpPr/>
            <p:nvPr/>
          </p:nvSpPr>
          <p:spPr>
            <a:xfrm rot="10800000">
              <a:off x="666417" y="5961185"/>
              <a:ext cx="84310" cy="33465"/>
            </a:xfrm>
            <a:prstGeom prst="arc">
              <a:avLst>
                <a:gd name="adj1" fmla="val 11184102"/>
                <a:gd name="adj2" fmla="val 21162837"/>
              </a:avLst>
            </a:prstGeom>
            <a:ln w="19050">
              <a:solidFill>
                <a:srgbClr val="19497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00" dirty="0">
                <a:latin typeface="+mn-ea"/>
              </a:endParaRPr>
            </a:p>
          </p:txBody>
        </p:sp>
        <p:sp>
          <p:nvSpPr>
            <p:cNvPr id="313" name="달 312">
              <a:extLst>
                <a:ext uri="{FF2B5EF4-FFF2-40B4-BE49-F238E27FC236}">
                  <a16:creationId xmlns:a16="http://schemas.microsoft.com/office/drawing/2014/main" id="{E1D74609-A77B-416C-84A2-BAB83AB303BC}"/>
                </a:ext>
              </a:extLst>
            </p:cNvPr>
            <p:cNvSpPr/>
            <p:nvPr/>
          </p:nvSpPr>
          <p:spPr>
            <a:xfrm rot="3698573">
              <a:off x="583769" y="5593999"/>
              <a:ext cx="72553" cy="198036"/>
            </a:xfrm>
            <a:prstGeom prst="moon">
              <a:avLst>
                <a:gd name="adj" fmla="val 87500"/>
              </a:avLst>
            </a:prstGeom>
            <a:solidFill>
              <a:srgbClr val="194975"/>
            </a:solidFill>
            <a:ln w="19050">
              <a:solidFill>
                <a:srgbClr val="1949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14" name="달 313">
              <a:extLst>
                <a:ext uri="{FF2B5EF4-FFF2-40B4-BE49-F238E27FC236}">
                  <a16:creationId xmlns:a16="http://schemas.microsoft.com/office/drawing/2014/main" id="{32036A6E-C050-4264-9DF4-FA9949986066}"/>
                </a:ext>
              </a:extLst>
            </p:cNvPr>
            <p:cNvSpPr/>
            <p:nvPr/>
          </p:nvSpPr>
          <p:spPr>
            <a:xfrm rot="7326971">
              <a:off x="770201" y="5607605"/>
              <a:ext cx="48734" cy="158932"/>
            </a:xfrm>
            <a:prstGeom prst="moon">
              <a:avLst>
                <a:gd name="adj" fmla="val 61115"/>
              </a:avLst>
            </a:prstGeom>
            <a:solidFill>
              <a:srgbClr val="194975"/>
            </a:solidFill>
            <a:ln w="19050">
              <a:solidFill>
                <a:srgbClr val="1949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15" name="달 314">
              <a:extLst>
                <a:ext uri="{FF2B5EF4-FFF2-40B4-BE49-F238E27FC236}">
                  <a16:creationId xmlns:a16="http://schemas.microsoft.com/office/drawing/2014/main" id="{93074FB7-5A40-4293-9A88-1EF8F3058BA2}"/>
                </a:ext>
              </a:extLst>
            </p:cNvPr>
            <p:cNvSpPr/>
            <p:nvPr/>
          </p:nvSpPr>
          <p:spPr>
            <a:xfrm rot="9740779">
              <a:off x="668040" y="5653874"/>
              <a:ext cx="85175" cy="158932"/>
            </a:xfrm>
            <a:prstGeom prst="moon">
              <a:avLst>
                <a:gd name="adj" fmla="val 61115"/>
              </a:avLst>
            </a:prstGeom>
            <a:solidFill>
              <a:srgbClr val="194975"/>
            </a:solidFill>
            <a:ln w="19050">
              <a:solidFill>
                <a:srgbClr val="1949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16" name="달 315">
              <a:extLst>
                <a:ext uri="{FF2B5EF4-FFF2-40B4-BE49-F238E27FC236}">
                  <a16:creationId xmlns:a16="http://schemas.microsoft.com/office/drawing/2014/main" id="{338F77BF-438F-4AF6-A991-0A445636BFD7}"/>
                </a:ext>
              </a:extLst>
            </p:cNvPr>
            <p:cNvSpPr/>
            <p:nvPr/>
          </p:nvSpPr>
          <p:spPr>
            <a:xfrm rot="14040807" flipH="1">
              <a:off x="594570" y="5669678"/>
              <a:ext cx="85175" cy="158932"/>
            </a:xfrm>
            <a:prstGeom prst="moon">
              <a:avLst>
                <a:gd name="adj" fmla="val 45213"/>
              </a:avLst>
            </a:prstGeom>
            <a:solidFill>
              <a:srgbClr val="194975"/>
            </a:solidFill>
            <a:ln w="19050">
              <a:solidFill>
                <a:srgbClr val="1949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17" name="달 316">
              <a:extLst>
                <a:ext uri="{FF2B5EF4-FFF2-40B4-BE49-F238E27FC236}">
                  <a16:creationId xmlns:a16="http://schemas.microsoft.com/office/drawing/2014/main" id="{327E8B6D-5FF2-4397-A8FF-9A6871D9B8B0}"/>
                </a:ext>
              </a:extLst>
            </p:cNvPr>
            <p:cNvSpPr/>
            <p:nvPr/>
          </p:nvSpPr>
          <p:spPr>
            <a:xfrm rot="14040807" flipH="1">
              <a:off x="544114" y="5687465"/>
              <a:ext cx="102025" cy="173244"/>
            </a:xfrm>
            <a:prstGeom prst="moon">
              <a:avLst>
                <a:gd name="adj" fmla="val 45213"/>
              </a:avLst>
            </a:prstGeom>
            <a:solidFill>
              <a:srgbClr val="194975"/>
            </a:solidFill>
            <a:ln w="19050">
              <a:solidFill>
                <a:srgbClr val="1949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18" name="달 317">
              <a:extLst>
                <a:ext uri="{FF2B5EF4-FFF2-40B4-BE49-F238E27FC236}">
                  <a16:creationId xmlns:a16="http://schemas.microsoft.com/office/drawing/2014/main" id="{60E946BB-CF86-4AE8-866B-ECEB9F558A1A}"/>
                </a:ext>
              </a:extLst>
            </p:cNvPr>
            <p:cNvSpPr/>
            <p:nvPr/>
          </p:nvSpPr>
          <p:spPr>
            <a:xfrm rot="14459731" flipH="1">
              <a:off x="579614" y="5629821"/>
              <a:ext cx="74661" cy="173244"/>
            </a:xfrm>
            <a:prstGeom prst="moon">
              <a:avLst>
                <a:gd name="adj" fmla="val 45213"/>
              </a:avLst>
            </a:prstGeom>
            <a:solidFill>
              <a:srgbClr val="194975"/>
            </a:solidFill>
            <a:ln w="19050">
              <a:solidFill>
                <a:srgbClr val="1949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19" name="달 318">
              <a:extLst>
                <a:ext uri="{FF2B5EF4-FFF2-40B4-BE49-F238E27FC236}">
                  <a16:creationId xmlns:a16="http://schemas.microsoft.com/office/drawing/2014/main" id="{9AC4CF5B-9979-404B-8DA1-BF979B53F045}"/>
                </a:ext>
              </a:extLst>
            </p:cNvPr>
            <p:cNvSpPr/>
            <p:nvPr/>
          </p:nvSpPr>
          <p:spPr>
            <a:xfrm rot="14459731" flipH="1">
              <a:off x="591740" y="5659030"/>
              <a:ext cx="74661" cy="173244"/>
            </a:xfrm>
            <a:prstGeom prst="moon">
              <a:avLst>
                <a:gd name="adj" fmla="val 45213"/>
              </a:avLst>
            </a:prstGeom>
            <a:solidFill>
              <a:srgbClr val="194975"/>
            </a:solidFill>
            <a:ln w="19050">
              <a:solidFill>
                <a:srgbClr val="1949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20" name="달 319">
              <a:extLst>
                <a:ext uri="{FF2B5EF4-FFF2-40B4-BE49-F238E27FC236}">
                  <a16:creationId xmlns:a16="http://schemas.microsoft.com/office/drawing/2014/main" id="{6A1B46AF-1B8B-4DC7-85C0-2C91DFAC2E3B}"/>
                </a:ext>
              </a:extLst>
            </p:cNvPr>
            <p:cNvSpPr/>
            <p:nvPr/>
          </p:nvSpPr>
          <p:spPr>
            <a:xfrm rot="9740779">
              <a:off x="703290" y="5649031"/>
              <a:ext cx="114504" cy="155582"/>
            </a:xfrm>
            <a:prstGeom prst="moon">
              <a:avLst>
                <a:gd name="adj" fmla="val 61115"/>
              </a:avLst>
            </a:prstGeom>
            <a:solidFill>
              <a:srgbClr val="194975"/>
            </a:solidFill>
            <a:ln w="19050">
              <a:solidFill>
                <a:srgbClr val="1949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21" name="달 320">
              <a:extLst>
                <a:ext uri="{FF2B5EF4-FFF2-40B4-BE49-F238E27FC236}">
                  <a16:creationId xmlns:a16="http://schemas.microsoft.com/office/drawing/2014/main" id="{B8A29ACF-F0B0-4FEF-BE93-E10ACF993C9F}"/>
                </a:ext>
              </a:extLst>
            </p:cNvPr>
            <p:cNvSpPr/>
            <p:nvPr/>
          </p:nvSpPr>
          <p:spPr>
            <a:xfrm rot="9740779">
              <a:off x="770727" y="5680312"/>
              <a:ext cx="85175" cy="116793"/>
            </a:xfrm>
            <a:prstGeom prst="moon">
              <a:avLst>
                <a:gd name="adj" fmla="val 61115"/>
              </a:avLst>
            </a:prstGeom>
            <a:solidFill>
              <a:srgbClr val="194975"/>
            </a:solidFill>
            <a:ln w="19050">
              <a:solidFill>
                <a:srgbClr val="1949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22" name="달 321">
              <a:extLst>
                <a:ext uri="{FF2B5EF4-FFF2-40B4-BE49-F238E27FC236}">
                  <a16:creationId xmlns:a16="http://schemas.microsoft.com/office/drawing/2014/main" id="{60D7E11F-CA9B-4DA6-BDAD-799262C95095}"/>
                </a:ext>
              </a:extLst>
            </p:cNvPr>
            <p:cNvSpPr/>
            <p:nvPr/>
          </p:nvSpPr>
          <p:spPr>
            <a:xfrm rot="9740779">
              <a:off x="828544" y="5744328"/>
              <a:ext cx="55192" cy="116793"/>
            </a:xfrm>
            <a:prstGeom prst="moon">
              <a:avLst>
                <a:gd name="adj" fmla="val 68408"/>
              </a:avLst>
            </a:prstGeom>
            <a:solidFill>
              <a:srgbClr val="194975"/>
            </a:solidFill>
            <a:ln w="19050">
              <a:solidFill>
                <a:srgbClr val="1949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23" name="달 322">
              <a:extLst>
                <a:ext uri="{FF2B5EF4-FFF2-40B4-BE49-F238E27FC236}">
                  <a16:creationId xmlns:a16="http://schemas.microsoft.com/office/drawing/2014/main" id="{DBCF192B-16C7-41F8-9457-389C1E22F79F}"/>
                </a:ext>
              </a:extLst>
            </p:cNvPr>
            <p:cNvSpPr/>
            <p:nvPr/>
          </p:nvSpPr>
          <p:spPr>
            <a:xfrm rot="9740779">
              <a:off x="820219" y="5708606"/>
              <a:ext cx="55192" cy="116793"/>
            </a:xfrm>
            <a:prstGeom prst="moon">
              <a:avLst>
                <a:gd name="adj" fmla="val 87500"/>
              </a:avLst>
            </a:prstGeom>
            <a:solidFill>
              <a:srgbClr val="194975"/>
            </a:solidFill>
            <a:ln w="19050">
              <a:solidFill>
                <a:srgbClr val="1949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24" name="달 323">
              <a:extLst>
                <a:ext uri="{FF2B5EF4-FFF2-40B4-BE49-F238E27FC236}">
                  <a16:creationId xmlns:a16="http://schemas.microsoft.com/office/drawing/2014/main" id="{548E8707-C2C6-4229-B4AE-0DE3743F61C0}"/>
                </a:ext>
              </a:extLst>
            </p:cNvPr>
            <p:cNvSpPr/>
            <p:nvPr/>
          </p:nvSpPr>
          <p:spPr>
            <a:xfrm rot="7067029">
              <a:off x="657835" y="5665311"/>
              <a:ext cx="55192" cy="116793"/>
            </a:xfrm>
            <a:prstGeom prst="moon">
              <a:avLst>
                <a:gd name="adj" fmla="val 87500"/>
              </a:avLst>
            </a:prstGeom>
            <a:solidFill>
              <a:srgbClr val="194975"/>
            </a:solidFill>
            <a:ln w="19050">
              <a:solidFill>
                <a:srgbClr val="1949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">
                <a:solidFill>
                  <a:schemeClr val="tx1"/>
                </a:solidFill>
                <a:latin typeface="+mn-ea"/>
              </a:endParaRPr>
            </a:p>
          </p:txBody>
        </p:sp>
      </p:grpSp>
      <p:sp>
        <p:nvSpPr>
          <p:cNvPr id="296" name="타원 295">
            <a:extLst>
              <a:ext uri="{FF2B5EF4-FFF2-40B4-BE49-F238E27FC236}">
                <a16:creationId xmlns:a16="http://schemas.microsoft.com/office/drawing/2014/main" id="{AEB09BDF-1F04-4EB1-ACF4-99D856223554}"/>
              </a:ext>
            </a:extLst>
          </p:cNvPr>
          <p:cNvSpPr/>
          <p:nvPr/>
        </p:nvSpPr>
        <p:spPr>
          <a:xfrm>
            <a:off x="3918352" y="4192550"/>
            <a:ext cx="225212" cy="225212"/>
          </a:xfrm>
          <a:prstGeom prst="ellipse">
            <a:avLst/>
          </a:prstGeom>
          <a:solidFill>
            <a:srgbClr val="194975"/>
          </a:solidFill>
          <a:ln w="60325">
            <a:solidFill>
              <a:srgbClr val="1B3347"/>
            </a:solidFill>
          </a:ln>
          <a:effectLst>
            <a:glow rad="63500">
              <a:srgbClr val="194975"/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88900" h="889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+mn-ea"/>
              </a:rPr>
              <a:t>5</a:t>
            </a:r>
            <a:endParaRPr lang="ko-KR" altLang="en-US" sz="1000" b="1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396" name="직선 연결선 395">
            <a:extLst>
              <a:ext uri="{FF2B5EF4-FFF2-40B4-BE49-F238E27FC236}">
                <a16:creationId xmlns:a16="http://schemas.microsoft.com/office/drawing/2014/main" id="{37F8D1E9-6496-44D0-9E3B-48DE694ACFA8}"/>
              </a:ext>
            </a:extLst>
          </p:cNvPr>
          <p:cNvCxnSpPr>
            <a:cxnSpLocks/>
          </p:cNvCxnSpPr>
          <p:nvPr/>
        </p:nvCxnSpPr>
        <p:spPr>
          <a:xfrm>
            <a:off x="1902676" y="1138116"/>
            <a:ext cx="1839888" cy="1709"/>
          </a:xfrm>
          <a:prstGeom prst="line">
            <a:avLst/>
          </a:prstGeom>
          <a:ln w="28575">
            <a:solidFill>
              <a:srgbClr val="23833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7" name="직선 연결선 396">
            <a:extLst>
              <a:ext uri="{FF2B5EF4-FFF2-40B4-BE49-F238E27FC236}">
                <a16:creationId xmlns:a16="http://schemas.microsoft.com/office/drawing/2014/main" id="{77333910-CE4C-484C-B0C6-55F27E3596A2}"/>
              </a:ext>
            </a:extLst>
          </p:cNvPr>
          <p:cNvCxnSpPr>
            <a:cxnSpLocks/>
          </p:cNvCxnSpPr>
          <p:nvPr/>
        </p:nvCxnSpPr>
        <p:spPr>
          <a:xfrm>
            <a:off x="283208" y="2443808"/>
            <a:ext cx="1221113" cy="0"/>
          </a:xfrm>
          <a:prstGeom prst="line">
            <a:avLst/>
          </a:prstGeom>
          <a:ln w="28575">
            <a:solidFill>
              <a:srgbClr val="1B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8" name="직선 연결선 397">
            <a:extLst>
              <a:ext uri="{FF2B5EF4-FFF2-40B4-BE49-F238E27FC236}">
                <a16:creationId xmlns:a16="http://schemas.microsoft.com/office/drawing/2014/main" id="{04C6E83D-92B7-4FE4-B1EA-F87FE42DE9F8}"/>
              </a:ext>
            </a:extLst>
          </p:cNvPr>
          <p:cNvCxnSpPr>
            <a:cxnSpLocks/>
          </p:cNvCxnSpPr>
          <p:nvPr/>
        </p:nvCxnSpPr>
        <p:spPr>
          <a:xfrm>
            <a:off x="3614993" y="2443808"/>
            <a:ext cx="1009557" cy="0"/>
          </a:xfrm>
          <a:prstGeom prst="line">
            <a:avLst/>
          </a:prstGeom>
          <a:ln w="28575">
            <a:solidFill>
              <a:srgbClr val="18494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9" name="직사각형 398">
            <a:extLst>
              <a:ext uri="{FF2B5EF4-FFF2-40B4-BE49-F238E27FC236}">
                <a16:creationId xmlns:a16="http://schemas.microsoft.com/office/drawing/2014/main" id="{3441A8F9-A56A-41A9-995A-7D1E66D3593D}"/>
              </a:ext>
            </a:extLst>
          </p:cNvPr>
          <p:cNvSpPr/>
          <p:nvPr/>
        </p:nvSpPr>
        <p:spPr>
          <a:xfrm>
            <a:off x="283208" y="3522381"/>
            <a:ext cx="1938659" cy="242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900" b="1" dirty="0" err="1">
                <a:latin typeface="+mn-ea"/>
              </a:rPr>
              <a:t>광센서</a:t>
            </a:r>
            <a:r>
              <a:rPr lang="ko-KR" altLang="en-US" sz="900" b="1" dirty="0">
                <a:latin typeface="+mn-ea"/>
              </a:rPr>
              <a:t> 및 </a:t>
            </a:r>
            <a:r>
              <a:rPr lang="ko-KR" altLang="en-US" sz="900" b="1" dirty="0" err="1">
                <a:latin typeface="+mn-ea"/>
              </a:rPr>
              <a:t>광감응형</a:t>
            </a:r>
            <a:r>
              <a:rPr lang="ko-KR" altLang="en-US" sz="900" b="1" dirty="0">
                <a:latin typeface="+mn-ea"/>
              </a:rPr>
              <a:t> 가스센서</a:t>
            </a:r>
          </a:p>
        </p:txBody>
      </p:sp>
      <p:cxnSp>
        <p:nvCxnSpPr>
          <p:cNvPr id="400" name="직선 연결선 399">
            <a:extLst>
              <a:ext uri="{FF2B5EF4-FFF2-40B4-BE49-F238E27FC236}">
                <a16:creationId xmlns:a16="http://schemas.microsoft.com/office/drawing/2014/main" id="{233E2FFF-4E5F-4A76-939E-C58B265E5065}"/>
              </a:ext>
            </a:extLst>
          </p:cNvPr>
          <p:cNvCxnSpPr>
            <a:cxnSpLocks/>
          </p:cNvCxnSpPr>
          <p:nvPr/>
        </p:nvCxnSpPr>
        <p:spPr>
          <a:xfrm>
            <a:off x="283208" y="3741538"/>
            <a:ext cx="1619468" cy="0"/>
          </a:xfrm>
          <a:prstGeom prst="line">
            <a:avLst/>
          </a:prstGeom>
          <a:ln w="28575">
            <a:solidFill>
              <a:srgbClr val="215F9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1" name="직선 연결선 400">
            <a:extLst>
              <a:ext uri="{FF2B5EF4-FFF2-40B4-BE49-F238E27FC236}">
                <a16:creationId xmlns:a16="http://schemas.microsoft.com/office/drawing/2014/main" id="{CCB4F67B-D190-4BE9-AA98-1C0C1AA00916}"/>
              </a:ext>
            </a:extLst>
          </p:cNvPr>
          <p:cNvCxnSpPr>
            <a:cxnSpLocks/>
          </p:cNvCxnSpPr>
          <p:nvPr/>
        </p:nvCxnSpPr>
        <p:spPr>
          <a:xfrm>
            <a:off x="3614993" y="3741538"/>
            <a:ext cx="1796715" cy="0"/>
          </a:xfrm>
          <a:prstGeom prst="line">
            <a:avLst/>
          </a:prstGeom>
          <a:ln w="28575">
            <a:solidFill>
              <a:srgbClr val="19497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표 7">
            <a:extLst>
              <a:ext uri="{FF2B5EF4-FFF2-40B4-BE49-F238E27FC236}">
                <a16:creationId xmlns:a16="http://schemas.microsoft.com/office/drawing/2014/main" id="{6B6CC587-0207-48DC-B1A5-4AE1AFDB4D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70164"/>
              </p:ext>
            </p:extLst>
          </p:nvPr>
        </p:nvGraphicFramePr>
        <p:xfrm>
          <a:off x="52011" y="8113040"/>
          <a:ext cx="6716696" cy="15087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224339">
                  <a:extLst>
                    <a:ext uri="{9D8B030D-6E8A-4147-A177-3AD203B41FA5}">
                      <a16:colId xmlns:a16="http://schemas.microsoft.com/office/drawing/2014/main" val="4080666616"/>
                    </a:ext>
                  </a:extLst>
                </a:gridCol>
                <a:gridCol w="614363">
                  <a:extLst>
                    <a:ext uri="{9D8B030D-6E8A-4147-A177-3AD203B41FA5}">
                      <a16:colId xmlns:a16="http://schemas.microsoft.com/office/drawing/2014/main" val="890688633"/>
                    </a:ext>
                  </a:extLst>
                </a:gridCol>
                <a:gridCol w="2847975">
                  <a:extLst>
                    <a:ext uri="{9D8B030D-6E8A-4147-A177-3AD203B41FA5}">
                      <a16:colId xmlns:a16="http://schemas.microsoft.com/office/drawing/2014/main" val="828212895"/>
                    </a:ext>
                  </a:extLst>
                </a:gridCol>
                <a:gridCol w="2030019">
                  <a:extLst>
                    <a:ext uri="{9D8B030D-6E8A-4147-A177-3AD203B41FA5}">
                      <a16:colId xmlns:a16="http://schemas.microsoft.com/office/drawing/2014/main" val="4149224525"/>
                    </a:ext>
                  </a:extLst>
                </a:gridCol>
              </a:tblGrid>
              <a:tr h="1818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/>
                        <a:t>이름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/>
                        <a:t>소속</a:t>
                      </a:r>
                      <a:r>
                        <a:rPr lang="en-US" altLang="ko-KR" sz="700" dirty="0"/>
                        <a:t> </a:t>
                      </a:r>
                      <a:r>
                        <a:rPr lang="ko-KR" altLang="en-US" sz="700" dirty="0"/>
                        <a:t>기관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/>
                        <a:t>연구분야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/>
                        <a:t> 홈페이지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2350318"/>
                  </a:ext>
                </a:extLst>
              </a:tr>
              <a:tr h="1818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1" dirty="0">
                          <a:solidFill>
                            <a:schemeClr val="tx1"/>
                          </a:solidFill>
                        </a:rPr>
                        <a:t>      이창열</a:t>
                      </a:r>
                      <a:r>
                        <a:rPr lang="en-US" altLang="ko-KR" sz="700" b="1" dirty="0">
                          <a:solidFill>
                            <a:schemeClr val="tx1"/>
                          </a:solidFill>
                        </a:rPr>
                        <a:t>/Chang-</a:t>
                      </a:r>
                      <a:r>
                        <a:rPr lang="en-US" altLang="ko-KR" sz="700" b="1" dirty="0" err="1">
                          <a:solidFill>
                            <a:schemeClr val="tx1"/>
                          </a:solidFill>
                        </a:rPr>
                        <a:t>Lyoul</a:t>
                      </a:r>
                      <a:r>
                        <a:rPr lang="en-US" altLang="ko-KR" sz="700" b="1" dirty="0">
                          <a:solidFill>
                            <a:schemeClr val="tx1"/>
                          </a:solidFill>
                        </a:rPr>
                        <a:t> Lee</a:t>
                      </a:r>
                      <a:endParaRPr lang="ko-KR" altLang="en-US" sz="7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1" dirty="0">
                          <a:solidFill>
                            <a:schemeClr val="tx1"/>
                          </a:solidFill>
                        </a:rPr>
                        <a:t>GIST</a:t>
                      </a:r>
                      <a:endParaRPr lang="ko-KR" altLang="en-US" sz="7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 err="1">
                          <a:solidFill>
                            <a:schemeClr val="tx1"/>
                          </a:solidFill>
                        </a:rPr>
                        <a:t>페로브스카이트</a:t>
                      </a:r>
                      <a:r>
                        <a:rPr lang="ko-KR" altLang="en-US" sz="700" b="1" dirty="0">
                          <a:solidFill>
                            <a:schemeClr val="tx1"/>
                          </a:solidFill>
                        </a:rPr>
                        <a:t> 소재</a:t>
                      </a:r>
                      <a:r>
                        <a:rPr lang="en-US" altLang="ko-KR" sz="700" b="1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ko-KR" altLang="en-US" sz="700" b="1" dirty="0">
                          <a:solidFill>
                            <a:schemeClr val="tx1"/>
                          </a:solidFill>
                        </a:rPr>
                        <a:t> 전기발광소자 및 가스센서 연구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700" b="1" dirty="0">
                          <a:solidFill>
                            <a:schemeClr val="tx1"/>
                          </a:solidFill>
                        </a:rPr>
                        <a:t>https://scholar.google.com/citations?hl=ko&amp;user=WU3TvwoAAAAJ</a:t>
                      </a:r>
                      <a:endParaRPr lang="ko-KR" altLang="en-US" sz="7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010994"/>
                  </a:ext>
                </a:extLst>
              </a:tr>
              <a:tr h="1818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1" dirty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ko-KR" altLang="en-US" sz="700" b="1" dirty="0" err="1">
                          <a:solidFill>
                            <a:schemeClr val="tx1"/>
                          </a:solidFill>
                        </a:rPr>
                        <a:t>김준헌</a:t>
                      </a:r>
                      <a:r>
                        <a:rPr lang="en-US" altLang="ko-KR" sz="700" b="1" dirty="0">
                          <a:solidFill>
                            <a:schemeClr val="tx1"/>
                          </a:solidFill>
                        </a:rPr>
                        <a:t>/Joon Heon Kim</a:t>
                      </a:r>
                      <a:endParaRPr lang="ko-KR" altLang="en-US" sz="7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1" dirty="0">
                          <a:solidFill>
                            <a:schemeClr val="tx1"/>
                          </a:solidFill>
                        </a:rPr>
                        <a:t>GIST</a:t>
                      </a:r>
                      <a:endParaRPr lang="ko-KR" altLang="en-US" sz="7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</a:rPr>
                        <a:t>나노 구조체의 </a:t>
                      </a:r>
                      <a:r>
                        <a:rPr lang="ko-KR" altLang="en-US" sz="700" b="1" dirty="0" err="1">
                          <a:solidFill>
                            <a:schemeClr val="tx1"/>
                          </a:solidFill>
                        </a:rPr>
                        <a:t>광특성</a:t>
                      </a:r>
                      <a:r>
                        <a:rPr lang="en-US" altLang="ko-KR" sz="700" b="1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700" b="1" dirty="0">
                          <a:solidFill>
                            <a:schemeClr val="tx1"/>
                          </a:solidFill>
                        </a:rPr>
                        <a:t>흡수</a:t>
                      </a:r>
                      <a:r>
                        <a:rPr lang="en-US" altLang="ko-KR" sz="700" b="1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700" b="1" dirty="0">
                          <a:solidFill>
                            <a:schemeClr val="tx1"/>
                          </a:solidFill>
                        </a:rPr>
                        <a:t>산란</a:t>
                      </a:r>
                      <a:r>
                        <a:rPr lang="en-US" altLang="ko-KR" sz="700" b="1" dirty="0">
                          <a:solidFill>
                            <a:schemeClr val="tx1"/>
                          </a:solidFill>
                        </a:rPr>
                        <a:t>/PL/Raman/</a:t>
                      </a:r>
                      <a:r>
                        <a:rPr lang="ko-KR" altLang="en-US" sz="700" b="1" dirty="0">
                          <a:solidFill>
                            <a:schemeClr val="tx1"/>
                          </a:solidFill>
                        </a:rPr>
                        <a:t>편광</a:t>
                      </a:r>
                      <a:r>
                        <a:rPr lang="en-US" altLang="ko-KR" sz="700" b="1" dirty="0">
                          <a:solidFill>
                            <a:schemeClr val="tx1"/>
                          </a:solidFill>
                        </a:rPr>
                        <a:t>) </a:t>
                      </a:r>
                      <a:r>
                        <a:rPr lang="ko-KR" altLang="en-US" sz="700" b="1" dirty="0">
                          <a:solidFill>
                            <a:schemeClr val="tx1"/>
                          </a:solidFill>
                        </a:rPr>
                        <a:t>분석 및 활용 연구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1" dirty="0">
                          <a:solidFill>
                            <a:schemeClr val="tx1"/>
                          </a:solidFill>
                        </a:rPr>
                        <a:t>https://sites.google.com/view/cnp-lab</a:t>
                      </a:r>
                      <a:endParaRPr lang="ko-KR" altLang="en-US" sz="7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2069461"/>
                  </a:ext>
                </a:extLst>
              </a:tr>
              <a:tr h="181860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</a:rPr>
                        <a:t>김희주</a:t>
                      </a:r>
                      <a:r>
                        <a:rPr lang="en-US" altLang="ko-KR" sz="700" b="1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en-US" altLang="ko-KR" sz="700" b="1" dirty="0" err="1">
                          <a:solidFill>
                            <a:schemeClr val="tx1"/>
                          </a:solidFill>
                        </a:rPr>
                        <a:t>Heejoo</a:t>
                      </a:r>
                      <a:r>
                        <a:rPr lang="en-US" altLang="ko-KR" sz="700" b="1" dirty="0">
                          <a:solidFill>
                            <a:schemeClr val="tx1"/>
                          </a:solidFill>
                        </a:rPr>
                        <a:t> Kim</a:t>
                      </a:r>
                      <a:endParaRPr lang="ko-KR" altLang="en-US" sz="7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1" dirty="0">
                          <a:solidFill>
                            <a:schemeClr val="tx1"/>
                          </a:solidFill>
                        </a:rPr>
                        <a:t>GIST</a:t>
                      </a:r>
                      <a:endParaRPr lang="ko-KR" altLang="en-US" sz="7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 err="1">
                          <a:solidFill>
                            <a:schemeClr val="tx1"/>
                          </a:solidFill>
                        </a:rPr>
                        <a:t>페로브스카이트</a:t>
                      </a:r>
                      <a:r>
                        <a:rPr lang="ko-KR" altLang="en-US" sz="7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700" b="1" dirty="0" err="1">
                          <a:solidFill>
                            <a:schemeClr val="tx1"/>
                          </a:solidFill>
                        </a:rPr>
                        <a:t>광센서</a:t>
                      </a:r>
                      <a:r>
                        <a:rPr lang="ko-KR" altLang="en-US" sz="700" b="1" dirty="0">
                          <a:solidFill>
                            <a:schemeClr val="tx1"/>
                          </a:solidFill>
                        </a:rPr>
                        <a:t> 및 금속산화물 계면제어 연구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1" dirty="0">
                          <a:solidFill>
                            <a:schemeClr val="tx1"/>
                          </a:solidFill>
                        </a:rPr>
                        <a:t>https://scholar.google.com/citations?user=h3HoKGMAAAAJ&amp;hl=ko</a:t>
                      </a:r>
                      <a:endParaRPr lang="ko-KR" altLang="en-US" sz="7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3308790"/>
                  </a:ext>
                </a:extLst>
              </a:tr>
              <a:tr h="1818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1" dirty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ko-KR" altLang="en-US" sz="700" b="1" dirty="0" err="1">
                          <a:solidFill>
                            <a:schemeClr val="tx1"/>
                          </a:solidFill>
                        </a:rPr>
                        <a:t>황치옥</a:t>
                      </a:r>
                      <a:r>
                        <a:rPr lang="en-US" altLang="ko-KR" sz="700" b="1" dirty="0">
                          <a:solidFill>
                            <a:schemeClr val="tx1"/>
                          </a:solidFill>
                        </a:rPr>
                        <a:t>/Chi-Ok Hwang</a:t>
                      </a:r>
                      <a:endParaRPr lang="ko-KR" altLang="en-US" sz="7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1" dirty="0">
                          <a:solidFill>
                            <a:schemeClr val="tx1"/>
                          </a:solidFill>
                        </a:rPr>
                        <a:t>GIST</a:t>
                      </a:r>
                      <a:endParaRPr lang="ko-KR" altLang="en-US" sz="7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</a:rPr>
                        <a:t>과학계산</a:t>
                      </a:r>
                      <a:r>
                        <a:rPr lang="en-US" altLang="ko-KR" sz="700" b="1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700" b="1" dirty="0">
                          <a:solidFill>
                            <a:schemeClr val="tx1"/>
                          </a:solidFill>
                        </a:rPr>
                        <a:t>기호계산</a:t>
                      </a:r>
                      <a:r>
                        <a:rPr lang="en-US" altLang="ko-KR" sz="700" b="1" dirty="0">
                          <a:solidFill>
                            <a:schemeClr val="tx1"/>
                          </a:solidFill>
                        </a:rPr>
                        <a:t>, AI </a:t>
                      </a:r>
                      <a:r>
                        <a:rPr lang="ko-KR" altLang="en-US" sz="700" b="1" dirty="0">
                          <a:solidFill>
                            <a:schemeClr val="tx1"/>
                          </a:solidFill>
                        </a:rPr>
                        <a:t>응용 문제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1" dirty="0">
                          <a:solidFill>
                            <a:schemeClr val="tx1"/>
                          </a:solidFill>
                        </a:rPr>
                        <a:t>https://clabs.gist.ac.kr/~chwang/#home</a:t>
                      </a:r>
                      <a:endParaRPr lang="ko-KR" altLang="en-US" sz="7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671362"/>
                  </a:ext>
                </a:extLst>
              </a:tr>
              <a:tr h="1818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1" dirty="0">
                          <a:solidFill>
                            <a:schemeClr val="tx1"/>
                          </a:solidFill>
                        </a:rPr>
                        <a:t> 김소연</a:t>
                      </a:r>
                      <a:r>
                        <a:rPr lang="en-US" altLang="ko-KR" sz="700" b="1">
                          <a:solidFill>
                            <a:schemeClr val="tx1"/>
                          </a:solidFill>
                        </a:rPr>
                        <a:t>/So-yeon</a:t>
                      </a:r>
                      <a:r>
                        <a:rPr lang="en-US" altLang="ko-KR" sz="700" b="1" dirty="0">
                          <a:solidFill>
                            <a:schemeClr val="tx1"/>
                          </a:solidFill>
                        </a:rPr>
                        <a:t> Kim</a:t>
                      </a:r>
                      <a:endParaRPr lang="ko-KR" altLang="en-US" sz="7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1" dirty="0">
                          <a:solidFill>
                            <a:schemeClr val="tx1"/>
                          </a:solidFill>
                        </a:rPr>
                        <a:t>KIMS</a:t>
                      </a:r>
                      <a:endParaRPr lang="ko-KR" altLang="en-US" sz="7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 err="1">
                          <a:solidFill>
                            <a:schemeClr val="tx1"/>
                          </a:solidFill>
                        </a:rPr>
                        <a:t>유연∙대면적화</a:t>
                      </a:r>
                      <a:r>
                        <a:rPr lang="ko-KR" altLang="en-US" sz="700" b="1" dirty="0">
                          <a:solidFill>
                            <a:schemeClr val="tx1"/>
                          </a:solidFill>
                        </a:rPr>
                        <a:t> 공정 확장 및 양자기능 유기 성능 검증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1" dirty="0">
                          <a:solidFill>
                            <a:schemeClr val="tx1"/>
                          </a:solidFill>
                        </a:rPr>
                        <a:t>https://www.researchgate.net/profile/Soyeon-Kim-62</a:t>
                      </a:r>
                      <a:endParaRPr lang="ko-KR" altLang="en-US" sz="7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5421801"/>
                  </a:ext>
                </a:extLst>
              </a:tr>
            </a:tbl>
          </a:graphicData>
        </a:graphic>
      </p:graphicFrame>
      <p:sp>
        <p:nvSpPr>
          <p:cNvPr id="458" name="TextBox 457">
            <a:extLst>
              <a:ext uri="{FF2B5EF4-FFF2-40B4-BE49-F238E27FC236}">
                <a16:creationId xmlns:a16="http://schemas.microsoft.com/office/drawing/2014/main" id="{0815E83B-E174-460E-A164-68320A8916EC}"/>
              </a:ext>
            </a:extLst>
          </p:cNvPr>
          <p:cNvSpPr txBox="1"/>
          <p:nvPr/>
        </p:nvSpPr>
        <p:spPr>
          <a:xfrm>
            <a:off x="0" y="7748211"/>
            <a:ext cx="32034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멘토 소개</a:t>
            </a:r>
          </a:p>
        </p:txBody>
      </p:sp>
      <p:sp>
        <p:nvSpPr>
          <p:cNvPr id="459" name="TextBox 458">
            <a:extLst>
              <a:ext uri="{FF2B5EF4-FFF2-40B4-BE49-F238E27FC236}">
                <a16:creationId xmlns:a16="http://schemas.microsoft.com/office/drawing/2014/main" id="{150C6913-E714-4847-837A-E5390C8234C8}"/>
              </a:ext>
            </a:extLst>
          </p:cNvPr>
          <p:cNvSpPr txBox="1"/>
          <p:nvPr/>
        </p:nvSpPr>
        <p:spPr>
          <a:xfrm>
            <a:off x="0" y="4801128"/>
            <a:ext cx="32034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지원 혜택</a:t>
            </a:r>
          </a:p>
        </p:txBody>
      </p:sp>
      <p:sp>
        <p:nvSpPr>
          <p:cNvPr id="460" name="사각형: 둥근 모서리 459">
            <a:extLst>
              <a:ext uri="{FF2B5EF4-FFF2-40B4-BE49-F238E27FC236}">
                <a16:creationId xmlns:a16="http://schemas.microsoft.com/office/drawing/2014/main" id="{C9BF9910-514E-46E3-BD85-EEC86F244499}"/>
              </a:ext>
            </a:extLst>
          </p:cNvPr>
          <p:cNvSpPr/>
          <p:nvPr/>
        </p:nvSpPr>
        <p:spPr>
          <a:xfrm>
            <a:off x="48212" y="5152447"/>
            <a:ext cx="3293212" cy="899795"/>
          </a:xfrm>
          <a:prstGeom prst="roundRect">
            <a:avLst/>
          </a:prstGeom>
          <a:noFill/>
          <a:ln w="28575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1" name="TextBox 460">
            <a:extLst>
              <a:ext uri="{FF2B5EF4-FFF2-40B4-BE49-F238E27FC236}">
                <a16:creationId xmlns:a16="http://schemas.microsoft.com/office/drawing/2014/main" id="{FDC6B1A4-8BC6-4927-A24A-ACF7C7A03667}"/>
              </a:ext>
            </a:extLst>
          </p:cNvPr>
          <p:cNvSpPr txBox="1"/>
          <p:nvPr/>
        </p:nvSpPr>
        <p:spPr>
          <a:xfrm>
            <a:off x="3409700" y="4801128"/>
            <a:ext cx="32034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채용 우대 조건</a:t>
            </a:r>
          </a:p>
        </p:txBody>
      </p:sp>
      <p:sp>
        <p:nvSpPr>
          <p:cNvPr id="462" name="사각형: 둥근 모서리 461">
            <a:extLst>
              <a:ext uri="{FF2B5EF4-FFF2-40B4-BE49-F238E27FC236}">
                <a16:creationId xmlns:a16="http://schemas.microsoft.com/office/drawing/2014/main" id="{2F28960A-0133-46D4-A4F5-EFE671D4A523}"/>
              </a:ext>
            </a:extLst>
          </p:cNvPr>
          <p:cNvSpPr/>
          <p:nvPr/>
        </p:nvSpPr>
        <p:spPr>
          <a:xfrm>
            <a:off x="3457912" y="5152447"/>
            <a:ext cx="3334547" cy="899795"/>
          </a:xfrm>
          <a:prstGeom prst="roundRect">
            <a:avLst/>
          </a:prstGeom>
          <a:noFill/>
          <a:ln w="28575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7" name="사각형: 둥근 모서리 546">
            <a:extLst>
              <a:ext uri="{FF2B5EF4-FFF2-40B4-BE49-F238E27FC236}">
                <a16:creationId xmlns:a16="http://schemas.microsoft.com/office/drawing/2014/main" id="{DAF04B57-0F5B-4DB4-9AFB-77EE30AC0ECB}"/>
              </a:ext>
            </a:extLst>
          </p:cNvPr>
          <p:cNvSpPr/>
          <p:nvPr/>
        </p:nvSpPr>
        <p:spPr>
          <a:xfrm>
            <a:off x="92625" y="6273956"/>
            <a:ext cx="6650496" cy="1308010"/>
          </a:xfrm>
          <a:prstGeom prst="roundRect">
            <a:avLst>
              <a:gd name="adj" fmla="val 5145"/>
            </a:avLst>
          </a:prstGeom>
          <a:solidFill>
            <a:schemeClr val="bg1"/>
          </a:solidFill>
          <a:ln w="19050">
            <a:solidFill>
              <a:srgbClr val="1B3347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800">
              <a:latin typeface="+mn-ea"/>
            </a:endParaRPr>
          </a:p>
        </p:txBody>
      </p:sp>
      <p:sp>
        <p:nvSpPr>
          <p:cNvPr id="548" name="화살표: 오른쪽 547">
            <a:extLst>
              <a:ext uri="{FF2B5EF4-FFF2-40B4-BE49-F238E27FC236}">
                <a16:creationId xmlns:a16="http://schemas.microsoft.com/office/drawing/2014/main" id="{9953C068-394F-4509-BD38-430EE86ED08C}"/>
              </a:ext>
            </a:extLst>
          </p:cNvPr>
          <p:cNvSpPr/>
          <p:nvPr/>
        </p:nvSpPr>
        <p:spPr>
          <a:xfrm>
            <a:off x="1819577" y="6824106"/>
            <a:ext cx="443859" cy="281296"/>
          </a:xfrm>
          <a:prstGeom prst="rightArrow">
            <a:avLst>
              <a:gd name="adj1" fmla="val 40489"/>
              <a:gd name="adj2" fmla="val 70672"/>
            </a:avLst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35000">
                <a:schemeClr val="tx1">
                  <a:lumMod val="75000"/>
                  <a:lumOff val="25000"/>
                  <a:alpha val="82000"/>
                </a:schemeClr>
              </a:gs>
              <a:gs pos="67240">
                <a:srgbClr val="202020"/>
              </a:gs>
              <a:gs pos="100000">
                <a:schemeClr val="tx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+mn-ea"/>
            </a:endParaRPr>
          </a:p>
        </p:txBody>
      </p:sp>
      <p:sp>
        <p:nvSpPr>
          <p:cNvPr id="549" name="화살표: 오른쪽 548">
            <a:extLst>
              <a:ext uri="{FF2B5EF4-FFF2-40B4-BE49-F238E27FC236}">
                <a16:creationId xmlns:a16="http://schemas.microsoft.com/office/drawing/2014/main" id="{E5ABDB9C-F56E-4C17-9D3E-857F3B142397}"/>
              </a:ext>
            </a:extLst>
          </p:cNvPr>
          <p:cNvSpPr/>
          <p:nvPr/>
        </p:nvSpPr>
        <p:spPr>
          <a:xfrm>
            <a:off x="3053270" y="6824106"/>
            <a:ext cx="443859" cy="281296"/>
          </a:xfrm>
          <a:prstGeom prst="rightArrow">
            <a:avLst>
              <a:gd name="adj1" fmla="val 40489"/>
              <a:gd name="adj2" fmla="val 70672"/>
            </a:avLst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35000">
                <a:schemeClr val="tx1">
                  <a:lumMod val="75000"/>
                  <a:lumOff val="25000"/>
                  <a:alpha val="82000"/>
                </a:schemeClr>
              </a:gs>
              <a:gs pos="67240">
                <a:srgbClr val="202020"/>
              </a:gs>
              <a:gs pos="100000">
                <a:schemeClr val="tx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+mn-ea"/>
            </a:endParaRPr>
          </a:p>
        </p:txBody>
      </p:sp>
      <p:sp>
        <p:nvSpPr>
          <p:cNvPr id="551" name="화살표: 오른쪽 550">
            <a:extLst>
              <a:ext uri="{FF2B5EF4-FFF2-40B4-BE49-F238E27FC236}">
                <a16:creationId xmlns:a16="http://schemas.microsoft.com/office/drawing/2014/main" id="{F599E7F9-9071-4D6C-8236-621D81BC8FCA}"/>
              </a:ext>
            </a:extLst>
          </p:cNvPr>
          <p:cNvSpPr/>
          <p:nvPr/>
        </p:nvSpPr>
        <p:spPr>
          <a:xfrm>
            <a:off x="4613197" y="6824106"/>
            <a:ext cx="443859" cy="281296"/>
          </a:xfrm>
          <a:prstGeom prst="rightArrow">
            <a:avLst>
              <a:gd name="adj1" fmla="val 40489"/>
              <a:gd name="adj2" fmla="val 70672"/>
            </a:avLst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35000">
                <a:schemeClr val="tx1">
                  <a:lumMod val="75000"/>
                  <a:lumOff val="25000"/>
                  <a:alpha val="82000"/>
                </a:schemeClr>
              </a:gs>
              <a:gs pos="67240">
                <a:srgbClr val="202020"/>
              </a:gs>
              <a:gs pos="100000">
                <a:schemeClr val="tx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+mn-ea"/>
            </a:endParaRPr>
          </a:p>
        </p:txBody>
      </p:sp>
      <p:grpSp>
        <p:nvGrpSpPr>
          <p:cNvPr id="552" name="그룹 551">
            <a:extLst>
              <a:ext uri="{FF2B5EF4-FFF2-40B4-BE49-F238E27FC236}">
                <a16:creationId xmlns:a16="http://schemas.microsoft.com/office/drawing/2014/main" id="{EDDF420A-9966-4798-B030-8FBE14E7EE5F}"/>
              </a:ext>
            </a:extLst>
          </p:cNvPr>
          <p:cNvGrpSpPr/>
          <p:nvPr/>
        </p:nvGrpSpPr>
        <p:grpSpPr>
          <a:xfrm>
            <a:off x="1998317" y="6640117"/>
            <a:ext cx="1341747" cy="921381"/>
            <a:chOff x="1942679" y="4424004"/>
            <a:chExt cx="1768886" cy="1214699"/>
          </a:xfrm>
        </p:grpSpPr>
        <p:sp>
          <p:nvSpPr>
            <p:cNvPr id="553" name="TextBox 552">
              <a:extLst>
                <a:ext uri="{FF2B5EF4-FFF2-40B4-BE49-F238E27FC236}">
                  <a16:creationId xmlns:a16="http://schemas.microsoft.com/office/drawing/2014/main" id="{81CF31C3-682D-43FF-B5D9-0A09E7FF51D1}"/>
                </a:ext>
              </a:extLst>
            </p:cNvPr>
            <p:cNvSpPr txBox="1"/>
            <p:nvPr/>
          </p:nvSpPr>
          <p:spPr>
            <a:xfrm>
              <a:off x="1942679" y="5293811"/>
              <a:ext cx="1768886" cy="344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b="1" dirty="0">
                  <a:latin typeface="+mn-ea"/>
                </a:rPr>
                <a:t>2. </a:t>
              </a:r>
              <a:r>
                <a:rPr lang="ko-KR" altLang="en-US" sz="1100" b="1" dirty="0">
                  <a:latin typeface="+mn-ea"/>
                </a:rPr>
                <a:t>서류 평가</a:t>
              </a:r>
            </a:p>
          </p:txBody>
        </p:sp>
        <p:grpSp>
          <p:nvGrpSpPr>
            <p:cNvPr id="554" name="그룹 553">
              <a:extLst>
                <a:ext uri="{FF2B5EF4-FFF2-40B4-BE49-F238E27FC236}">
                  <a16:creationId xmlns:a16="http://schemas.microsoft.com/office/drawing/2014/main" id="{B1845E57-BA32-450C-8221-01133A824F7D}"/>
                </a:ext>
              </a:extLst>
            </p:cNvPr>
            <p:cNvGrpSpPr/>
            <p:nvPr/>
          </p:nvGrpSpPr>
          <p:grpSpPr>
            <a:xfrm>
              <a:off x="2534754" y="4424004"/>
              <a:ext cx="584736" cy="794102"/>
              <a:chOff x="2570927" y="4424004"/>
              <a:chExt cx="584736" cy="794102"/>
            </a:xfrm>
          </p:grpSpPr>
          <p:sp>
            <p:nvSpPr>
              <p:cNvPr id="555" name="사각형: 둥근 모서리 554">
                <a:extLst>
                  <a:ext uri="{FF2B5EF4-FFF2-40B4-BE49-F238E27FC236}">
                    <a16:creationId xmlns:a16="http://schemas.microsoft.com/office/drawing/2014/main" id="{969D366D-E51A-4346-AEB5-B8DF8457F5FA}"/>
                  </a:ext>
                </a:extLst>
              </p:cNvPr>
              <p:cNvSpPr/>
              <p:nvPr/>
            </p:nvSpPr>
            <p:spPr>
              <a:xfrm>
                <a:off x="2570927" y="4493563"/>
                <a:ext cx="464400" cy="601070"/>
              </a:xfrm>
              <a:prstGeom prst="roundRect">
                <a:avLst>
                  <a:gd name="adj" fmla="val 4563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latin typeface="+mn-ea"/>
                </a:endParaRPr>
              </a:p>
            </p:txBody>
          </p:sp>
          <p:sp>
            <p:nvSpPr>
              <p:cNvPr id="556" name="사각형: 둥근 모서리 555">
                <a:extLst>
                  <a:ext uri="{FF2B5EF4-FFF2-40B4-BE49-F238E27FC236}">
                    <a16:creationId xmlns:a16="http://schemas.microsoft.com/office/drawing/2014/main" id="{65C001B0-A103-426F-BA56-031F1AF8315B}"/>
                  </a:ext>
                </a:extLst>
              </p:cNvPr>
              <p:cNvSpPr/>
              <p:nvPr/>
            </p:nvSpPr>
            <p:spPr>
              <a:xfrm>
                <a:off x="2607573" y="4535906"/>
                <a:ext cx="391110" cy="516384"/>
              </a:xfrm>
              <a:prstGeom prst="roundRect">
                <a:avLst>
                  <a:gd name="adj" fmla="val 4563"/>
                </a:avLst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latin typeface="+mn-ea"/>
                </a:endParaRPr>
              </a:p>
            </p:txBody>
          </p:sp>
          <p:sp>
            <p:nvSpPr>
              <p:cNvPr id="557" name="자유형: 도형 556">
                <a:extLst>
                  <a:ext uri="{FF2B5EF4-FFF2-40B4-BE49-F238E27FC236}">
                    <a16:creationId xmlns:a16="http://schemas.microsoft.com/office/drawing/2014/main" id="{7D3F9D34-202A-43B9-A14E-F86ECA115E47}"/>
                  </a:ext>
                </a:extLst>
              </p:cNvPr>
              <p:cNvSpPr/>
              <p:nvPr/>
            </p:nvSpPr>
            <p:spPr>
              <a:xfrm>
                <a:off x="2677537" y="4424004"/>
                <a:ext cx="240557" cy="129969"/>
              </a:xfrm>
              <a:custGeom>
                <a:avLst/>
                <a:gdLst>
                  <a:gd name="csX0" fmla="*/ 224194 w 448388"/>
                  <a:gd name="csY0" fmla="*/ 55741 h 242257"/>
                  <a:gd name="csX1" fmla="*/ 184779 w 448388"/>
                  <a:gd name="csY1" fmla="*/ 77390 h 242257"/>
                  <a:gd name="csX2" fmla="*/ 179675 w 448388"/>
                  <a:gd name="csY2" fmla="*/ 87426 h 242257"/>
                  <a:gd name="csX3" fmla="*/ 268713 w 448388"/>
                  <a:gd name="csY3" fmla="*/ 87426 h 242257"/>
                  <a:gd name="csX4" fmla="*/ 263609 w 448388"/>
                  <a:gd name="csY4" fmla="*/ 77390 h 242257"/>
                  <a:gd name="csX5" fmla="*/ 224194 w 448388"/>
                  <a:gd name="csY5" fmla="*/ 55741 h 242257"/>
                  <a:gd name="csX6" fmla="*/ 224194 w 448388"/>
                  <a:gd name="csY6" fmla="*/ 0 h 242257"/>
                  <a:gd name="csX7" fmla="*/ 326916 w 448388"/>
                  <a:gd name="csY7" fmla="*/ 79187 h 242257"/>
                  <a:gd name="csX8" fmla="*/ 328346 w 448388"/>
                  <a:gd name="csY8" fmla="*/ 87426 h 242257"/>
                  <a:gd name="csX9" fmla="*/ 422582 w 448388"/>
                  <a:gd name="csY9" fmla="*/ 87426 h 242257"/>
                  <a:gd name="csX10" fmla="*/ 448388 w 448388"/>
                  <a:gd name="csY10" fmla="*/ 113232 h 242257"/>
                  <a:gd name="csX11" fmla="*/ 448388 w 448388"/>
                  <a:gd name="csY11" fmla="*/ 216451 h 242257"/>
                  <a:gd name="csX12" fmla="*/ 422582 w 448388"/>
                  <a:gd name="csY12" fmla="*/ 242257 h 242257"/>
                  <a:gd name="csX13" fmla="*/ 25806 w 448388"/>
                  <a:gd name="csY13" fmla="*/ 242257 h 242257"/>
                  <a:gd name="csX14" fmla="*/ 0 w 448388"/>
                  <a:gd name="csY14" fmla="*/ 216451 h 242257"/>
                  <a:gd name="csX15" fmla="*/ 0 w 448388"/>
                  <a:gd name="csY15" fmla="*/ 113232 h 242257"/>
                  <a:gd name="csX16" fmla="*/ 25806 w 448388"/>
                  <a:gd name="csY16" fmla="*/ 87426 h 242257"/>
                  <a:gd name="csX17" fmla="*/ 120042 w 448388"/>
                  <a:gd name="csY17" fmla="*/ 87426 h 242257"/>
                  <a:gd name="csX18" fmla="*/ 121472 w 448388"/>
                  <a:gd name="csY18" fmla="*/ 79187 h 242257"/>
                  <a:gd name="csX19" fmla="*/ 224194 w 448388"/>
                  <a:gd name="csY19" fmla="*/ 0 h 2422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48388" h="242257">
                    <a:moveTo>
                      <a:pt x="224194" y="55741"/>
                    </a:moveTo>
                    <a:cubicBezTo>
                      <a:pt x="208802" y="55741"/>
                      <a:pt x="194866" y="64014"/>
                      <a:pt x="184779" y="77390"/>
                    </a:cubicBezTo>
                    <a:lnTo>
                      <a:pt x="179675" y="87426"/>
                    </a:lnTo>
                    <a:lnTo>
                      <a:pt x="268713" y="87426"/>
                    </a:lnTo>
                    <a:lnTo>
                      <a:pt x="263609" y="77390"/>
                    </a:lnTo>
                    <a:cubicBezTo>
                      <a:pt x="253522" y="64014"/>
                      <a:pt x="239586" y="55741"/>
                      <a:pt x="224194" y="55741"/>
                    </a:cubicBezTo>
                    <a:close/>
                    <a:moveTo>
                      <a:pt x="224194" y="0"/>
                    </a:moveTo>
                    <a:cubicBezTo>
                      <a:pt x="270371" y="0"/>
                      <a:pt x="309992" y="32652"/>
                      <a:pt x="326916" y="79187"/>
                    </a:cubicBezTo>
                    <a:lnTo>
                      <a:pt x="328346" y="87426"/>
                    </a:lnTo>
                    <a:lnTo>
                      <a:pt x="422582" y="87426"/>
                    </a:lnTo>
                    <a:cubicBezTo>
                      <a:pt x="436834" y="87426"/>
                      <a:pt x="448388" y="98980"/>
                      <a:pt x="448388" y="113232"/>
                    </a:cubicBezTo>
                    <a:lnTo>
                      <a:pt x="448388" y="216451"/>
                    </a:lnTo>
                    <a:cubicBezTo>
                      <a:pt x="448388" y="230703"/>
                      <a:pt x="436834" y="242257"/>
                      <a:pt x="422582" y="242257"/>
                    </a:cubicBezTo>
                    <a:lnTo>
                      <a:pt x="25806" y="242257"/>
                    </a:lnTo>
                    <a:cubicBezTo>
                      <a:pt x="11554" y="242257"/>
                      <a:pt x="0" y="230703"/>
                      <a:pt x="0" y="216451"/>
                    </a:cubicBezTo>
                    <a:lnTo>
                      <a:pt x="0" y="113232"/>
                    </a:lnTo>
                    <a:cubicBezTo>
                      <a:pt x="0" y="98980"/>
                      <a:pt x="11554" y="87426"/>
                      <a:pt x="25806" y="87426"/>
                    </a:cubicBezTo>
                    <a:lnTo>
                      <a:pt x="120042" y="87426"/>
                    </a:lnTo>
                    <a:lnTo>
                      <a:pt x="121472" y="79187"/>
                    </a:lnTo>
                    <a:cubicBezTo>
                      <a:pt x="138396" y="32652"/>
                      <a:pt x="178017" y="0"/>
                      <a:pt x="224194" y="0"/>
                    </a:cubicBez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1400">
                  <a:latin typeface="+mn-ea"/>
                </a:endParaRPr>
              </a:p>
            </p:txBody>
          </p:sp>
          <p:grpSp>
            <p:nvGrpSpPr>
              <p:cNvPr id="558" name="그룹 557">
                <a:extLst>
                  <a:ext uri="{FF2B5EF4-FFF2-40B4-BE49-F238E27FC236}">
                    <a16:creationId xmlns:a16="http://schemas.microsoft.com/office/drawing/2014/main" id="{370ADE29-D0C5-4D94-AA2E-6F050BD7E90B}"/>
                  </a:ext>
                </a:extLst>
              </p:cNvPr>
              <p:cNvGrpSpPr/>
              <p:nvPr/>
            </p:nvGrpSpPr>
            <p:grpSpPr>
              <a:xfrm>
                <a:off x="2657097" y="4620621"/>
                <a:ext cx="60592" cy="55897"/>
                <a:chOff x="9429750" y="3742102"/>
                <a:chExt cx="153760" cy="104190"/>
              </a:xfrm>
            </p:grpSpPr>
            <p:cxnSp>
              <p:nvCxnSpPr>
                <p:cNvPr id="586" name="직선 연결선 585">
                  <a:extLst>
                    <a:ext uri="{FF2B5EF4-FFF2-40B4-BE49-F238E27FC236}">
                      <a16:creationId xmlns:a16="http://schemas.microsoft.com/office/drawing/2014/main" id="{DA212EE7-C629-4235-B11C-F374A95E4739}"/>
                    </a:ext>
                  </a:extLst>
                </p:cNvPr>
                <p:cNvCxnSpPr/>
                <p:nvPr/>
              </p:nvCxnSpPr>
              <p:spPr>
                <a:xfrm>
                  <a:off x="9429750" y="3764752"/>
                  <a:ext cx="68306" cy="81540"/>
                </a:xfrm>
                <a:prstGeom prst="line">
                  <a:avLst/>
                </a:prstGeom>
                <a:ln w="12700"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7" name="직선 연결선 586">
                  <a:extLst>
                    <a:ext uri="{FF2B5EF4-FFF2-40B4-BE49-F238E27FC236}">
                      <a16:creationId xmlns:a16="http://schemas.microsoft.com/office/drawing/2014/main" id="{5B4F5BAA-7535-411C-88F2-1AC4FF0D44FB}"/>
                    </a:ext>
                  </a:extLst>
                </p:cNvPr>
                <p:cNvCxnSpPr/>
                <p:nvPr/>
              </p:nvCxnSpPr>
              <p:spPr>
                <a:xfrm flipV="1">
                  <a:off x="9488531" y="3742102"/>
                  <a:ext cx="94979" cy="103876"/>
                </a:xfrm>
                <a:prstGeom prst="line">
                  <a:avLst/>
                </a:prstGeom>
                <a:ln w="12700"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9" name="그룹 558">
                <a:extLst>
                  <a:ext uri="{FF2B5EF4-FFF2-40B4-BE49-F238E27FC236}">
                    <a16:creationId xmlns:a16="http://schemas.microsoft.com/office/drawing/2014/main" id="{E9849991-82FB-42B3-854E-0EDE0C2C5C86}"/>
                  </a:ext>
                </a:extLst>
              </p:cNvPr>
              <p:cNvGrpSpPr/>
              <p:nvPr/>
            </p:nvGrpSpPr>
            <p:grpSpPr>
              <a:xfrm>
                <a:off x="2657097" y="4715981"/>
                <a:ext cx="60592" cy="55897"/>
                <a:chOff x="9429750" y="3742102"/>
                <a:chExt cx="153760" cy="104190"/>
              </a:xfrm>
            </p:grpSpPr>
            <p:cxnSp>
              <p:nvCxnSpPr>
                <p:cNvPr id="584" name="직선 연결선 583">
                  <a:extLst>
                    <a:ext uri="{FF2B5EF4-FFF2-40B4-BE49-F238E27FC236}">
                      <a16:creationId xmlns:a16="http://schemas.microsoft.com/office/drawing/2014/main" id="{57EC9860-BB95-48DA-8E31-7B18F83A4E59}"/>
                    </a:ext>
                  </a:extLst>
                </p:cNvPr>
                <p:cNvCxnSpPr/>
                <p:nvPr/>
              </p:nvCxnSpPr>
              <p:spPr>
                <a:xfrm>
                  <a:off x="9429750" y="3764752"/>
                  <a:ext cx="68306" cy="81540"/>
                </a:xfrm>
                <a:prstGeom prst="line">
                  <a:avLst/>
                </a:prstGeom>
                <a:ln w="12700"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5" name="직선 연결선 584">
                  <a:extLst>
                    <a:ext uri="{FF2B5EF4-FFF2-40B4-BE49-F238E27FC236}">
                      <a16:creationId xmlns:a16="http://schemas.microsoft.com/office/drawing/2014/main" id="{7B40D892-62D4-474D-85C9-E1C5D7884709}"/>
                    </a:ext>
                  </a:extLst>
                </p:cNvPr>
                <p:cNvCxnSpPr/>
                <p:nvPr/>
              </p:nvCxnSpPr>
              <p:spPr>
                <a:xfrm flipV="1">
                  <a:off x="9488531" y="3742102"/>
                  <a:ext cx="94979" cy="103876"/>
                </a:xfrm>
                <a:prstGeom prst="line">
                  <a:avLst/>
                </a:prstGeom>
                <a:ln w="12700"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0" name="그룹 559">
                <a:extLst>
                  <a:ext uri="{FF2B5EF4-FFF2-40B4-BE49-F238E27FC236}">
                    <a16:creationId xmlns:a16="http://schemas.microsoft.com/office/drawing/2014/main" id="{8A8A2707-D185-42C8-B0AD-BE613605B7A7}"/>
                  </a:ext>
                </a:extLst>
              </p:cNvPr>
              <p:cNvGrpSpPr/>
              <p:nvPr/>
            </p:nvGrpSpPr>
            <p:grpSpPr>
              <a:xfrm>
                <a:off x="2657097" y="4811341"/>
                <a:ext cx="60592" cy="55897"/>
                <a:chOff x="9429750" y="3742102"/>
                <a:chExt cx="153760" cy="104190"/>
              </a:xfrm>
            </p:grpSpPr>
            <p:cxnSp>
              <p:nvCxnSpPr>
                <p:cNvPr id="582" name="직선 연결선 581">
                  <a:extLst>
                    <a:ext uri="{FF2B5EF4-FFF2-40B4-BE49-F238E27FC236}">
                      <a16:creationId xmlns:a16="http://schemas.microsoft.com/office/drawing/2014/main" id="{300053EB-9EF7-473B-82FC-E47B8A8C6437}"/>
                    </a:ext>
                  </a:extLst>
                </p:cNvPr>
                <p:cNvCxnSpPr/>
                <p:nvPr/>
              </p:nvCxnSpPr>
              <p:spPr>
                <a:xfrm>
                  <a:off x="9429750" y="3764752"/>
                  <a:ext cx="68306" cy="81540"/>
                </a:xfrm>
                <a:prstGeom prst="line">
                  <a:avLst/>
                </a:prstGeom>
                <a:ln w="12700"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3" name="직선 연결선 582">
                  <a:extLst>
                    <a:ext uri="{FF2B5EF4-FFF2-40B4-BE49-F238E27FC236}">
                      <a16:creationId xmlns:a16="http://schemas.microsoft.com/office/drawing/2014/main" id="{D520A0B6-2471-4B12-9070-724CCD88C429}"/>
                    </a:ext>
                  </a:extLst>
                </p:cNvPr>
                <p:cNvCxnSpPr/>
                <p:nvPr/>
              </p:nvCxnSpPr>
              <p:spPr>
                <a:xfrm flipV="1">
                  <a:off x="9488531" y="3742102"/>
                  <a:ext cx="94979" cy="103876"/>
                </a:xfrm>
                <a:prstGeom prst="line">
                  <a:avLst/>
                </a:prstGeom>
                <a:ln w="12700"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1" name="그룹 560">
                <a:extLst>
                  <a:ext uri="{FF2B5EF4-FFF2-40B4-BE49-F238E27FC236}">
                    <a16:creationId xmlns:a16="http://schemas.microsoft.com/office/drawing/2014/main" id="{27272088-24C1-4E1B-AECC-590B7E54AC91}"/>
                  </a:ext>
                </a:extLst>
              </p:cNvPr>
              <p:cNvGrpSpPr/>
              <p:nvPr/>
            </p:nvGrpSpPr>
            <p:grpSpPr>
              <a:xfrm>
                <a:off x="2657097" y="4906701"/>
                <a:ext cx="60592" cy="55897"/>
                <a:chOff x="9429750" y="3742102"/>
                <a:chExt cx="153760" cy="104190"/>
              </a:xfrm>
            </p:grpSpPr>
            <p:cxnSp>
              <p:nvCxnSpPr>
                <p:cNvPr id="580" name="직선 연결선 579">
                  <a:extLst>
                    <a:ext uri="{FF2B5EF4-FFF2-40B4-BE49-F238E27FC236}">
                      <a16:creationId xmlns:a16="http://schemas.microsoft.com/office/drawing/2014/main" id="{4CBEE912-F708-4C19-AE4C-93A1501D3550}"/>
                    </a:ext>
                  </a:extLst>
                </p:cNvPr>
                <p:cNvCxnSpPr/>
                <p:nvPr/>
              </p:nvCxnSpPr>
              <p:spPr>
                <a:xfrm>
                  <a:off x="9429750" y="3764752"/>
                  <a:ext cx="68306" cy="81540"/>
                </a:xfrm>
                <a:prstGeom prst="line">
                  <a:avLst/>
                </a:prstGeom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1" name="직선 연결선 580">
                  <a:extLst>
                    <a:ext uri="{FF2B5EF4-FFF2-40B4-BE49-F238E27FC236}">
                      <a16:creationId xmlns:a16="http://schemas.microsoft.com/office/drawing/2014/main" id="{AFEE2F67-38D8-4EFA-812A-DDCBB1266361}"/>
                    </a:ext>
                  </a:extLst>
                </p:cNvPr>
                <p:cNvCxnSpPr/>
                <p:nvPr/>
              </p:nvCxnSpPr>
              <p:spPr>
                <a:xfrm flipV="1">
                  <a:off x="9488531" y="3742102"/>
                  <a:ext cx="94979" cy="103876"/>
                </a:xfrm>
                <a:prstGeom prst="line">
                  <a:avLst/>
                </a:prstGeom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62" name="직선 연결선 561">
                <a:extLst>
                  <a:ext uri="{FF2B5EF4-FFF2-40B4-BE49-F238E27FC236}">
                    <a16:creationId xmlns:a16="http://schemas.microsoft.com/office/drawing/2014/main" id="{59E65ACA-03A8-48BF-9A1A-5711E967D5E4}"/>
                  </a:ext>
                </a:extLst>
              </p:cNvPr>
              <p:cNvCxnSpPr/>
              <p:nvPr/>
            </p:nvCxnSpPr>
            <p:spPr>
              <a:xfrm>
                <a:off x="2727908" y="4672416"/>
                <a:ext cx="200406" cy="0"/>
              </a:xfrm>
              <a:prstGeom prst="line">
                <a:avLst/>
              </a:prstGeom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3" name="직선 연결선 562">
                <a:extLst>
                  <a:ext uri="{FF2B5EF4-FFF2-40B4-BE49-F238E27FC236}">
                    <a16:creationId xmlns:a16="http://schemas.microsoft.com/office/drawing/2014/main" id="{919D6446-588E-46B6-A06B-970D69424A90}"/>
                  </a:ext>
                </a:extLst>
              </p:cNvPr>
              <p:cNvCxnSpPr/>
              <p:nvPr/>
            </p:nvCxnSpPr>
            <p:spPr>
              <a:xfrm>
                <a:off x="2727908" y="4773654"/>
                <a:ext cx="200406" cy="0"/>
              </a:xfrm>
              <a:prstGeom prst="line">
                <a:avLst/>
              </a:prstGeom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4" name="직선 연결선 563">
                <a:extLst>
                  <a:ext uri="{FF2B5EF4-FFF2-40B4-BE49-F238E27FC236}">
                    <a16:creationId xmlns:a16="http://schemas.microsoft.com/office/drawing/2014/main" id="{559A369B-0786-48A7-A4C1-CD6FDCA92B22}"/>
                  </a:ext>
                </a:extLst>
              </p:cNvPr>
              <p:cNvCxnSpPr/>
              <p:nvPr/>
            </p:nvCxnSpPr>
            <p:spPr>
              <a:xfrm>
                <a:off x="2727908" y="4866827"/>
                <a:ext cx="200406" cy="0"/>
              </a:xfrm>
              <a:prstGeom prst="line">
                <a:avLst/>
              </a:prstGeom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5" name="직선 연결선 564">
                <a:extLst>
                  <a:ext uri="{FF2B5EF4-FFF2-40B4-BE49-F238E27FC236}">
                    <a16:creationId xmlns:a16="http://schemas.microsoft.com/office/drawing/2014/main" id="{3D961E04-1F61-4197-97C4-E4216C9A69E4}"/>
                  </a:ext>
                </a:extLst>
              </p:cNvPr>
              <p:cNvCxnSpPr/>
              <p:nvPr/>
            </p:nvCxnSpPr>
            <p:spPr>
              <a:xfrm>
                <a:off x="2727908" y="4956565"/>
                <a:ext cx="200406" cy="0"/>
              </a:xfrm>
              <a:prstGeom prst="line">
                <a:avLst/>
              </a:prstGeom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66" name="그룹 565">
                <a:extLst>
                  <a:ext uri="{FF2B5EF4-FFF2-40B4-BE49-F238E27FC236}">
                    <a16:creationId xmlns:a16="http://schemas.microsoft.com/office/drawing/2014/main" id="{94BAFC16-5878-45E0-96F4-F9CD81421E41}"/>
                  </a:ext>
                </a:extLst>
              </p:cNvPr>
              <p:cNvGrpSpPr/>
              <p:nvPr/>
            </p:nvGrpSpPr>
            <p:grpSpPr>
              <a:xfrm>
                <a:off x="2807147" y="4732918"/>
                <a:ext cx="348516" cy="485188"/>
                <a:chOff x="9577449" y="3815317"/>
                <a:chExt cx="649618" cy="904368"/>
              </a:xfrm>
            </p:grpSpPr>
            <p:sp>
              <p:nvSpPr>
                <p:cNvPr id="567" name="사각형: 모서리가 접힌 도형 566">
                  <a:extLst>
                    <a:ext uri="{FF2B5EF4-FFF2-40B4-BE49-F238E27FC236}">
                      <a16:creationId xmlns:a16="http://schemas.microsoft.com/office/drawing/2014/main" id="{CE500508-382F-4D12-87F3-0E3DC2289435}"/>
                    </a:ext>
                  </a:extLst>
                </p:cNvPr>
                <p:cNvSpPr/>
                <p:nvPr/>
              </p:nvSpPr>
              <p:spPr>
                <a:xfrm flipV="1">
                  <a:off x="9577449" y="3815317"/>
                  <a:ext cx="649618" cy="904368"/>
                </a:xfrm>
                <a:prstGeom prst="foldedCorner">
                  <a:avLst>
                    <a:gd name="adj" fmla="val 30864"/>
                  </a:avLst>
                </a:prstGeom>
                <a:solidFill>
                  <a:srgbClr val="E9ECF1"/>
                </a:solidFill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>
                    <a:latin typeface="+mn-ea"/>
                  </a:endParaRPr>
                </a:p>
              </p:txBody>
            </p:sp>
            <p:cxnSp>
              <p:nvCxnSpPr>
                <p:cNvPr id="568" name="직선 연결선 567">
                  <a:extLst>
                    <a:ext uri="{FF2B5EF4-FFF2-40B4-BE49-F238E27FC236}">
                      <a16:creationId xmlns:a16="http://schemas.microsoft.com/office/drawing/2014/main" id="{CF3DE858-9510-4803-8C4A-D7FFD1E20E20}"/>
                    </a:ext>
                  </a:extLst>
                </p:cNvPr>
                <p:cNvCxnSpPr/>
                <p:nvPr/>
              </p:nvCxnSpPr>
              <p:spPr>
                <a:xfrm>
                  <a:off x="9628466" y="3943214"/>
                  <a:ext cx="373548" cy="0"/>
                </a:xfrm>
                <a:prstGeom prst="line">
                  <a:avLst/>
                </a:prstGeom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9" name="직선 연결선 568">
                  <a:extLst>
                    <a:ext uri="{FF2B5EF4-FFF2-40B4-BE49-F238E27FC236}">
                      <a16:creationId xmlns:a16="http://schemas.microsoft.com/office/drawing/2014/main" id="{8D309FBD-CDA5-402B-999B-25CD70641467}"/>
                    </a:ext>
                  </a:extLst>
                </p:cNvPr>
                <p:cNvCxnSpPr/>
                <p:nvPr/>
              </p:nvCxnSpPr>
              <p:spPr>
                <a:xfrm>
                  <a:off x="9628466" y="4006459"/>
                  <a:ext cx="373548" cy="0"/>
                </a:xfrm>
                <a:prstGeom prst="line">
                  <a:avLst/>
                </a:prstGeom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0" name="직선 연결선 569">
                  <a:extLst>
                    <a:ext uri="{FF2B5EF4-FFF2-40B4-BE49-F238E27FC236}">
                      <a16:creationId xmlns:a16="http://schemas.microsoft.com/office/drawing/2014/main" id="{1D8D3CCD-0F6E-4FFB-9C01-46B361476D1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8466" y="4069704"/>
                  <a:ext cx="373548" cy="0"/>
                </a:xfrm>
                <a:prstGeom prst="line">
                  <a:avLst/>
                </a:prstGeom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1" name="직선 연결선 570">
                  <a:extLst>
                    <a:ext uri="{FF2B5EF4-FFF2-40B4-BE49-F238E27FC236}">
                      <a16:creationId xmlns:a16="http://schemas.microsoft.com/office/drawing/2014/main" id="{34487323-5DAD-465F-B1DC-C9E8BAE16FD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8466" y="4132949"/>
                  <a:ext cx="467438" cy="0"/>
                </a:xfrm>
                <a:prstGeom prst="line">
                  <a:avLst/>
                </a:prstGeom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2" name="직선 연결선 571">
                  <a:extLst>
                    <a:ext uri="{FF2B5EF4-FFF2-40B4-BE49-F238E27FC236}">
                      <a16:creationId xmlns:a16="http://schemas.microsoft.com/office/drawing/2014/main" id="{E4CC37EE-5689-4B70-AAA2-1332996E31E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8466" y="4196194"/>
                  <a:ext cx="467438" cy="0"/>
                </a:xfrm>
                <a:prstGeom prst="line">
                  <a:avLst/>
                </a:prstGeom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3" name="직선 연결선 572">
                  <a:extLst>
                    <a:ext uri="{FF2B5EF4-FFF2-40B4-BE49-F238E27FC236}">
                      <a16:creationId xmlns:a16="http://schemas.microsoft.com/office/drawing/2014/main" id="{FD5524E5-304E-4CEB-8A5D-6FFE8FFBA2D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8466" y="4259439"/>
                  <a:ext cx="467438" cy="0"/>
                </a:xfrm>
                <a:prstGeom prst="line">
                  <a:avLst/>
                </a:prstGeom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4" name="직선 연결선 573">
                  <a:extLst>
                    <a:ext uri="{FF2B5EF4-FFF2-40B4-BE49-F238E27FC236}">
                      <a16:creationId xmlns:a16="http://schemas.microsoft.com/office/drawing/2014/main" id="{629F9827-73A5-4EA0-BE11-7A06D22FA34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8466" y="4322684"/>
                  <a:ext cx="467438" cy="0"/>
                </a:xfrm>
                <a:prstGeom prst="line">
                  <a:avLst/>
                </a:prstGeom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5" name="직선 연결선 574">
                  <a:extLst>
                    <a:ext uri="{FF2B5EF4-FFF2-40B4-BE49-F238E27FC236}">
                      <a16:creationId xmlns:a16="http://schemas.microsoft.com/office/drawing/2014/main" id="{3E67C208-8A74-426F-A710-1B4C10C04E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8466" y="4385929"/>
                  <a:ext cx="467438" cy="0"/>
                </a:xfrm>
                <a:prstGeom prst="line">
                  <a:avLst/>
                </a:prstGeom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6" name="직선 연결선 575">
                  <a:extLst>
                    <a:ext uri="{FF2B5EF4-FFF2-40B4-BE49-F238E27FC236}">
                      <a16:creationId xmlns:a16="http://schemas.microsoft.com/office/drawing/2014/main" id="{33D17BCA-40BF-416E-894D-CC4DBA88D1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8466" y="4512419"/>
                  <a:ext cx="467438" cy="0"/>
                </a:xfrm>
                <a:prstGeom prst="line">
                  <a:avLst/>
                </a:prstGeom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7" name="직선 연결선 576">
                  <a:extLst>
                    <a:ext uri="{FF2B5EF4-FFF2-40B4-BE49-F238E27FC236}">
                      <a16:creationId xmlns:a16="http://schemas.microsoft.com/office/drawing/2014/main" id="{DB4270F5-7A2D-40DD-A2EF-F85FA388CEC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8466" y="4449174"/>
                  <a:ext cx="467438" cy="0"/>
                </a:xfrm>
                <a:prstGeom prst="line">
                  <a:avLst/>
                </a:prstGeom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8" name="직선 연결선 577">
                  <a:extLst>
                    <a:ext uri="{FF2B5EF4-FFF2-40B4-BE49-F238E27FC236}">
                      <a16:creationId xmlns:a16="http://schemas.microsoft.com/office/drawing/2014/main" id="{7A269254-F393-41D9-B9F3-4B59BB577A0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8466" y="4575664"/>
                  <a:ext cx="373548" cy="0"/>
                </a:xfrm>
                <a:prstGeom prst="line">
                  <a:avLst/>
                </a:prstGeom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9" name="직선 연결선 578">
                  <a:extLst>
                    <a:ext uri="{FF2B5EF4-FFF2-40B4-BE49-F238E27FC236}">
                      <a16:creationId xmlns:a16="http://schemas.microsoft.com/office/drawing/2014/main" id="{D52D6D12-E6C9-4825-8DF7-E873DD4FEB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8466" y="4638910"/>
                  <a:ext cx="239434" cy="0"/>
                </a:xfrm>
                <a:prstGeom prst="line">
                  <a:avLst/>
                </a:prstGeom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588" name="그룹 587">
            <a:extLst>
              <a:ext uri="{FF2B5EF4-FFF2-40B4-BE49-F238E27FC236}">
                <a16:creationId xmlns:a16="http://schemas.microsoft.com/office/drawing/2014/main" id="{8EF0377C-A190-4A52-A655-AAED55393D84}"/>
              </a:ext>
            </a:extLst>
          </p:cNvPr>
          <p:cNvGrpSpPr/>
          <p:nvPr/>
        </p:nvGrpSpPr>
        <p:grpSpPr>
          <a:xfrm>
            <a:off x="3311486" y="6692810"/>
            <a:ext cx="1341747" cy="868689"/>
            <a:chOff x="3645552" y="4493472"/>
            <a:chExt cx="1768886" cy="1145232"/>
          </a:xfrm>
        </p:grpSpPr>
        <p:sp>
          <p:nvSpPr>
            <p:cNvPr id="589" name="TextBox 588">
              <a:extLst>
                <a:ext uri="{FF2B5EF4-FFF2-40B4-BE49-F238E27FC236}">
                  <a16:creationId xmlns:a16="http://schemas.microsoft.com/office/drawing/2014/main" id="{6773B666-CCC5-469F-A07E-9CBB401A9E37}"/>
                </a:ext>
              </a:extLst>
            </p:cNvPr>
            <p:cNvSpPr txBox="1"/>
            <p:nvPr/>
          </p:nvSpPr>
          <p:spPr>
            <a:xfrm>
              <a:off x="3645552" y="5293812"/>
              <a:ext cx="1768886" cy="344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b="1" dirty="0">
                  <a:latin typeface="+mn-ea"/>
                </a:rPr>
                <a:t>3. </a:t>
              </a:r>
              <a:r>
                <a:rPr lang="ko-KR" altLang="en-US" sz="1100" b="1" dirty="0">
                  <a:latin typeface="+mn-ea"/>
                </a:rPr>
                <a:t>면접평가</a:t>
              </a:r>
            </a:p>
          </p:txBody>
        </p:sp>
        <p:grpSp>
          <p:nvGrpSpPr>
            <p:cNvPr id="590" name="그룹 589">
              <a:extLst>
                <a:ext uri="{FF2B5EF4-FFF2-40B4-BE49-F238E27FC236}">
                  <a16:creationId xmlns:a16="http://schemas.microsoft.com/office/drawing/2014/main" id="{A29E7BE1-E18F-4585-9131-ADBD68A050B5}"/>
                </a:ext>
              </a:extLst>
            </p:cNvPr>
            <p:cNvGrpSpPr/>
            <p:nvPr/>
          </p:nvGrpSpPr>
          <p:grpSpPr>
            <a:xfrm>
              <a:off x="4033130" y="4493472"/>
              <a:ext cx="993731" cy="784626"/>
              <a:chOff x="3738397" y="5768574"/>
              <a:chExt cx="1498341" cy="1183054"/>
            </a:xfrm>
          </p:grpSpPr>
          <p:grpSp>
            <p:nvGrpSpPr>
              <p:cNvPr id="591" name="그룹 590">
                <a:extLst>
                  <a:ext uri="{FF2B5EF4-FFF2-40B4-BE49-F238E27FC236}">
                    <a16:creationId xmlns:a16="http://schemas.microsoft.com/office/drawing/2014/main" id="{4130C593-DEF5-440A-9EE2-917B26557561}"/>
                  </a:ext>
                </a:extLst>
              </p:cNvPr>
              <p:cNvGrpSpPr/>
              <p:nvPr/>
            </p:nvGrpSpPr>
            <p:grpSpPr>
              <a:xfrm>
                <a:off x="4308624" y="5836854"/>
                <a:ext cx="928114" cy="633278"/>
                <a:chOff x="4243474" y="5845351"/>
                <a:chExt cx="887587" cy="504364"/>
              </a:xfrm>
            </p:grpSpPr>
            <p:sp>
              <p:nvSpPr>
                <p:cNvPr id="596" name="사각형: 둥근 모서리 595">
                  <a:extLst>
                    <a:ext uri="{FF2B5EF4-FFF2-40B4-BE49-F238E27FC236}">
                      <a16:creationId xmlns:a16="http://schemas.microsoft.com/office/drawing/2014/main" id="{66D697D1-9688-40F7-AC7A-0DDE80B2DE16}"/>
                    </a:ext>
                  </a:extLst>
                </p:cNvPr>
                <p:cNvSpPr/>
                <p:nvPr/>
              </p:nvSpPr>
              <p:spPr>
                <a:xfrm>
                  <a:off x="4285003" y="5868457"/>
                  <a:ext cx="799385" cy="481258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>
                    <a:latin typeface="+mn-ea"/>
                  </a:endParaRPr>
                </a:p>
              </p:txBody>
            </p:sp>
            <p:sp>
              <p:nvSpPr>
                <p:cNvPr id="597" name="사각형: 둥근 모서리 596">
                  <a:extLst>
                    <a:ext uri="{FF2B5EF4-FFF2-40B4-BE49-F238E27FC236}">
                      <a16:creationId xmlns:a16="http://schemas.microsoft.com/office/drawing/2014/main" id="{E329634A-EF62-4A3A-8879-C4CF27EFB441}"/>
                    </a:ext>
                  </a:extLst>
                </p:cNvPr>
                <p:cNvSpPr/>
                <p:nvPr/>
              </p:nvSpPr>
              <p:spPr>
                <a:xfrm>
                  <a:off x="4243474" y="5845351"/>
                  <a:ext cx="887587" cy="769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>
                    <a:latin typeface="+mn-ea"/>
                  </a:endParaRPr>
                </a:p>
              </p:txBody>
            </p:sp>
            <p:cxnSp>
              <p:nvCxnSpPr>
                <p:cNvPr id="598" name="직선 연결선 597">
                  <a:extLst>
                    <a:ext uri="{FF2B5EF4-FFF2-40B4-BE49-F238E27FC236}">
                      <a16:creationId xmlns:a16="http://schemas.microsoft.com/office/drawing/2014/main" id="{877869DD-47DF-4BD0-84CB-FE052AD4A0C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41195" y="5980871"/>
                  <a:ext cx="670819" cy="0"/>
                </a:xfrm>
                <a:prstGeom prst="line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9" name="직선 연결선 598">
                  <a:extLst>
                    <a:ext uri="{FF2B5EF4-FFF2-40B4-BE49-F238E27FC236}">
                      <a16:creationId xmlns:a16="http://schemas.microsoft.com/office/drawing/2014/main" id="{CF2052ED-B426-4EAB-ABB5-76E70BCAE8B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41195" y="6033393"/>
                  <a:ext cx="670819" cy="0"/>
                </a:xfrm>
                <a:prstGeom prst="line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0" name="직선 연결선 599">
                  <a:extLst>
                    <a:ext uri="{FF2B5EF4-FFF2-40B4-BE49-F238E27FC236}">
                      <a16:creationId xmlns:a16="http://schemas.microsoft.com/office/drawing/2014/main" id="{2B35B9E4-3240-47D2-B0F7-78655A8EF6C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41195" y="6085915"/>
                  <a:ext cx="373548" cy="0"/>
                </a:xfrm>
                <a:prstGeom prst="line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1" name="직선 연결선 600">
                  <a:extLst>
                    <a:ext uri="{FF2B5EF4-FFF2-40B4-BE49-F238E27FC236}">
                      <a16:creationId xmlns:a16="http://schemas.microsoft.com/office/drawing/2014/main" id="{DE8A21EA-BE57-4E42-A481-6066C9BFF28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43313" y="6138437"/>
                  <a:ext cx="568701" cy="0"/>
                </a:xfrm>
                <a:prstGeom prst="line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2" name="직선 연결선 601">
                  <a:extLst>
                    <a:ext uri="{FF2B5EF4-FFF2-40B4-BE49-F238E27FC236}">
                      <a16:creationId xmlns:a16="http://schemas.microsoft.com/office/drawing/2014/main" id="{85ED907F-F04F-4B00-B1CE-D3595F40717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43313" y="6190959"/>
                  <a:ext cx="568701" cy="0"/>
                </a:xfrm>
                <a:prstGeom prst="line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3" name="직선 연결선 602">
                  <a:extLst>
                    <a:ext uri="{FF2B5EF4-FFF2-40B4-BE49-F238E27FC236}">
                      <a16:creationId xmlns:a16="http://schemas.microsoft.com/office/drawing/2014/main" id="{EE969926-1A9A-4D98-8CA3-5CB1B2F8729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41195" y="6243480"/>
                  <a:ext cx="373548" cy="0"/>
                </a:xfrm>
                <a:prstGeom prst="line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92" name="그룹 591">
                <a:extLst>
                  <a:ext uri="{FF2B5EF4-FFF2-40B4-BE49-F238E27FC236}">
                    <a16:creationId xmlns:a16="http://schemas.microsoft.com/office/drawing/2014/main" id="{E70AA64E-C43A-4B73-9097-E33064FD84ED}"/>
                  </a:ext>
                </a:extLst>
              </p:cNvPr>
              <p:cNvGrpSpPr/>
              <p:nvPr/>
            </p:nvGrpSpPr>
            <p:grpSpPr>
              <a:xfrm>
                <a:off x="3738397" y="5768574"/>
                <a:ext cx="1148002" cy="1183054"/>
                <a:chOff x="1483502" y="1922759"/>
                <a:chExt cx="1771650" cy="1825743"/>
              </a:xfrm>
            </p:grpSpPr>
            <p:pic>
              <p:nvPicPr>
                <p:cNvPr id="593" name="그래픽 592" descr="노트북을 들고 있는 남자">
                  <a:extLst>
                    <a:ext uri="{FF2B5EF4-FFF2-40B4-BE49-F238E27FC236}">
                      <a16:creationId xmlns:a16="http://schemas.microsoft.com/office/drawing/2014/main" id="{2C9A6FD4-C183-4C6D-8535-7DBD8C6F5B4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83502" y="2491202"/>
                  <a:ext cx="1771650" cy="1257300"/>
                </a:xfrm>
                <a:prstGeom prst="rect">
                  <a:avLst/>
                </a:prstGeom>
              </p:spPr>
            </p:pic>
            <p:pic>
              <p:nvPicPr>
                <p:cNvPr id="594" name="그래픽 593" descr="곱슬 머리를 가진 아이">
                  <a:extLst>
                    <a:ext uri="{FF2B5EF4-FFF2-40B4-BE49-F238E27FC236}">
                      <a16:creationId xmlns:a16="http://schemas.microsoft.com/office/drawing/2014/main" id="{311E1351-9870-49A5-AF04-42D58C96FE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08535" y="1922759"/>
                  <a:ext cx="657225" cy="723900"/>
                </a:xfrm>
                <a:prstGeom prst="rect">
                  <a:avLst/>
                </a:prstGeom>
              </p:spPr>
            </p:pic>
            <p:pic>
              <p:nvPicPr>
                <p:cNvPr id="595" name="그래픽 594" descr="행복한 얼굴">
                  <a:extLst>
                    <a:ext uri="{FF2B5EF4-FFF2-40B4-BE49-F238E27FC236}">
                      <a16:creationId xmlns:a16="http://schemas.microsoft.com/office/drawing/2014/main" id="{114A2FFA-8BA3-4039-807A-46312DE7A86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>
                  <a:extLst>
                    <a:ext uri="{96DAC541-7B7A-43D3-8B79-37D633B846F1}">
                      <asvg:svgBlip xmlns:asvg="http://schemas.microsoft.com/office/drawing/2016/SVG/main" r:embed="rId1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055002" y="2235959"/>
                  <a:ext cx="304800" cy="314325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613" name="그룹 612">
            <a:extLst>
              <a:ext uri="{FF2B5EF4-FFF2-40B4-BE49-F238E27FC236}">
                <a16:creationId xmlns:a16="http://schemas.microsoft.com/office/drawing/2014/main" id="{0A10F7B3-C882-45C0-83E2-1B42F0178428}"/>
              </a:ext>
            </a:extLst>
          </p:cNvPr>
          <p:cNvGrpSpPr/>
          <p:nvPr/>
        </p:nvGrpSpPr>
        <p:grpSpPr>
          <a:xfrm>
            <a:off x="4842514" y="6611468"/>
            <a:ext cx="1341747" cy="950031"/>
            <a:chOff x="7134168" y="4386235"/>
            <a:chExt cx="1768886" cy="1252469"/>
          </a:xfrm>
        </p:grpSpPr>
        <p:sp>
          <p:nvSpPr>
            <p:cNvPr id="614" name="TextBox 613">
              <a:extLst>
                <a:ext uri="{FF2B5EF4-FFF2-40B4-BE49-F238E27FC236}">
                  <a16:creationId xmlns:a16="http://schemas.microsoft.com/office/drawing/2014/main" id="{C4144833-395B-4114-BFC0-59820B7F33F8}"/>
                </a:ext>
              </a:extLst>
            </p:cNvPr>
            <p:cNvSpPr txBox="1"/>
            <p:nvPr/>
          </p:nvSpPr>
          <p:spPr>
            <a:xfrm>
              <a:off x="7134168" y="5293812"/>
              <a:ext cx="1768886" cy="344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b="1" dirty="0">
                  <a:latin typeface="+mn-ea"/>
                </a:rPr>
                <a:t>4. </a:t>
              </a:r>
              <a:r>
                <a:rPr lang="ko-KR" altLang="en-US" sz="1100" b="1" dirty="0">
                  <a:latin typeface="+mn-ea"/>
                </a:rPr>
                <a:t>최종</a:t>
              </a:r>
              <a:r>
                <a:rPr lang="en-US" altLang="ko-KR" sz="1100" b="1" dirty="0">
                  <a:latin typeface="+mn-ea"/>
                </a:rPr>
                <a:t> </a:t>
              </a:r>
              <a:r>
                <a:rPr lang="ko-KR" altLang="en-US" sz="1100" b="1" dirty="0">
                  <a:latin typeface="+mn-ea"/>
                </a:rPr>
                <a:t>임용</a:t>
              </a:r>
            </a:p>
          </p:txBody>
        </p:sp>
        <p:grpSp>
          <p:nvGrpSpPr>
            <p:cNvPr id="615" name="그룹 614">
              <a:extLst>
                <a:ext uri="{FF2B5EF4-FFF2-40B4-BE49-F238E27FC236}">
                  <a16:creationId xmlns:a16="http://schemas.microsoft.com/office/drawing/2014/main" id="{FAAC91C7-679B-4C18-BB0F-724EDC152AB0}"/>
                </a:ext>
              </a:extLst>
            </p:cNvPr>
            <p:cNvGrpSpPr/>
            <p:nvPr/>
          </p:nvGrpSpPr>
          <p:grpSpPr>
            <a:xfrm>
              <a:off x="7526159" y="4386235"/>
              <a:ext cx="984904" cy="958502"/>
              <a:chOff x="8927058" y="4667319"/>
              <a:chExt cx="1674858" cy="1629963"/>
            </a:xfrm>
          </p:grpSpPr>
          <p:pic>
            <p:nvPicPr>
              <p:cNvPr id="616" name="그래픽 615" descr="여성 사무직 근로자 윤곽선">
                <a:extLst>
                  <a:ext uri="{FF2B5EF4-FFF2-40B4-BE49-F238E27FC236}">
                    <a16:creationId xmlns:a16="http://schemas.microsoft.com/office/drawing/2014/main" id="{5366B6B1-FCA2-4075-9EA7-0DF2A445F6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9286514" y="4667319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617" name="그래픽 616" descr="남성 사무직 근로자 윤곽선">
                <a:extLst>
                  <a:ext uri="{FF2B5EF4-FFF2-40B4-BE49-F238E27FC236}">
                    <a16:creationId xmlns:a16="http://schemas.microsoft.com/office/drawing/2014/main" id="{63A4FFF4-DA05-4B78-8615-DB28EF9130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9687516" y="4858782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618" name="그래픽 617" descr="남성 사무직 근로자 단색으로 채워진">
                <a:extLst>
                  <a:ext uri="{FF2B5EF4-FFF2-40B4-BE49-F238E27FC236}">
                    <a16:creationId xmlns:a16="http://schemas.microsoft.com/office/drawing/2014/main" id="{023F1352-F32C-4C0A-A07C-E5306F752C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9462565" y="5382882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619" name="그래픽 618" descr="남성 사무직 근로자 윤곽선">
                <a:extLst>
                  <a:ext uri="{FF2B5EF4-FFF2-40B4-BE49-F238E27FC236}">
                    <a16:creationId xmlns:a16="http://schemas.microsoft.com/office/drawing/2014/main" id="{129E12AE-DF7C-4BCD-A6E4-00E231BB06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8927058" y="4791882"/>
                <a:ext cx="914400" cy="914400"/>
              </a:xfrm>
              <a:prstGeom prst="rect">
                <a:avLst/>
              </a:prstGeom>
            </p:spPr>
          </p:pic>
        </p:grpSp>
      </p:grpSp>
      <p:grpSp>
        <p:nvGrpSpPr>
          <p:cNvPr id="620" name="그룹 619">
            <a:extLst>
              <a:ext uri="{FF2B5EF4-FFF2-40B4-BE49-F238E27FC236}">
                <a16:creationId xmlns:a16="http://schemas.microsoft.com/office/drawing/2014/main" id="{84AA7CA9-B8B3-441B-91AA-FD3D06529AF8}"/>
              </a:ext>
            </a:extLst>
          </p:cNvPr>
          <p:cNvGrpSpPr/>
          <p:nvPr/>
        </p:nvGrpSpPr>
        <p:grpSpPr>
          <a:xfrm>
            <a:off x="641799" y="6543425"/>
            <a:ext cx="1341747" cy="1018075"/>
            <a:chOff x="216946" y="4296531"/>
            <a:chExt cx="1768886" cy="1342175"/>
          </a:xfrm>
        </p:grpSpPr>
        <p:sp>
          <p:nvSpPr>
            <p:cNvPr id="621" name="TextBox 620">
              <a:extLst>
                <a:ext uri="{FF2B5EF4-FFF2-40B4-BE49-F238E27FC236}">
                  <a16:creationId xmlns:a16="http://schemas.microsoft.com/office/drawing/2014/main" id="{98EE248E-0FC6-4703-A46B-73FAB6B65E7F}"/>
                </a:ext>
              </a:extLst>
            </p:cNvPr>
            <p:cNvSpPr txBox="1"/>
            <p:nvPr/>
          </p:nvSpPr>
          <p:spPr>
            <a:xfrm>
              <a:off x="216946" y="5293813"/>
              <a:ext cx="1768886" cy="344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b="1">
                  <a:latin typeface="+mn-ea"/>
                </a:rPr>
                <a:t>1. </a:t>
              </a:r>
              <a:r>
                <a:rPr lang="ko-KR" altLang="en-US" sz="1100" b="1">
                  <a:latin typeface="+mn-ea"/>
                </a:rPr>
                <a:t>후보자 모집</a:t>
              </a:r>
            </a:p>
          </p:txBody>
        </p:sp>
        <p:grpSp>
          <p:nvGrpSpPr>
            <p:cNvPr id="622" name="그룹 621">
              <a:extLst>
                <a:ext uri="{FF2B5EF4-FFF2-40B4-BE49-F238E27FC236}">
                  <a16:creationId xmlns:a16="http://schemas.microsoft.com/office/drawing/2014/main" id="{C3249082-6F47-4EB9-B189-647FE77A17D0}"/>
                </a:ext>
              </a:extLst>
            </p:cNvPr>
            <p:cNvGrpSpPr/>
            <p:nvPr/>
          </p:nvGrpSpPr>
          <p:grpSpPr>
            <a:xfrm>
              <a:off x="494656" y="4296531"/>
              <a:ext cx="1213466" cy="1171422"/>
              <a:chOff x="201384" y="5631683"/>
              <a:chExt cx="1516018" cy="1463492"/>
            </a:xfrm>
          </p:grpSpPr>
          <p:pic>
            <p:nvPicPr>
              <p:cNvPr id="623" name="그래픽 622" descr="목표 대상 그룹 단색으로 채워진">
                <a:extLst>
                  <a:ext uri="{FF2B5EF4-FFF2-40B4-BE49-F238E27FC236}">
                    <a16:creationId xmlns:a16="http://schemas.microsoft.com/office/drawing/2014/main" id="{C4E58B20-2402-4FB5-B4EB-C6260358D2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201384" y="5835688"/>
                <a:ext cx="1259487" cy="1259487"/>
              </a:xfrm>
              <a:prstGeom prst="rect">
                <a:avLst/>
              </a:prstGeom>
            </p:spPr>
          </p:pic>
          <p:pic>
            <p:nvPicPr>
              <p:cNvPr id="624" name="그래픽 623" descr="사용자 네트워크 단색으로 채워진">
                <a:extLst>
                  <a:ext uri="{FF2B5EF4-FFF2-40B4-BE49-F238E27FC236}">
                    <a16:creationId xmlns:a16="http://schemas.microsoft.com/office/drawing/2014/main" id="{6D98DF08-09AE-4A64-B921-3B227F267A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p:blipFill>
            <p:spPr>
              <a:xfrm rot="2123151">
                <a:off x="770911" y="5631683"/>
                <a:ext cx="534166" cy="534166"/>
              </a:xfrm>
              <a:prstGeom prst="rect">
                <a:avLst/>
              </a:prstGeom>
            </p:spPr>
          </p:pic>
          <p:pic>
            <p:nvPicPr>
              <p:cNvPr id="625" name="그래픽 624" descr="사용자 네트워크 윤곽선">
                <a:extLst>
                  <a:ext uri="{FF2B5EF4-FFF2-40B4-BE49-F238E27FC236}">
                    <a16:creationId xmlns:a16="http://schemas.microsoft.com/office/drawing/2014/main" id="{4218AF9A-34FA-4307-9A0A-8E5A4DF3C4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4"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/>
              </a:stretch>
            </p:blipFill>
            <p:spPr>
              <a:xfrm rot="20959121">
                <a:off x="1183236" y="5864449"/>
                <a:ext cx="534166" cy="534166"/>
              </a:xfrm>
              <a:prstGeom prst="rect">
                <a:avLst/>
              </a:prstGeom>
            </p:spPr>
          </p:pic>
        </p:grpSp>
      </p:grpSp>
      <p:sp>
        <p:nvSpPr>
          <p:cNvPr id="626" name="모서리가 둥근 직사각형 116">
            <a:extLst>
              <a:ext uri="{FF2B5EF4-FFF2-40B4-BE49-F238E27FC236}">
                <a16:creationId xmlns:a16="http://schemas.microsoft.com/office/drawing/2014/main" id="{5019D014-C038-4C59-AE9F-7D82075FC987}"/>
              </a:ext>
            </a:extLst>
          </p:cNvPr>
          <p:cNvSpPr/>
          <p:nvPr/>
        </p:nvSpPr>
        <p:spPr>
          <a:xfrm>
            <a:off x="92625" y="6228718"/>
            <a:ext cx="6650495" cy="283477"/>
          </a:xfrm>
          <a:prstGeom prst="roundRect">
            <a:avLst>
              <a:gd name="adj" fmla="val 41080"/>
            </a:avLst>
          </a:prstGeom>
          <a:solidFill>
            <a:srgbClr val="163E64"/>
          </a:solidFill>
          <a:ln w="28575">
            <a:solidFill>
              <a:srgbClr val="1B3347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b="1" dirty="0">
                <a:latin typeface="+mn-ea"/>
              </a:rPr>
              <a:t>채용 절차</a:t>
            </a:r>
          </a:p>
        </p:txBody>
      </p:sp>
      <p:sp>
        <p:nvSpPr>
          <p:cNvPr id="796" name="TextBox 795">
            <a:extLst>
              <a:ext uri="{FF2B5EF4-FFF2-40B4-BE49-F238E27FC236}">
                <a16:creationId xmlns:a16="http://schemas.microsoft.com/office/drawing/2014/main" id="{8484AAAF-B29B-4C67-8A52-897BEC2FB7E2}"/>
              </a:ext>
            </a:extLst>
          </p:cNvPr>
          <p:cNvSpPr txBox="1"/>
          <p:nvPr/>
        </p:nvSpPr>
        <p:spPr>
          <a:xfrm>
            <a:off x="0" y="474613"/>
            <a:ext cx="32034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+mj-ea"/>
                <a:ea typeface="+mj-ea"/>
              </a:rPr>
              <a:t>연구팀 구성</a:t>
            </a:r>
          </a:p>
        </p:txBody>
      </p:sp>
      <p:pic>
        <p:nvPicPr>
          <p:cNvPr id="414" name="그림 413">
            <a:extLst>
              <a:ext uri="{FF2B5EF4-FFF2-40B4-BE49-F238E27FC236}">
                <a16:creationId xmlns:a16="http://schemas.microsoft.com/office/drawing/2014/main" id="{819F2969-E44A-4815-B590-1B9D35C5BE8A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420" b="52774"/>
          <a:stretch/>
        </p:blipFill>
        <p:spPr>
          <a:xfrm>
            <a:off x="0" y="0"/>
            <a:ext cx="6858000" cy="461864"/>
          </a:xfrm>
          <a:prstGeom prst="rect">
            <a:avLst/>
          </a:prstGeom>
        </p:spPr>
      </p:pic>
      <p:pic>
        <p:nvPicPr>
          <p:cNvPr id="415" name="그림 414">
            <a:extLst>
              <a:ext uri="{FF2B5EF4-FFF2-40B4-BE49-F238E27FC236}">
                <a16:creationId xmlns:a16="http://schemas.microsoft.com/office/drawing/2014/main" id="{2B0771F0-BE56-4054-AD96-EF0C34DF807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10" b="48421"/>
          <a:stretch/>
        </p:blipFill>
        <p:spPr>
          <a:xfrm>
            <a:off x="0" y="9598776"/>
            <a:ext cx="6858000" cy="307224"/>
          </a:xfrm>
          <a:prstGeom prst="rect">
            <a:avLst/>
          </a:prstGeom>
        </p:spPr>
      </p:pic>
      <p:sp>
        <p:nvSpPr>
          <p:cNvPr id="416" name="TextBox 415">
            <a:extLst>
              <a:ext uri="{FF2B5EF4-FFF2-40B4-BE49-F238E27FC236}">
                <a16:creationId xmlns:a16="http://schemas.microsoft.com/office/drawing/2014/main" id="{85C3E803-D713-4DFF-8B7A-E52380729CEA}"/>
              </a:ext>
            </a:extLst>
          </p:cNvPr>
          <p:cNvSpPr txBox="1"/>
          <p:nvPr/>
        </p:nvSpPr>
        <p:spPr>
          <a:xfrm>
            <a:off x="-1" y="70906"/>
            <a:ext cx="19131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+mj-ea"/>
                <a:ea typeface="+mj-ea"/>
              </a:rPr>
              <a:t>GIST-</a:t>
            </a:r>
            <a:r>
              <a:rPr lang="en-US" altLang="ko-KR" sz="1400" b="1" dirty="0" err="1">
                <a:solidFill>
                  <a:schemeClr val="bg1"/>
                </a:solidFill>
                <a:latin typeface="+mj-ea"/>
                <a:ea typeface="+mj-ea"/>
              </a:rPr>
              <a:t>InnoCORE</a:t>
            </a:r>
            <a:endParaRPr lang="ko-KR" altLang="en-US" sz="14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grpSp>
        <p:nvGrpSpPr>
          <p:cNvPr id="417" name="그룹 416">
            <a:extLst>
              <a:ext uri="{FF2B5EF4-FFF2-40B4-BE49-F238E27FC236}">
                <a16:creationId xmlns:a16="http://schemas.microsoft.com/office/drawing/2014/main" id="{C8A69C09-1801-480C-8D47-027C1ED9F849}"/>
              </a:ext>
            </a:extLst>
          </p:cNvPr>
          <p:cNvGrpSpPr/>
          <p:nvPr/>
        </p:nvGrpSpPr>
        <p:grpSpPr>
          <a:xfrm>
            <a:off x="6438394" y="11972"/>
            <a:ext cx="407259" cy="423369"/>
            <a:chOff x="-3658132" y="1554698"/>
            <a:chExt cx="3650208" cy="3794607"/>
          </a:xfrm>
        </p:grpSpPr>
        <p:sp>
          <p:nvSpPr>
            <p:cNvPr id="418" name="타원 417">
              <a:extLst>
                <a:ext uri="{FF2B5EF4-FFF2-40B4-BE49-F238E27FC236}">
                  <a16:creationId xmlns:a16="http://schemas.microsoft.com/office/drawing/2014/main" id="{60AB480F-E9CD-4013-AE5C-C07A46DEEAD1}"/>
                </a:ext>
              </a:extLst>
            </p:cNvPr>
            <p:cNvSpPr/>
            <p:nvPr/>
          </p:nvSpPr>
          <p:spPr>
            <a:xfrm>
              <a:off x="-3560112" y="1738059"/>
              <a:ext cx="3452068" cy="345206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420" name="그림 419">
              <a:extLst>
                <a:ext uri="{FF2B5EF4-FFF2-40B4-BE49-F238E27FC236}">
                  <a16:creationId xmlns:a16="http://schemas.microsoft.com/office/drawing/2014/main" id="{73C343B7-4140-4F5C-98DD-AA7EC624CC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/>
            <a:srcRect l="6888" t="5367" r="6888" b="5367"/>
            <a:stretch>
              <a:fillRect/>
            </a:stretch>
          </p:blipFill>
          <p:spPr>
            <a:xfrm>
              <a:off x="-3658132" y="1554698"/>
              <a:ext cx="3650208" cy="3794607"/>
            </a:xfrm>
            <a:prstGeom prst="rect">
              <a:avLst/>
            </a:prstGeom>
          </p:spPr>
        </p:pic>
      </p:grpSp>
      <p:grpSp>
        <p:nvGrpSpPr>
          <p:cNvPr id="421" name="그룹 420">
            <a:extLst>
              <a:ext uri="{FF2B5EF4-FFF2-40B4-BE49-F238E27FC236}">
                <a16:creationId xmlns:a16="http://schemas.microsoft.com/office/drawing/2014/main" id="{59DFF574-E5F3-474B-98EE-B18E84784EBD}"/>
              </a:ext>
            </a:extLst>
          </p:cNvPr>
          <p:cNvGrpSpPr/>
          <p:nvPr/>
        </p:nvGrpSpPr>
        <p:grpSpPr>
          <a:xfrm>
            <a:off x="5992134" y="27080"/>
            <a:ext cx="420213" cy="401708"/>
            <a:chOff x="-11410632" y="1987669"/>
            <a:chExt cx="3766321" cy="3600466"/>
          </a:xfrm>
        </p:grpSpPr>
        <p:sp>
          <p:nvSpPr>
            <p:cNvPr id="422" name="타원 421">
              <a:extLst>
                <a:ext uri="{FF2B5EF4-FFF2-40B4-BE49-F238E27FC236}">
                  <a16:creationId xmlns:a16="http://schemas.microsoft.com/office/drawing/2014/main" id="{0D915040-76E5-4763-8E4D-E5769B51A863}"/>
                </a:ext>
              </a:extLst>
            </p:cNvPr>
            <p:cNvSpPr/>
            <p:nvPr/>
          </p:nvSpPr>
          <p:spPr>
            <a:xfrm>
              <a:off x="-11254784" y="2042688"/>
              <a:ext cx="3452068" cy="345206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423" name="그림 422">
              <a:extLst>
                <a:ext uri="{FF2B5EF4-FFF2-40B4-BE49-F238E27FC236}">
                  <a16:creationId xmlns:a16="http://schemas.microsoft.com/office/drawing/2014/main" id="{EB4A7494-E26C-42CD-96F0-96A426267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/>
            <a:stretch/>
          </p:blipFill>
          <p:spPr>
            <a:xfrm>
              <a:off x="-11410632" y="1987669"/>
              <a:ext cx="3766321" cy="3600466"/>
            </a:xfrm>
            <a:prstGeom prst="rect">
              <a:avLst/>
            </a:prstGeom>
          </p:spPr>
        </p:pic>
      </p:grpSp>
      <p:sp>
        <p:nvSpPr>
          <p:cNvPr id="424" name="TextBox 423">
            <a:extLst>
              <a:ext uri="{FF2B5EF4-FFF2-40B4-BE49-F238E27FC236}">
                <a16:creationId xmlns:a16="http://schemas.microsoft.com/office/drawing/2014/main" id="{876038EE-BE3A-4A0D-9141-5B5C4465060E}"/>
              </a:ext>
            </a:extLst>
          </p:cNvPr>
          <p:cNvSpPr txBox="1"/>
          <p:nvPr/>
        </p:nvSpPr>
        <p:spPr>
          <a:xfrm>
            <a:off x="52011" y="5168568"/>
            <a:ext cx="33769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488" indent="-904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900" b="1" dirty="0">
                <a:latin typeface="+mj-ea"/>
                <a:ea typeface="+mj-ea"/>
              </a:rPr>
              <a:t>연 </a:t>
            </a:r>
            <a:r>
              <a:rPr lang="en-US" altLang="ko-KR" sz="900" b="1" dirty="0">
                <a:latin typeface="+mj-ea"/>
                <a:ea typeface="+mj-ea"/>
              </a:rPr>
              <a:t>9,000</a:t>
            </a:r>
            <a:r>
              <a:rPr lang="ko-KR" altLang="en-US" sz="900" b="1" dirty="0">
                <a:latin typeface="+mj-ea"/>
                <a:ea typeface="+mj-ea"/>
              </a:rPr>
              <a:t>만원 인건비</a:t>
            </a:r>
            <a:r>
              <a:rPr lang="en-US" altLang="ko-KR" sz="900" b="1" dirty="0">
                <a:latin typeface="+mj-ea"/>
                <a:ea typeface="+mj-ea"/>
              </a:rPr>
              <a:t>(</a:t>
            </a:r>
            <a:r>
              <a:rPr lang="ko-KR" altLang="en-US" sz="900" b="1" dirty="0" err="1">
                <a:latin typeface="+mj-ea"/>
                <a:ea typeface="+mj-ea"/>
              </a:rPr>
              <a:t>이노코어</a:t>
            </a:r>
            <a:r>
              <a:rPr lang="ko-KR" altLang="en-US" sz="900" b="1" dirty="0">
                <a:latin typeface="+mj-ea"/>
                <a:ea typeface="+mj-ea"/>
              </a:rPr>
              <a:t> </a:t>
            </a:r>
            <a:r>
              <a:rPr lang="ko-KR" altLang="en-US" sz="900" b="1" dirty="0" err="1">
                <a:latin typeface="+mj-ea"/>
                <a:ea typeface="+mj-ea"/>
              </a:rPr>
              <a:t>사업규정에</a:t>
            </a:r>
            <a:r>
              <a:rPr lang="ko-KR" altLang="en-US" sz="900" b="1" dirty="0">
                <a:latin typeface="+mj-ea"/>
                <a:ea typeface="+mj-ea"/>
              </a:rPr>
              <a:t> 의거하여 지급</a:t>
            </a:r>
            <a:r>
              <a:rPr lang="en-US" altLang="ko-KR" sz="900" b="1" dirty="0">
                <a:latin typeface="+mj-ea"/>
                <a:ea typeface="+mj-ea"/>
              </a:rPr>
              <a:t>)</a:t>
            </a:r>
          </a:p>
          <a:p>
            <a:pPr marL="90488" indent="-904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900" b="1" dirty="0">
                <a:latin typeface="+mj-ea"/>
                <a:ea typeface="+mj-ea"/>
              </a:rPr>
              <a:t>해외 우수 학회 발표 기회 제공</a:t>
            </a:r>
            <a:endParaRPr lang="en-US" altLang="ko-KR" sz="900" b="1" dirty="0">
              <a:latin typeface="+mj-ea"/>
              <a:ea typeface="+mj-ea"/>
            </a:endParaRPr>
          </a:p>
          <a:p>
            <a:pPr marL="90488" indent="-904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900" b="1" dirty="0">
                <a:latin typeface="+mj-ea"/>
                <a:ea typeface="+mj-ea"/>
              </a:rPr>
              <a:t>공동 멘토링 시스템 운영 </a:t>
            </a:r>
            <a:endParaRPr lang="en-US" altLang="ko-KR" sz="900" b="1" dirty="0">
              <a:latin typeface="+mj-ea"/>
              <a:ea typeface="+mj-ea"/>
            </a:endParaRPr>
          </a:p>
          <a:p>
            <a:pPr marL="90488" indent="-904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900" b="1" dirty="0">
                <a:latin typeface="+mj-ea"/>
                <a:ea typeface="+mj-ea"/>
              </a:rPr>
              <a:t>한국재료연구원 단</a:t>
            </a:r>
            <a:r>
              <a:rPr lang="en-US" altLang="ko-KR" sz="900" b="1" dirty="0">
                <a:latin typeface="+mj-ea"/>
                <a:ea typeface="+mj-ea"/>
              </a:rPr>
              <a:t>/</a:t>
            </a:r>
            <a:r>
              <a:rPr lang="ko-KR" altLang="en-US" sz="900" b="1" dirty="0">
                <a:latin typeface="+mj-ea"/>
                <a:ea typeface="+mj-ea"/>
              </a:rPr>
              <a:t>장기 파견 및 연구 지원</a:t>
            </a:r>
          </a:p>
        </p:txBody>
      </p:sp>
      <p:sp>
        <p:nvSpPr>
          <p:cNvPr id="425" name="TextBox 424">
            <a:extLst>
              <a:ext uri="{FF2B5EF4-FFF2-40B4-BE49-F238E27FC236}">
                <a16:creationId xmlns:a16="http://schemas.microsoft.com/office/drawing/2014/main" id="{8D83F5DF-3FA6-4DDC-BC6D-9A04E31CF880}"/>
              </a:ext>
            </a:extLst>
          </p:cNvPr>
          <p:cNvSpPr txBox="1"/>
          <p:nvPr/>
        </p:nvSpPr>
        <p:spPr>
          <a:xfrm>
            <a:off x="3465219" y="5168568"/>
            <a:ext cx="3303486" cy="71558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182563" indent="-1825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900" b="1" dirty="0" err="1">
                <a:latin typeface="+mj-ea"/>
                <a:ea typeface="+mj-ea"/>
              </a:rPr>
              <a:t>페로브스카이트</a:t>
            </a:r>
            <a:r>
              <a:rPr lang="ko-KR" altLang="en-US" sz="900" b="1" dirty="0">
                <a:latin typeface="+mj-ea"/>
                <a:ea typeface="+mj-ea"/>
              </a:rPr>
              <a:t> 소재 합성</a:t>
            </a:r>
            <a:r>
              <a:rPr lang="en-US" altLang="ko-KR" sz="900" b="1" dirty="0">
                <a:latin typeface="+mj-ea"/>
                <a:ea typeface="+mj-ea"/>
              </a:rPr>
              <a:t>, </a:t>
            </a:r>
            <a:r>
              <a:rPr lang="ko-KR" altLang="en-US" sz="900" b="1" dirty="0">
                <a:latin typeface="+mj-ea"/>
                <a:ea typeface="+mj-ea"/>
              </a:rPr>
              <a:t>전기발광소자</a:t>
            </a:r>
            <a:r>
              <a:rPr lang="en-US" altLang="ko-KR" sz="900" b="1" dirty="0">
                <a:latin typeface="+mj-ea"/>
                <a:ea typeface="+mj-ea"/>
              </a:rPr>
              <a:t>, </a:t>
            </a:r>
            <a:r>
              <a:rPr lang="ko-KR" altLang="en-US" sz="900" b="1" dirty="0" err="1">
                <a:latin typeface="+mj-ea"/>
                <a:ea typeface="+mj-ea"/>
              </a:rPr>
              <a:t>광센서</a:t>
            </a:r>
            <a:r>
              <a:rPr lang="en-US" altLang="ko-KR" sz="900" b="1" dirty="0">
                <a:latin typeface="+mj-ea"/>
                <a:ea typeface="+mj-ea"/>
              </a:rPr>
              <a:t>· </a:t>
            </a:r>
            <a:r>
              <a:rPr lang="ko-KR" altLang="en-US" sz="900" b="1" dirty="0">
                <a:latin typeface="+mj-ea"/>
                <a:ea typeface="+mj-ea"/>
              </a:rPr>
              <a:t>가스 센서</a:t>
            </a:r>
            <a:r>
              <a:rPr lang="en-US" altLang="ko-KR" sz="900" b="1" dirty="0">
                <a:latin typeface="+mj-ea"/>
                <a:ea typeface="+mj-ea"/>
              </a:rPr>
              <a:t>, </a:t>
            </a:r>
            <a:r>
              <a:rPr lang="ko-KR" altLang="en-US" sz="900" b="1" dirty="0">
                <a:latin typeface="+mj-ea"/>
                <a:ea typeface="+mj-ea"/>
              </a:rPr>
              <a:t>유연 소자</a:t>
            </a:r>
            <a:r>
              <a:rPr lang="en-US" altLang="ko-KR" sz="900" b="1" dirty="0">
                <a:latin typeface="+mj-ea"/>
                <a:ea typeface="+mj-ea"/>
              </a:rPr>
              <a:t> </a:t>
            </a:r>
            <a:r>
              <a:rPr lang="ko-KR" altLang="en-US" sz="900" b="1" dirty="0">
                <a:latin typeface="+mj-ea"/>
                <a:ea typeface="+mj-ea"/>
              </a:rPr>
              <a:t>및 </a:t>
            </a:r>
            <a:r>
              <a:rPr lang="ko-KR" altLang="en-US" sz="900" b="1" dirty="0" err="1">
                <a:latin typeface="+mj-ea"/>
                <a:ea typeface="+mj-ea"/>
              </a:rPr>
              <a:t>광분석</a:t>
            </a:r>
            <a:r>
              <a:rPr lang="ko-KR" altLang="en-US" sz="900" b="1" dirty="0">
                <a:latin typeface="+mj-ea"/>
                <a:ea typeface="+mj-ea"/>
              </a:rPr>
              <a:t> 등 관련 분야 박사학위자</a:t>
            </a:r>
            <a:endParaRPr lang="en-US" altLang="ko-KR" sz="900" b="1" dirty="0">
              <a:latin typeface="+mj-ea"/>
              <a:ea typeface="+mj-ea"/>
            </a:endParaRPr>
          </a:p>
          <a:p>
            <a:pPr marL="182563" indent="-1825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900" b="1" dirty="0" err="1">
                <a:latin typeface="+mj-ea"/>
                <a:ea typeface="+mj-ea"/>
              </a:rPr>
              <a:t>우수논문</a:t>
            </a:r>
            <a:r>
              <a:rPr lang="ko-KR" altLang="en-US" sz="900" b="1" dirty="0">
                <a:latin typeface="+mj-ea"/>
                <a:ea typeface="+mj-ea"/>
              </a:rPr>
              <a:t> </a:t>
            </a:r>
            <a:r>
              <a:rPr lang="en-US" altLang="ko-KR" sz="900" b="1" dirty="0">
                <a:latin typeface="+mj-ea"/>
                <a:ea typeface="+mj-ea"/>
              </a:rPr>
              <a:t>(</a:t>
            </a:r>
            <a:r>
              <a:rPr lang="ko-KR" altLang="en-US" sz="900" b="1" dirty="0">
                <a:latin typeface="+mj-ea"/>
                <a:ea typeface="+mj-ea"/>
              </a:rPr>
              <a:t>상위 </a:t>
            </a:r>
            <a:r>
              <a:rPr lang="en-US" altLang="ko-KR" sz="900" b="1" dirty="0">
                <a:latin typeface="+mj-ea"/>
                <a:ea typeface="+mj-ea"/>
              </a:rPr>
              <a:t>10% </a:t>
            </a:r>
            <a:r>
              <a:rPr lang="ko-KR" altLang="en-US" sz="900" b="1" dirty="0">
                <a:latin typeface="+mj-ea"/>
                <a:ea typeface="+mj-ea"/>
              </a:rPr>
              <a:t>이내</a:t>
            </a:r>
            <a:r>
              <a:rPr lang="en-US" altLang="ko-KR" sz="900" b="1" dirty="0">
                <a:latin typeface="+mj-ea"/>
                <a:ea typeface="+mj-ea"/>
              </a:rPr>
              <a:t>)</a:t>
            </a:r>
            <a:r>
              <a:rPr lang="ko-KR" altLang="en-US" sz="900" b="1" dirty="0">
                <a:latin typeface="+mj-ea"/>
                <a:ea typeface="+mj-ea"/>
              </a:rPr>
              <a:t> 보유 박사학위자 </a:t>
            </a:r>
            <a:endParaRPr lang="en-US" altLang="ko-KR" sz="9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702552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585</TotalTime>
  <Words>754</Words>
  <Application>Microsoft Office PowerPoint</Application>
  <PresentationFormat>A4 용지(210x297mm)</PresentationFormat>
  <Paragraphs>122</Paragraphs>
  <Slides>2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7" baseType="lpstr">
      <vt:lpstr>맑은 고딕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유선재</dc:creator>
  <cp:lastModifiedBy>admin</cp:lastModifiedBy>
  <cp:revision>59</cp:revision>
  <cp:lastPrinted>2026-07-20T12:54:07Z</cp:lastPrinted>
  <dcterms:created xsi:type="dcterms:W3CDTF">2026-07-20T06:22:42Z</dcterms:created>
  <dcterms:modified xsi:type="dcterms:W3CDTF">2026-08-05T05:08:47Z</dcterms:modified>
</cp:coreProperties>
</file>