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8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16476"/>
            <a:ext cx="9144000" cy="972000"/>
          </a:xfrm>
          <a:prstGeom prst="rect">
            <a:avLst/>
          </a:prstGeom>
          <a:solidFill>
            <a:srgbClr val="353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86"/>
          <a:stretch/>
        </p:blipFill>
        <p:spPr>
          <a:xfrm>
            <a:off x="4354897" y="-16476"/>
            <a:ext cx="4781870" cy="9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55524"/>
            <a:ext cx="2372497" cy="338554"/>
          </a:xfrm>
          <a:prstGeom prst="rect">
            <a:avLst/>
          </a:prstGeom>
          <a:solidFill>
            <a:srgbClr val="C9D8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Prof.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Park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Ji-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Woong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277" y="6602454"/>
            <a:ext cx="16228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sp>
        <p:nvSpPr>
          <p:cNvPr id="1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85831" y="-823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600" b="1" dirty="0" smtClean="0">
                <a:solidFill>
                  <a:schemeClr val="bg1"/>
                </a:solidFill>
                <a:latin typeface="+mj-ea"/>
              </a:rPr>
              <a:t>COLLOQUIUM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2018-4)</a:t>
            </a:r>
            <a:r>
              <a:rPr lang="en-US" altLang="ko-KR" sz="2400" b="1" dirty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2400" b="1" dirty="0">
                <a:solidFill>
                  <a:schemeClr val="bg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8136" y="1827576"/>
            <a:ext cx="7720642" cy="456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“Conjugate polymer thin films 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for </a:t>
            </a:r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autonomous smart 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windows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4400" dirty="0" smtClean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Prof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 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Kim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en-US" altLang="ko-KR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Eunkyoung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(Department of Chemical and Biomolecular Engineering, </a:t>
            </a:r>
          </a:p>
          <a:p>
            <a:pPr algn="ctr">
              <a:lnSpc>
                <a:spcPct val="120000"/>
              </a:lnSpc>
            </a:pP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Yonsei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University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002060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05. 24.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(Thur.)  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1" y="6589924"/>
            <a:ext cx="249057" cy="2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</TotalTime>
  <Words>55</Words>
  <Application>Microsoft Office PowerPoint</Application>
  <PresentationFormat>화면 슬라이드 쇼(4:3)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Rix고딕 B</vt:lpstr>
      <vt:lpstr>나눔고딕 ExtraBold</vt:lpstr>
      <vt:lpstr>맑은 고딕</vt:lpstr>
      <vt:lpstr>Arial</vt:lpstr>
      <vt:lpstr>Calibri</vt:lpstr>
      <vt:lpstr>Calibri Light</vt:lpstr>
      <vt:lpstr>1_Office 테마</vt:lpstr>
      <vt:lpstr>COLLOQUIUM (2018-4)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20</cp:revision>
  <cp:lastPrinted>2018-04-04T04:47:50Z</cp:lastPrinted>
  <dcterms:created xsi:type="dcterms:W3CDTF">2017-02-28T01:11:48Z</dcterms:created>
  <dcterms:modified xsi:type="dcterms:W3CDTF">2018-05-16T05:52:02Z</dcterms:modified>
</cp:coreProperties>
</file>