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2218" y="1820497"/>
            <a:ext cx="8177842" cy="397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800" dirty="0" smtClean="0">
                <a:solidFill>
                  <a:srgbClr val="003399"/>
                </a:solidFill>
                <a:latin typeface="+mj-ea"/>
                <a:ea typeface="+mj-ea"/>
              </a:rPr>
              <a:t>“</a:t>
            </a:r>
            <a:r>
              <a:rPr lang="en-US" altLang="ko-KR" sz="3800" b="1" dirty="0" smtClean="0">
                <a:solidFill>
                  <a:srgbClr val="003399"/>
                </a:solidFill>
                <a:latin typeface="+mj-ea"/>
                <a:ea typeface="+mj-ea"/>
              </a:rPr>
              <a:t>Novel </a:t>
            </a:r>
            <a:r>
              <a:rPr lang="en-US" altLang="ko-KR" sz="3800" b="1" dirty="0">
                <a:solidFill>
                  <a:srgbClr val="003399"/>
                </a:solidFill>
                <a:latin typeface="+mj-ea"/>
                <a:ea typeface="+mj-ea"/>
              </a:rPr>
              <a:t>Bioengineered MEMS technology for New Aging </a:t>
            </a:r>
            <a:r>
              <a:rPr lang="en-US" altLang="ko-KR" sz="3800" b="1" dirty="0" smtClean="0">
                <a:solidFill>
                  <a:srgbClr val="003399"/>
                </a:solidFill>
                <a:latin typeface="+mj-ea"/>
                <a:ea typeface="+mj-ea"/>
              </a:rPr>
              <a:t>Research</a:t>
            </a:r>
            <a:r>
              <a:rPr lang="en-US" altLang="ko-KR" sz="3800" b="1" dirty="0" smtClean="0">
                <a:solidFill>
                  <a:srgbClr val="003399"/>
                </a:solidFill>
                <a:latin typeface="+mj-ea"/>
                <a:ea typeface="+mj-ea"/>
              </a:rPr>
              <a:t>”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latin typeface="+mj-ea"/>
              </a:rPr>
              <a:t>(</a:t>
            </a:r>
            <a:r>
              <a:rPr lang="en-US" altLang="ko-KR" sz="2000" b="1" dirty="0" smtClean="0">
                <a:solidFill>
                  <a:schemeClr val="bg1"/>
                </a:solidFill>
                <a:latin typeface="+mj-ea"/>
              </a:rPr>
              <a:t>D</a:t>
            </a:r>
          </a:p>
          <a:p>
            <a:pPr algn="ctr"/>
            <a:endParaRPr lang="en-US" altLang="ko-KR" sz="2000" b="1" u="sng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endParaRPr lang="en-US" altLang="ko-KR" sz="2000" b="1" u="sng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Prof. 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Kim,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Minseok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. S.  </a:t>
            </a:r>
            <a:endParaRPr lang="en-US" altLang="ko-KR" sz="24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(Department of New Biology, 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DGIST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2018. 05.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30. (Wed.)  16:00</a:t>
            </a: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>
                <a:solidFill>
                  <a:srgbClr val="C00000"/>
                </a:solidFill>
                <a:latin typeface="+mj-ea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9081" y="6597352"/>
            <a:ext cx="15343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0" y="6584229"/>
            <a:ext cx="249057" cy="24905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956" y="840259"/>
            <a:ext cx="910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52879" y="1647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800" b="1" dirty="0" smtClean="0">
                <a:solidFill>
                  <a:schemeClr val="tx1"/>
                </a:solidFill>
                <a:latin typeface="+mj-ea"/>
              </a:rPr>
              <a:t>SEMINAR</a:t>
            </a:r>
            <a:r>
              <a:rPr lang="en-US" altLang="ko-KR" sz="4600" b="1" dirty="0" smtClean="0">
                <a:solidFill>
                  <a:schemeClr val="tx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2018-14)</a:t>
            </a:r>
            <a:r>
              <a:rPr lang="en-US" altLang="ko-KR" sz="2400" b="1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2400" b="1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13190"/>
            <a:ext cx="266556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Prof.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K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o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, Heung Cho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36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</TotalTime>
  <Words>59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Rix고딕 B</vt:lpstr>
      <vt:lpstr>맑은 고딕</vt:lpstr>
      <vt:lpstr>Arial</vt:lpstr>
      <vt:lpstr>Calibri</vt:lpstr>
      <vt:lpstr>Calibri Light</vt:lpstr>
      <vt:lpstr>1_Office 테마</vt:lpstr>
      <vt:lpstr>SEMINAR (2018-14)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86</cp:revision>
  <cp:lastPrinted>2018-05-16T06:26:30Z</cp:lastPrinted>
  <dcterms:created xsi:type="dcterms:W3CDTF">2017-02-28T01:11:48Z</dcterms:created>
  <dcterms:modified xsi:type="dcterms:W3CDTF">2018-05-16T06:26:33Z</dcterms:modified>
</cp:coreProperties>
</file>