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60" r:id="rId2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9D801"/>
    <a:srgbClr val="003399"/>
    <a:srgbClr val="FFFFFF"/>
    <a:srgbClr val="008000"/>
    <a:srgbClr val="353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94C43-C70A-402B-8490-A9002386A3A7}" type="datetimeFigureOut">
              <a:rPr lang="ko-KR" altLang="en-US" smtClean="0"/>
              <a:t>2018-05-16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DC22C-D427-499E-9CF5-5D7C840D80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21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003A2-A252-4E4D-8403-66685DF658FA}" type="slidenum">
              <a:rPr lang="ko-KR" altLang="en-US" smtClean="0">
                <a:solidFill>
                  <a:prstClr val="black"/>
                </a:solidFill>
              </a:rPr>
              <a:pPr/>
              <a:t>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983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245" y="4433207"/>
            <a:ext cx="4702629" cy="1632176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245" y="6229351"/>
            <a:ext cx="4702629" cy="281893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 smtClean="0"/>
              <a:t>마스터 부제목 스타일 편집</a:t>
            </a:r>
            <a:endParaRPr lang="en-US" dirty="0"/>
          </a:p>
        </p:txBody>
      </p:sp>
      <p:cxnSp>
        <p:nvCxnSpPr>
          <p:cNvPr id="10" name="직선 연결선 9"/>
          <p:cNvCxnSpPr/>
          <p:nvPr userDrawn="1"/>
        </p:nvCxnSpPr>
        <p:spPr>
          <a:xfrm flipV="1">
            <a:off x="416377" y="6147707"/>
            <a:ext cx="4286252" cy="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277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2018-05-16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56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2018-05-16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29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194" y="432705"/>
            <a:ext cx="5486400" cy="375557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3630"/>
            <a:ext cx="7886700" cy="501287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811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1094015"/>
            <a:ext cx="3927022" cy="2228851"/>
          </a:xfrm>
        </p:spPr>
        <p:txBody>
          <a:bodyPr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15055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2018-05-16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3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2018-05-16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521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2018-05-16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94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2018-05-16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75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2018-05-16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0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2018-05-16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4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2018-05-16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-16476"/>
            <a:ext cx="9144000" cy="972000"/>
          </a:xfrm>
          <a:prstGeom prst="rect">
            <a:avLst/>
          </a:prstGeom>
          <a:solidFill>
            <a:srgbClr val="35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86"/>
          <a:stretch/>
        </p:blipFill>
        <p:spPr>
          <a:xfrm>
            <a:off x="4354897" y="-16476"/>
            <a:ext cx="4781870" cy="9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955524"/>
            <a:ext cx="2372497" cy="338554"/>
          </a:xfrm>
          <a:prstGeom prst="rect">
            <a:avLst/>
          </a:prstGeom>
          <a:solidFill>
            <a:srgbClr val="C9D80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Prof.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Kwon,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Inch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an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277" y="6602454"/>
            <a:ext cx="16228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https://mse.gist.ac.kr/</a:t>
            </a:r>
          </a:p>
        </p:txBody>
      </p:sp>
      <p:sp>
        <p:nvSpPr>
          <p:cNvPr id="11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-85831" y="-8237"/>
            <a:ext cx="8986142" cy="980238"/>
          </a:xfrm>
          <a:noFill/>
        </p:spPr>
        <p:txBody>
          <a:bodyPr lIns="160338" tIns="80962" rIns="160338" bIns="80962">
            <a:normAutofit/>
          </a:bodyPr>
          <a:lstStyle/>
          <a:p>
            <a:pPr marL="72000">
              <a:lnSpc>
                <a:spcPct val="80000"/>
              </a:lnSpc>
            </a:pPr>
            <a:r>
              <a:rPr lang="en-US" altLang="ko-KR" sz="4600" b="1" dirty="0" smtClean="0">
                <a:solidFill>
                  <a:schemeClr val="bg1"/>
                </a:solidFill>
                <a:latin typeface="+mj-ea"/>
              </a:rPr>
              <a:t>COLLOQUIUM</a:t>
            </a:r>
            <a:r>
              <a:rPr lang="en-US" altLang="ko-KR" b="1" dirty="0" smtClean="0">
                <a:solidFill>
                  <a:schemeClr val="bg1"/>
                </a:solidFill>
                <a:latin typeface="+mj-ea"/>
              </a:rPr>
              <a:t> (</a:t>
            </a:r>
            <a:r>
              <a:rPr lang="en-US" altLang="ko-KR" b="1" dirty="0" smtClean="0">
                <a:solidFill>
                  <a:schemeClr val="bg1"/>
                </a:solidFill>
                <a:latin typeface="+mj-ea"/>
              </a:rPr>
              <a:t>2018-5)</a:t>
            </a:r>
            <a:r>
              <a:rPr lang="en-US" altLang="ko-KR" sz="2400" b="1" dirty="0">
                <a:solidFill>
                  <a:schemeClr val="bg1"/>
                </a:solidFill>
                <a:latin typeface="+mj-ea"/>
              </a:rPr>
              <a:t/>
            </a:r>
            <a:br>
              <a:rPr lang="en-US" altLang="ko-KR" sz="2400" b="1" dirty="0">
                <a:solidFill>
                  <a:schemeClr val="bg1"/>
                </a:solidFill>
                <a:latin typeface="+mj-ea"/>
              </a:rPr>
            </a:br>
            <a:r>
              <a:rPr lang="en-US" altLang="ko-KR" sz="1000" b="1" dirty="0" smtClean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ko-KR" sz="1500" b="1" dirty="0" smtClean="0">
                <a:solidFill>
                  <a:srgbClr val="FF0000"/>
                </a:solidFill>
                <a:latin typeface="+mj-ea"/>
              </a:rPr>
              <a:t>S</a:t>
            </a:r>
            <a:r>
              <a:rPr lang="en-US" altLang="ko-KR" sz="1500" b="1" dirty="0" smtClean="0">
                <a:solidFill>
                  <a:schemeClr val="bg1"/>
                </a:solidFill>
                <a:latin typeface="+mj-ea"/>
              </a:rPr>
              <a:t>chool </a:t>
            </a:r>
            <a:r>
              <a:rPr lang="en-US" altLang="ko-KR" sz="1500" b="1" dirty="0">
                <a:solidFill>
                  <a:schemeClr val="bg1"/>
                </a:solidFill>
                <a:latin typeface="+mj-ea"/>
              </a:rPr>
              <a:t>of </a:t>
            </a:r>
            <a:r>
              <a:rPr lang="en-US" altLang="ko-KR" sz="1500" b="1" dirty="0" smtClean="0">
                <a:solidFill>
                  <a:srgbClr val="FF0000"/>
                </a:solidFill>
                <a:latin typeface="+mj-ea"/>
              </a:rPr>
              <a:t>M</a:t>
            </a:r>
            <a:r>
              <a:rPr lang="en-US" altLang="ko-KR" sz="1500" b="1" dirty="0" smtClean="0">
                <a:solidFill>
                  <a:schemeClr val="bg1"/>
                </a:solidFill>
                <a:latin typeface="+mj-ea"/>
              </a:rPr>
              <a:t>aterials </a:t>
            </a:r>
            <a:r>
              <a:rPr lang="en-US" altLang="ko-KR" sz="1500" b="1" dirty="0">
                <a:solidFill>
                  <a:srgbClr val="FF0000"/>
                </a:solidFill>
                <a:latin typeface="+mj-ea"/>
              </a:rPr>
              <a:t>S</a:t>
            </a:r>
            <a:r>
              <a:rPr lang="en-US" altLang="ko-KR" sz="1500" b="1" dirty="0">
                <a:solidFill>
                  <a:schemeClr val="bg1"/>
                </a:solidFill>
                <a:latin typeface="+mj-ea"/>
              </a:rPr>
              <a:t>cience &amp; </a:t>
            </a:r>
            <a:r>
              <a:rPr lang="en-US" altLang="ko-KR" sz="1500" b="1" dirty="0">
                <a:solidFill>
                  <a:srgbClr val="FF0000"/>
                </a:solidFill>
                <a:latin typeface="+mj-ea"/>
              </a:rPr>
              <a:t>E</a:t>
            </a:r>
            <a:r>
              <a:rPr lang="en-US" altLang="ko-KR" sz="1500" b="1" dirty="0">
                <a:solidFill>
                  <a:schemeClr val="bg1"/>
                </a:solidFill>
                <a:latin typeface="+mj-ea"/>
              </a:rPr>
              <a:t>ngineering</a:t>
            </a:r>
            <a:endParaRPr lang="en-US" altLang="ko-KR" sz="1500" b="1" dirty="0" smtClean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9857" y="1827576"/>
            <a:ext cx="8237931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solidFill>
                  <a:srgbClr val="0033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“Structure proteins as innovative medical </a:t>
            </a:r>
            <a:r>
              <a:rPr lang="en-US" altLang="ko-KR" sz="4400" dirty="0" smtClean="0">
                <a:solidFill>
                  <a:srgbClr val="0033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biomaterials</a:t>
            </a:r>
            <a:r>
              <a:rPr lang="en-US" altLang="ko-KR" sz="4400" dirty="0" smtClean="0">
                <a:solidFill>
                  <a:srgbClr val="00339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”</a:t>
            </a:r>
            <a:endParaRPr lang="en-US" altLang="ko-KR" sz="4400" dirty="0" smtClean="0">
              <a:solidFill>
                <a:srgbClr val="003399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20000"/>
              </a:lnSpc>
            </a:pPr>
            <a:endParaRPr lang="en-US" altLang="ko-KR" b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Prof</a:t>
            </a:r>
            <a:r>
              <a:rPr lang="en-US" altLang="ko-KR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en-US" altLang="ko-KR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Cha, </a:t>
            </a:r>
            <a:r>
              <a:rPr lang="en-US" altLang="ko-KR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Hyung</a:t>
            </a:r>
            <a:r>
              <a:rPr lang="en-US" altLang="ko-KR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Joon</a:t>
            </a:r>
            <a:r>
              <a:rPr lang="en-US" altLang="ko-KR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(Department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of Chemical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Engineering,</a:t>
            </a:r>
          </a:p>
          <a:p>
            <a:pPr algn="ctr">
              <a:lnSpc>
                <a:spcPct val="120000"/>
              </a:lnSpc>
            </a:pP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Pohang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University of Science and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Technology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20000"/>
              </a:lnSpc>
            </a:pPr>
            <a:endParaRPr lang="en-US" altLang="ko-KR" sz="1400" b="1" dirty="0" smtClean="0">
              <a:solidFill>
                <a:srgbClr val="002060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400" b="1" dirty="0" smtClean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2018. </a:t>
            </a:r>
            <a:r>
              <a:rPr lang="en-US" altLang="ko-KR" sz="1400" b="1" dirty="0" smtClean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05. 31. </a:t>
            </a:r>
            <a:r>
              <a:rPr lang="en-US" altLang="ko-KR" sz="1400" b="1" dirty="0" smtClean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(Thur.)  16:00</a:t>
            </a:r>
          </a:p>
          <a:p>
            <a:pPr indent="-571500" algn="ctr">
              <a:lnSpc>
                <a:spcPct val="120000"/>
              </a:lnSpc>
              <a:buSzPct val="105000"/>
            </a:pPr>
            <a:r>
              <a:rPr lang="en-US" altLang="ko-KR" sz="1400" b="1" dirty="0" smtClean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APRI 1F, Auditorium Hall</a:t>
            </a:r>
            <a:endParaRPr lang="ko-KR" altLang="en-US" sz="1400" dirty="0">
              <a:solidFill>
                <a:srgbClr val="003399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1" y="6589924"/>
            <a:ext cx="249057" cy="24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2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</TotalTime>
  <Words>56</Words>
  <Application>Microsoft Office PowerPoint</Application>
  <PresentationFormat>화면 슬라이드 쇼(4:3)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8" baseType="lpstr">
      <vt:lpstr>Rix고딕 B</vt:lpstr>
      <vt:lpstr>나눔고딕 ExtraBold</vt:lpstr>
      <vt:lpstr>맑은 고딕</vt:lpstr>
      <vt:lpstr>Arial</vt:lpstr>
      <vt:lpstr>Calibri</vt:lpstr>
      <vt:lpstr>Calibri Light</vt:lpstr>
      <vt:lpstr>1_Office 테마</vt:lpstr>
      <vt:lpstr>COLLOQUIUM (2018-5)  School of Materials Science &amp; Engineering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업무용</dc:creator>
  <cp:lastModifiedBy>user</cp:lastModifiedBy>
  <cp:revision>21</cp:revision>
  <cp:lastPrinted>2018-05-16T05:52:14Z</cp:lastPrinted>
  <dcterms:created xsi:type="dcterms:W3CDTF">2017-02-28T01:11:48Z</dcterms:created>
  <dcterms:modified xsi:type="dcterms:W3CDTF">2018-05-16T05:55:53Z</dcterms:modified>
</cp:coreProperties>
</file>