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2018-04-12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60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2018-04-12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1271" y="1736041"/>
            <a:ext cx="8177842" cy="409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800" dirty="0" smtClean="0">
                <a:solidFill>
                  <a:srgbClr val="003399"/>
                </a:solidFill>
                <a:latin typeface="+mj-ea"/>
                <a:ea typeface="+mj-ea"/>
              </a:rPr>
              <a:t>“</a:t>
            </a:r>
            <a:r>
              <a:rPr lang="en-US" altLang="ko-KR" sz="3800" b="1" dirty="0" smtClean="0">
                <a:solidFill>
                  <a:srgbClr val="003399"/>
                </a:solidFill>
                <a:latin typeface="+mj-ea"/>
                <a:ea typeface="+mj-ea"/>
              </a:rPr>
              <a:t>Control </a:t>
            </a:r>
            <a:r>
              <a:rPr lang="en-US" altLang="ko-KR" sz="3800" b="1" dirty="0">
                <a:solidFill>
                  <a:srgbClr val="003399"/>
                </a:solidFill>
                <a:latin typeface="+mj-ea"/>
                <a:ea typeface="+mj-ea"/>
              </a:rPr>
              <a:t>of Graphene Nanostructures for Energy Electrodes with </a:t>
            </a:r>
            <a:r>
              <a:rPr lang="en-US" altLang="ko-KR" sz="3800" b="1" dirty="0" err="1" smtClean="0">
                <a:solidFill>
                  <a:srgbClr val="003399"/>
                </a:solidFill>
                <a:latin typeface="+mj-ea"/>
                <a:ea typeface="+mj-ea"/>
              </a:rPr>
              <a:t>Stretchability</a:t>
            </a:r>
            <a:r>
              <a:rPr lang="en-US" altLang="ko-KR" sz="3800" b="1" dirty="0" smtClean="0">
                <a:solidFill>
                  <a:srgbClr val="003399"/>
                </a:solidFill>
                <a:latin typeface="+mj-ea"/>
                <a:ea typeface="+mj-ea"/>
              </a:rPr>
              <a:t>”</a:t>
            </a:r>
            <a:endParaRPr lang="en-US" altLang="ko-KR" b="1" u="sng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2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Son,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Jeong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en-US" altLang="ko-KR" sz="24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Gon</a:t>
            </a:r>
            <a:r>
              <a:rPr lang="en-US" altLang="ko-KR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, Ph.D.</a:t>
            </a:r>
            <a:endParaRPr lang="en-US" altLang="ko-KR" sz="2400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(Photo-Electric Hybrids Research </a:t>
            </a:r>
            <a:r>
              <a:rPr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Center,</a:t>
            </a:r>
            <a:endParaRPr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Korea Institute of Science and Technology (KIST))</a:t>
            </a:r>
            <a:endParaRPr lang="en-US" altLang="ko-K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C00000"/>
              </a:solidFill>
              <a:latin typeface="+mj-ea"/>
              <a:ea typeface="+mj-ea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2018. 04.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24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.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(Tue.)  </a:t>
            </a:r>
            <a:r>
              <a:rPr lang="en-US" altLang="ko-KR" sz="1400" b="1" dirty="0" smtClean="0">
                <a:solidFill>
                  <a:srgbClr val="C00000"/>
                </a:solidFill>
                <a:latin typeface="+mj-ea"/>
                <a:ea typeface="+mj-ea"/>
              </a:rPr>
              <a:t>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>
                <a:solidFill>
                  <a:srgbClr val="C00000"/>
                </a:solidFill>
                <a:latin typeface="+mj-ea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+mj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9081" y="6597352"/>
            <a:ext cx="15343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90" y="6584229"/>
            <a:ext cx="249057" cy="249057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2956" y="840259"/>
            <a:ext cx="9108000" cy="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52879" y="1647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800" b="1" dirty="0" smtClean="0">
                <a:solidFill>
                  <a:schemeClr val="tx1"/>
                </a:solidFill>
                <a:latin typeface="+mj-ea"/>
              </a:rPr>
              <a:t>SEMINAR</a:t>
            </a:r>
            <a:r>
              <a:rPr lang="en-US" altLang="ko-KR" sz="4600" b="1" dirty="0" smtClean="0">
                <a:solidFill>
                  <a:schemeClr val="tx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tx1"/>
                </a:solidFill>
                <a:latin typeface="+mj-ea"/>
              </a:rPr>
              <a:t>2018-11)</a:t>
            </a:r>
            <a:r>
              <a:rPr lang="en-US" altLang="ko-KR" sz="2400" b="1" dirty="0" smtClean="0">
                <a:solidFill>
                  <a:schemeClr val="tx1"/>
                </a:solidFill>
                <a:latin typeface="+mj-ea"/>
              </a:rPr>
              <a:t/>
            </a:r>
            <a:br>
              <a:rPr lang="en-US" altLang="ko-KR" sz="2400" b="1" dirty="0" smtClean="0">
                <a:solidFill>
                  <a:schemeClr val="tx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tx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tx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013190"/>
            <a:ext cx="2665562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Prof. 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Ham, Moon-Ho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36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1703</TotalTime>
  <Words>63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Rix고딕 B</vt:lpstr>
      <vt:lpstr>맑은 고딕</vt:lpstr>
      <vt:lpstr>Arial</vt:lpstr>
      <vt:lpstr>Calibri</vt:lpstr>
      <vt:lpstr>Calibri Light</vt:lpstr>
      <vt:lpstr>1_Office 테마</vt:lpstr>
      <vt:lpstr>SEMINAR (2018-11)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82</cp:revision>
  <cp:lastPrinted>2018-04-12T04:15:24Z</cp:lastPrinted>
  <dcterms:created xsi:type="dcterms:W3CDTF">2017-02-28T01:11:48Z</dcterms:created>
  <dcterms:modified xsi:type="dcterms:W3CDTF">2018-04-12T04:15:45Z</dcterms:modified>
</cp:coreProperties>
</file>