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71" y="1736041"/>
            <a:ext cx="8177842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3800" b="1" dirty="0" smtClean="0">
                <a:solidFill>
                  <a:srgbClr val="003399"/>
                </a:solidFill>
                <a:latin typeface="+mj-ea"/>
                <a:ea typeface="+mj-ea"/>
              </a:rPr>
              <a:t>Control </a:t>
            </a:r>
            <a:r>
              <a:rPr lang="en-US" altLang="ko-KR" sz="3800" b="1" dirty="0">
                <a:solidFill>
                  <a:srgbClr val="003399"/>
                </a:solidFill>
                <a:latin typeface="+mj-ea"/>
                <a:ea typeface="+mj-ea"/>
              </a:rPr>
              <a:t>of Graphene Nanostructures for Energy Electrodes with </a:t>
            </a:r>
            <a:r>
              <a:rPr lang="en-US" altLang="ko-KR" sz="3800" b="1" dirty="0" err="1" smtClean="0">
                <a:solidFill>
                  <a:srgbClr val="003399"/>
                </a:solidFill>
                <a:latin typeface="+mj-ea"/>
                <a:ea typeface="+mj-ea"/>
              </a:rPr>
              <a:t>Stretchability</a:t>
            </a:r>
            <a:r>
              <a:rPr lang="en-US" altLang="ko-KR" sz="3800" b="1" dirty="0" smtClean="0">
                <a:solidFill>
                  <a:srgbClr val="003399"/>
                </a:solidFill>
                <a:latin typeface="+mj-ea"/>
                <a:ea typeface="+mj-ea"/>
              </a:rPr>
              <a:t>”</a:t>
            </a:r>
            <a:endParaRPr lang="en-US" altLang="ko-KR" b="1" u="sng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Son,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Jeong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Gon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Ph.D.</a:t>
            </a: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(Photo-Electric Hybrids Research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Center,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Korea Institute of Science and Technology (KIST))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2018. 04.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24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(Tue.) 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>
                <a:solidFill>
                  <a:srgbClr val="C00000"/>
                </a:solidFill>
                <a:latin typeface="+mj-ea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2018-11)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3190"/>
            <a:ext cx="266556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Ham, Moon-Ho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63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(2018-11)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82</cp:revision>
  <cp:lastPrinted>2018-04-12T04:15:24Z</cp:lastPrinted>
  <dcterms:created xsi:type="dcterms:W3CDTF">2017-02-28T01:11:48Z</dcterms:created>
  <dcterms:modified xsi:type="dcterms:W3CDTF">2018-04-12T04:15:45Z</dcterms:modified>
</cp:coreProperties>
</file>