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1271" y="1736041"/>
            <a:ext cx="8177842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4400" b="1" dirty="0" smtClean="0">
                <a:solidFill>
                  <a:srgbClr val="003399"/>
                </a:solidFill>
                <a:latin typeface="+mj-ea"/>
                <a:ea typeface="+mj-ea"/>
              </a:rPr>
              <a:t>Application </a:t>
            </a:r>
            <a:r>
              <a:rPr lang="en-US" altLang="ko-KR" sz="4400" b="1" dirty="0">
                <a:solidFill>
                  <a:srgbClr val="003399"/>
                </a:solidFill>
                <a:latin typeface="+mj-ea"/>
                <a:ea typeface="+mj-ea"/>
              </a:rPr>
              <a:t>of </a:t>
            </a:r>
            <a:endParaRPr lang="en-US" altLang="ko-KR" sz="4400" b="1" dirty="0" smtClean="0">
              <a:solidFill>
                <a:srgbClr val="003399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4400" b="1" dirty="0" err="1" smtClean="0">
                <a:solidFill>
                  <a:srgbClr val="003399"/>
                </a:solidFill>
                <a:latin typeface="+mj-ea"/>
                <a:ea typeface="+mj-ea"/>
              </a:rPr>
              <a:t>nano-architectured</a:t>
            </a:r>
            <a:r>
              <a:rPr lang="en-US" altLang="ko-KR" sz="4400" b="1" dirty="0" smtClean="0">
                <a:solidFill>
                  <a:srgbClr val="003399"/>
                </a:solidFill>
                <a:latin typeface="+mj-ea"/>
                <a:ea typeface="+mj-ea"/>
              </a:rPr>
              <a:t> </a:t>
            </a:r>
            <a:r>
              <a:rPr lang="en-US" altLang="ko-KR" sz="4400" b="1" dirty="0">
                <a:solidFill>
                  <a:srgbClr val="003399"/>
                </a:solidFill>
                <a:latin typeface="+mj-ea"/>
                <a:ea typeface="+mj-ea"/>
              </a:rPr>
              <a:t>scaffolds for tissue </a:t>
            </a:r>
            <a:r>
              <a:rPr lang="en-US" altLang="ko-KR" sz="4400" b="1" dirty="0" smtClean="0">
                <a:solidFill>
                  <a:srgbClr val="003399"/>
                </a:solidFill>
                <a:latin typeface="+mj-ea"/>
                <a:ea typeface="+mj-ea"/>
              </a:rPr>
              <a:t>regeneration”</a:t>
            </a:r>
            <a:endParaRPr lang="en-US" altLang="ko-KR" sz="2400" b="1" u="sng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Prof. Yang,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Hee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Seok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(Department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of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Nanobiomedical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Science &amp; BK21 PLUS NBM Global Research Center for Regenerative Medicine,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Dankook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University)</a:t>
            </a: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6. 14. (</a:t>
            </a:r>
            <a:r>
              <a:rPr lang="en-US" altLang="ko-KR" sz="1400" b="1" dirty="0" err="1" smtClean="0">
                <a:solidFill>
                  <a:srgbClr val="C00000"/>
                </a:solidFill>
                <a:latin typeface="+mj-ea"/>
                <a:ea typeface="+mj-ea"/>
              </a:rPr>
              <a:t>Thur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)  16:00</a:t>
            </a: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2018-16)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3190"/>
            <a:ext cx="266556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Kwon, In-Chan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1728</TotalTime>
  <Words>64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(2018-16)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86</cp:revision>
  <cp:lastPrinted>2018-05-16T06:32:04Z</cp:lastPrinted>
  <dcterms:created xsi:type="dcterms:W3CDTF">2017-02-28T01:11:48Z</dcterms:created>
  <dcterms:modified xsi:type="dcterms:W3CDTF">2018-05-16T06:32:13Z</dcterms:modified>
</cp:coreProperties>
</file>