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70" r:id="rId3"/>
    <p:sldId id="348" r:id="rId4"/>
    <p:sldId id="351" r:id="rId5"/>
    <p:sldId id="352" r:id="rId6"/>
    <p:sldId id="353" r:id="rId7"/>
    <p:sldId id="354" r:id="rId8"/>
    <p:sldId id="342" r:id="rId9"/>
    <p:sldId id="263" r:id="rId10"/>
    <p:sldId id="355" r:id="rId11"/>
    <p:sldId id="344" r:id="rId12"/>
    <p:sldId id="350" r:id="rId13"/>
    <p:sldId id="360" r:id="rId14"/>
    <p:sldId id="343" r:id="rId15"/>
    <p:sldId id="349" r:id="rId16"/>
    <p:sldId id="356" r:id="rId17"/>
    <p:sldId id="357" r:id="rId18"/>
    <p:sldId id="358" r:id="rId19"/>
    <p:sldId id="359" r:id="rId20"/>
    <p:sldId id="345" r:id="rId21"/>
    <p:sldId id="347" r:id="rId22"/>
    <p:sldId id="324" r:id="rId23"/>
    <p:sldId id="346" r:id="rId24"/>
    <p:sldId id="266" r:id="rId25"/>
  </p:sldIdLst>
  <p:sldSz cx="9144000" cy="5715000" type="screen16x10"/>
  <p:notesSz cx="6858000" cy="9144000"/>
  <p:defaultTextStyle>
    <a:defPPr>
      <a:defRPr lang="ko-KR"/>
    </a:defPPr>
    <a:lvl1pPr marL="0" algn="l" defTabSz="810433" rtl="0" eaLnBrk="1" latinLnBrk="1" hangingPunct="1">
      <a:defRPr sz="1595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1" hangingPunct="1">
      <a:defRPr sz="1595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1" hangingPunct="1">
      <a:defRPr sz="1595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1" hangingPunct="1">
      <a:defRPr sz="1595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1" hangingPunct="1">
      <a:defRPr sz="1595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1" hangingPunct="1">
      <a:defRPr sz="1595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1" hangingPunct="1">
      <a:defRPr sz="1595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1" hangingPunct="1">
      <a:defRPr sz="1595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1" hangingPunct="1">
      <a:defRPr sz="15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130" d="100"/>
          <a:sy n="130" d="100"/>
        </p:scale>
        <p:origin x="1074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0EC84FB-87A0-421B-AC8E-04628733A2A9}" type="presOf" srcId="{ACD4B544-474B-449C-8EB7-CEA9C8D9515A}" destId="{0DA63EB2-3BAD-48E7-BE30-37141437840E}" srcOrd="0" destOrd="0" presId="urn:microsoft.com/office/officeart/2005/8/layout/chevron2"/>
    <dgm:cxn modelId="{EFC76305-0564-48E0-846F-4071A789C6B2}" type="presOf" srcId="{C94D58B5-368C-4994-B3BC-FEF81A551119}" destId="{D0368987-6E59-4548-B67A-E504FD5908AF}" srcOrd="0" destOrd="0" presId="urn:microsoft.com/office/officeart/2005/8/layout/chevron2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4399AAC6-4990-4FBC-AD7B-1EF8CF21A370}" type="presOf" srcId="{52190D7A-03AE-4F05-9853-06E23B769EFA}" destId="{987E053C-861C-4B26-8DB6-3734DBDB3BEA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5BF03CB3-F636-4E94-BB9E-8D01D456B525}" type="presOf" srcId="{81BB1153-B446-4B70-B3F9-3C420F8AFD82}" destId="{47298C2A-2B1D-44B5-B6D8-1CE231A9C575}" srcOrd="0" destOrd="0" presId="urn:microsoft.com/office/officeart/2005/8/layout/chevron2"/>
    <dgm:cxn modelId="{85620AC2-D89C-4C31-9E3E-FD619A0A86F3}" type="presOf" srcId="{B56BC397-ED7E-4997-BA24-DC0CECA63801}" destId="{CB9CE53E-F3C8-403C-812D-37464128351F}" srcOrd="0" destOrd="0" presId="urn:microsoft.com/office/officeart/2005/8/layout/chevron2"/>
    <dgm:cxn modelId="{9B98C586-A549-4C88-8DA5-F0F8BBB899D2}" type="presOf" srcId="{37C51928-1B59-4E31-8CE5-6E9170C53712}" destId="{66DB3B70-9226-4A10-9E8E-204E9BA2C26B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568F946E-CEE8-4A15-A4D5-4F8109B3D546}" type="presOf" srcId="{EF77E53F-8C9F-4930-947E-629931C1D95D}" destId="{2CD9BACC-F3FE-4BD9-ADA6-B34BED823DDB}" srcOrd="0" destOrd="0" presId="urn:microsoft.com/office/officeart/2005/8/layout/chevron2"/>
    <dgm:cxn modelId="{F553D423-F8F2-4D91-A121-D3788BA391B7}" type="presOf" srcId="{692CC9A3-D700-4496-BDE1-EC6C195AD45C}" destId="{2BDCD0A9-6CC5-4B45-BA1E-88505BE3697E}" srcOrd="0" destOrd="0" presId="urn:microsoft.com/office/officeart/2005/8/layout/chevron2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CD0A4210-E8DE-4122-B41A-CA2D8FD6DEAE}" type="presOf" srcId="{FB879257-7F1D-4B85-823A-2FE3561C2748}" destId="{3470C31B-F256-42BA-A4D5-CEF65A4A181D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F8126558-0C2C-4C2D-AFFC-FF46B0AB6FB0}" type="presOf" srcId="{21966C80-88A3-4F2E-8066-0117FEC0F441}" destId="{DCD3759A-8369-4345-82D5-5B0F5E925F37}" srcOrd="0" destOrd="0" presId="urn:microsoft.com/office/officeart/2005/8/layout/chevron2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97A39780-0334-4F87-B60D-B26D4E84A226}" type="presOf" srcId="{1FA9FF76-5BBC-4419-BFE3-1F96F80E7F9A}" destId="{C1EB28C0-4785-4DF1-A4F6-DD43D5460B03}" srcOrd="0" destOrd="0" presId="urn:microsoft.com/office/officeart/2005/8/layout/chevron2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E3ED3B3B-1FC6-46B1-B60C-BA3C29F0CC17}" type="presParOf" srcId="{CB9CE53E-F3C8-403C-812D-37464128351F}" destId="{23752080-47D4-46AF-B6E4-2FEE222A75AF}" srcOrd="0" destOrd="0" presId="urn:microsoft.com/office/officeart/2005/8/layout/chevron2"/>
    <dgm:cxn modelId="{39573C7D-2FB1-4CB6-B360-D2C1DB5E8189}" type="presParOf" srcId="{23752080-47D4-46AF-B6E4-2FEE222A75AF}" destId="{987E053C-861C-4B26-8DB6-3734DBDB3BEA}" srcOrd="0" destOrd="0" presId="urn:microsoft.com/office/officeart/2005/8/layout/chevron2"/>
    <dgm:cxn modelId="{07920757-0F14-46A2-B391-677C9C79987C}" type="presParOf" srcId="{23752080-47D4-46AF-B6E4-2FEE222A75AF}" destId="{2BDCD0A9-6CC5-4B45-BA1E-88505BE3697E}" srcOrd="1" destOrd="0" presId="urn:microsoft.com/office/officeart/2005/8/layout/chevron2"/>
    <dgm:cxn modelId="{F74A2ADE-1699-4C8F-9597-019753D97511}" type="presParOf" srcId="{CB9CE53E-F3C8-403C-812D-37464128351F}" destId="{1C8B6A98-1298-474F-9DC0-0002E0813365}" srcOrd="1" destOrd="0" presId="urn:microsoft.com/office/officeart/2005/8/layout/chevron2"/>
    <dgm:cxn modelId="{1EA5CE30-528C-4D9B-84E3-C1E51E92EF9E}" type="presParOf" srcId="{CB9CE53E-F3C8-403C-812D-37464128351F}" destId="{4FA49A55-8D86-40C2-9AD1-EB3388B47A4E}" srcOrd="2" destOrd="0" presId="urn:microsoft.com/office/officeart/2005/8/layout/chevron2"/>
    <dgm:cxn modelId="{767AA26E-1504-4480-A7D7-09276924DA8F}" type="presParOf" srcId="{4FA49A55-8D86-40C2-9AD1-EB3388B47A4E}" destId="{0DA63EB2-3BAD-48E7-BE30-37141437840E}" srcOrd="0" destOrd="0" presId="urn:microsoft.com/office/officeart/2005/8/layout/chevron2"/>
    <dgm:cxn modelId="{5465B20D-CCF7-4A73-BCDD-FCB33AE8BCB3}" type="presParOf" srcId="{4FA49A55-8D86-40C2-9AD1-EB3388B47A4E}" destId="{C1EB28C0-4785-4DF1-A4F6-DD43D5460B03}" srcOrd="1" destOrd="0" presId="urn:microsoft.com/office/officeart/2005/8/layout/chevron2"/>
    <dgm:cxn modelId="{67D50582-3E9D-425E-B82A-27F2DFD91F86}" type="presParOf" srcId="{CB9CE53E-F3C8-403C-812D-37464128351F}" destId="{8BAE8CD4-A10C-4475-99D8-161A14886833}" srcOrd="3" destOrd="0" presId="urn:microsoft.com/office/officeart/2005/8/layout/chevron2"/>
    <dgm:cxn modelId="{DFC4BB10-C50D-4ECC-85F1-84BC8DF4EC96}" type="presParOf" srcId="{CB9CE53E-F3C8-403C-812D-37464128351F}" destId="{C1B7DB75-6D16-4E83-B1F6-2DE154A3DC66}" srcOrd="4" destOrd="0" presId="urn:microsoft.com/office/officeart/2005/8/layout/chevron2"/>
    <dgm:cxn modelId="{A3C3125B-72CD-4128-8F00-543EE2C1A69C}" type="presParOf" srcId="{C1B7DB75-6D16-4E83-B1F6-2DE154A3DC66}" destId="{D0368987-6E59-4548-B67A-E504FD5908AF}" srcOrd="0" destOrd="0" presId="urn:microsoft.com/office/officeart/2005/8/layout/chevron2"/>
    <dgm:cxn modelId="{E23296D4-4AFC-4302-9DB6-897969D8B78B}" type="presParOf" srcId="{C1B7DB75-6D16-4E83-B1F6-2DE154A3DC66}" destId="{66DB3B70-9226-4A10-9E8E-204E9BA2C26B}" srcOrd="1" destOrd="0" presId="urn:microsoft.com/office/officeart/2005/8/layout/chevron2"/>
    <dgm:cxn modelId="{F9530564-F297-48F7-B5E5-295B955CCF84}" type="presParOf" srcId="{CB9CE53E-F3C8-403C-812D-37464128351F}" destId="{ABB01E5E-F76B-4279-9126-46AE482BEA67}" srcOrd="5" destOrd="0" presId="urn:microsoft.com/office/officeart/2005/8/layout/chevron2"/>
    <dgm:cxn modelId="{12750C03-2EE9-4269-A3E2-7CD0D4B46A8A}" type="presParOf" srcId="{CB9CE53E-F3C8-403C-812D-37464128351F}" destId="{F2DD2996-921F-4289-9E42-77649B42D3BB}" srcOrd="6" destOrd="0" presId="urn:microsoft.com/office/officeart/2005/8/layout/chevron2"/>
    <dgm:cxn modelId="{7863A315-D0AC-490A-A495-49C4E6AE4BE8}" type="presParOf" srcId="{F2DD2996-921F-4289-9E42-77649B42D3BB}" destId="{DCD3759A-8369-4345-82D5-5B0F5E925F37}" srcOrd="0" destOrd="0" presId="urn:microsoft.com/office/officeart/2005/8/layout/chevron2"/>
    <dgm:cxn modelId="{9EBCEF97-3365-48FA-AFF9-ED2AF5884B42}" type="presParOf" srcId="{F2DD2996-921F-4289-9E42-77649B42D3BB}" destId="{47298C2A-2B1D-44B5-B6D8-1CE231A9C575}" srcOrd="1" destOrd="0" presId="urn:microsoft.com/office/officeart/2005/8/layout/chevron2"/>
    <dgm:cxn modelId="{235CC228-F73E-4A84-90B3-FFE4B7A0CA82}" type="presParOf" srcId="{CB9CE53E-F3C8-403C-812D-37464128351F}" destId="{FBFFEC47-FFC0-4ADE-B7D0-5CBD4C6162D6}" srcOrd="7" destOrd="0" presId="urn:microsoft.com/office/officeart/2005/8/layout/chevron2"/>
    <dgm:cxn modelId="{199F051B-9412-4BE3-B358-55C695CAD083}" type="presParOf" srcId="{CB9CE53E-F3C8-403C-812D-37464128351F}" destId="{84AC7FC0-97C7-4797-93B2-6C22C7450535}" srcOrd="8" destOrd="0" presId="urn:microsoft.com/office/officeart/2005/8/layout/chevron2"/>
    <dgm:cxn modelId="{DD1F4639-6B76-4EAC-9BF6-CC0DD720D51C}" type="presParOf" srcId="{84AC7FC0-97C7-4797-93B2-6C22C7450535}" destId="{3470C31B-F256-42BA-A4D5-CEF65A4A181D}" srcOrd="0" destOrd="0" presId="urn:microsoft.com/office/officeart/2005/8/layout/chevron2"/>
    <dgm:cxn modelId="{A4DA478C-14A8-4A44-B28A-0E86AAAA85E6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38D7704-E745-4432-AACD-ED85AEB9538D}" type="presOf" srcId="{FB879257-7F1D-4B85-823A-2FE3561C2748}" destId="{3470C31B-F256-42BA-A4D5-CEF65A4A181D}" srcOrd="0" destOrd="0" presId="urn:microsoft.com/office/officeart/2005/8/layout/chevron2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C21422FF-DDC8-4B64-AC77-538CF8590A3D}" type="presOf" srcId="{37C51928-1B59-4E31-8CE5-6E9170C53712}" destId="{66DB3B70-9226-4A10-9E8E-204E9BA2C26B}" srcOrd="0" destOrd="0" presId="urn:microsoft.com/office/officeart/2005/8/layout/chevron2"/>
    <dgm:cxn modelId="{EEAF9698-947D-4F64-A5FB-05AAA8290722}" type="presOf" srcId="{B56BC397-ED7E-4997-BA24-DC0CECA63801}" destId="{CB9CE53E-F3C8-403C-812D-37464128351F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502A5670-2150-4F90-802E-3E928A3C42A0}" type="presOf" srcId="{ACD4B544-474B-449C-8EB7-CEA9C8D9515A}" destId="{0DA63EB2-3BAD-48E7-BE30-37141437840E}" srcOrd="0" destOrd="0" presId="urn:microsoft.com/office/officeart/2005/8/layout/chevron2"/>
    <dgm:cxn modelId="{3D85095F-14EF-4D6B-8B98-2BBBD219A382}" type="presOf" srcId="{C94D58B5-368C-4994-B3BC-FEF81A551119}" destId="{D0368987-6E59-4548-B67A-E504FD5908AF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A8135C06-D131-4556-937F-526473821018}" type="presOf" srcId="{81BB1153-B446-4B70-B3F9-3C420F8AFD82}" destId="{47298C2A-2B1D-44B5-B6D8-1CE231A9C575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127D12B5-31C7-43ED-BC5D-75DF82414285}" type="presOf" srcId="{52190D7A-03AE-4F05-9853-06E23B769EFA}" destId="{987E053C-861C-4B26-8DB6-3734DBDB3BEA}" srcOrd="0" destOrd="0" presId="urn:microsoft.com/office/officeart/2005/8/layout/chevron2"/>
    <dgm:cxn modelId="{36329FA7-DB3D-46D2-BD0F-C37CF4F17331}" type="presOf" srcId="{21966C80-88A3-4F2E-8066-0117FEC0F441}" destId="{DCD3759A-8369-4345-82D5-5B0F5E925F37}" srcOrd="0" destOrd="0" presId="urn:microsoft.com/office/officeart/2005/8/layout/chevron2"/>
    <dgm:cxn modelId="{7CDE88AC-913B-4D42-B497-0260AEA35D4F}" type="presOf" srcId="{692CC9A3-D700-4496-BDE1-EC6C195AD45C}" destId="{2BDCD0A9-6CC5-4B45-BA1E-88505BE3697E}" srcOrd="0" destOrd="0" presId="urn:microsoft.com/office/officeart/2005/8/layout/chevron2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CB46AE58-1364-4638-8788-C42B7BD70B2B}" type="presOf" srcId="{1FA9FF76-5BBC-4419-BFE3-1F96F80E7F9A}" destId="{C1EB28C0-4785-4DF1-A4F6-DD43D5460B03}" srcOrd="0" destOrd="0" presId="urn:microsoft.com/office/officeart/2005/8/layout/chevron2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5852C89E-FF0D-4D6E-942A-F155A6CACF2A}" type="presOf" srcId="{EF77E53F-8C9F-4930-947E-629931C1D95D}" destId="{2CD9BACC-F3FE-4BD9-ADA6-B34BED823DDB}" srcOrd="0" destOrd="0" presId="urn:microsoft.com/office/officeart/2005/8/layout/chevron2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0BDAB0C4-C1D3-461F-ADE0-09989A4BF452}" type="presParOf" srcId="{CB9CE53E-F3C8-403C-812D-37464128351F}" destId="{23752080-47D4-46AF-B6E4-2FEE222A75AF}" srcOrd="0" destOrd="0" presId="urn:microsoft.com/office/officeart/2005/8/layout/chevron2"/>
    <dgm:cxn modelId="{51F39245-C52A-431A-9797-B888C493342C}" type="presParOf" srcId="{23752080-47D4-46AF-B6E4-2FEE222A75AF}" destId="{987E053C-861C-4B26-8DB6-3734DBDB3BEA}" srcOrd="0" destOrd="0" presId="urn:microsoft.com/office/officeart/2005/8/layout/chevron2"/>
    <dgm:cxn modelId="{AE507CB7-F35C-45B9-B08A-164B0ED70CA1}" type="presParOf" srcId="{23752080-47D4-46AF-B6E4-2FEE222A75AF}" destId="{2BDCD0A9-6CC5-4B45-BA1E-88505BE3697E}" srcOrd="1" destOrd="0" presId="urn:microsoft.com/office/officeart/2005/8/layout/chevron2"/>
    <dgm:cxn modelId="{80FB7E77-C46D-44D6-B7A1-8DBA034F8F7B}" type="presParOf" srcId="{CB9CE53E-F3C8-403C-812D-37464128351F}" destId="{1C8B6A98-1298-474F-9DC0-0002E0813365}" srcOrd="1" destOrd="0" presId="urn:microsoft.com/office/officeart/2005/8/layout/chevron2"/>
    <dgm:cxn modelId="{ADB5087D-F2CE-4375-BD72-1D60375D1DB4}" type="presParOf" srcId="{CB9CE53E-F3C8-403C-812D-37464128351F}" destId="{4FA49A55-8D86-40C2-9AD1-EB3388B47A4E}" srcOrd="2" destOrd="0" presId="urn:microsoft.com/office/officeart/2005/8/layout/chevron2"/>
    <dgm:cxn modelId="{D691C2B7-64C0-4747-9211-F3288EDC7648}" type="presParOf" srcId="{4FA49A55-8D86-40C2-9AD1-EB3388B47A4E}" destId="{0DA63EB2-3BAD-48E7-BE30-37141437840E}" srcOrd="0" destOrd="0" presId="urn:microsoft.com/office/officeart/2005/8/layout/chevron2"/>
    <dgm:cxn modelId="{A99E451A-3762-4643-94A7-EF48D66EDA22}" type="presParOf" srcId="{4FA49A55-8D86-40C2-9AD1-EB3388B47A4E}" destId="{C1EB28C0-4785-4DF1-A4F6-DD43D5460B03}" srcOrd="1" destOrd="0" presId="urn:microsoft.com/office/officeart/2005/8/layout/chevron2"/>
    <dgm:cxn modelId="{B2E1BFE2-FBD1-4BB6-BA11-755730C15717}" type="presParOf" srcId="{CB9CE53E-F3C8-403C-812D-37464128351F}" destId="{8BAE8CD4-A10C-4475-99D8-161A14886833}" srcOrd="3" destOrd="0" presId="urn:microsoft.com/office/officeart/2005/8/layout/chevron2"/>
    <dgm:cxn modelId="{B5183C7B-F6B5-4FF5-A749-44F2C944B59E}" type="presParOf" srcId="{CB9CE53E-F3C8-403C-812D-37464128351F}" destId="{C1B7DB75-6D16-4E83-B1F6-2DE154A3DC66}" srcOrd="4" destOrd="0" presId="urn:microsoft.com/office/officeart/2005/8/layout/chevron2"/>
    <dgm:cxn modelId="{3B580F1F-24C0-46C6-ABFC-16FDFFD30040}" type="presParOf" srcId="{C1B7DB75-6D16-4E83-B1F6-2DE154A3DC66}" destId="{D0368987-6E59-4548-B67A-E504FD5908AF}" srcOrd="0" destOrd="0" presId="urn:microsoft.com/office/officeart/2005/8/layout/chevron2"/>
    <dgm:cxn modelId="{4D8AB00C-9028-470E-AEA7-F171A58BC42D}" type="presParOf" srcId="{C1B7DB75-6D16-4E83-B1F6-2DE154A3DC66}" destId="{66DB3B70-9226-4A10-9E8E-204E9BA2C26B}" srcOrd="1" destOrd="0" presId="urn:microsoft.com/office/officeart/2005/8/layout/chevron2"/>
    <dgm:cxn modelId="{EA1C0D89-864A-4349-9E5A-F2725F64533D}" type="presParOf" srcId="{CB9CE53E-F3C8-403C-812D-37464128351F}" destId="{ABB01E5E-F76B-4279-9126-46AE482BEA67}" srcOrd="5" destOrd="0" presId="urn:microsoft.com/office/officeart/2005/8/layout/chevron2"/>
    <dgm:cxn modelId="{B2B4729F-A496-4031-97B8-A27EC3E48E12}" type="presParOf" srcId="{CB9CE53E-F3C8-403C-812D-37464128351F}" destId="{F2DD2996-921F-4289-9E42-77649B42D3BB}" srcOrd="6" destOrd="0" presId="urn:microsoft.com/office/officeart/2005/8/layout/chevron2"/>
    <dgm:cxn modelId="{BAF09061-9190-4250-9AD0-97FCAA78D1C3}" type="presParOf" srcId="{F2DD2996-921F-4289-9E42-77649B42D3BB}" destId="{DCD3759A-8369-4345-82D5-5B0F5E925F37}" srcOrd="0" destOrd="0" presId="urn:microsoft.com/office/officeart/2005/8/layout/chevron2"/>
    <dgm:cxn modelId="{147C2F2C-CD00-4907-BD2C-2DB2EAC20699}" type="presParOf" srcId="{F2DD2996-921F-4289-9E42-77649B42D3BB}" destId="{47298C2A-2B1D-44B5-B6D8-1CE231A9C575}" srcOrd="1" destOrd="0" presId="urn:microsoft.com/office/officeart/2005/8/layout/chevron2"/>
    <dgm:cxn modelId="{4E9ADAF3-4DC9-4099-9E15-F50F29AC2806}" type="presParOf" srcId="{CB9CE53E-F3C8-403C-812D-37464128351F}" destId="{FBFFEC47-FFC0-4ADE-B7D0-5CBD4C6162D6}" srcOrd="7" destOrd="0" presId="urn:microsoft.com/office/officeart/2005/8/layout/chevron2"/>
    <dgm:cxn modelId="{115D6137-30A8-424C-9C79-6C1A9FC15631}" type="presParOf" srcId="{CB9CE53E-F3C8-403C-812D-37464128351F}" destId="{84AC7FC0-97C7-4797-93B2-6C22C7450535}" srcOrd="8" destOrd="0" presId="urn:microsoft.com/office/officeart/2005/8/layout/chevron2"/>
    <dgm:cxn modelId="{F6F7F426-4C8E-44DD-8A5D-B9970F9742C8}" type="presParOf" srcId="{84AC7FC0-97C7-4797-93B2-6C22C7450535}" destId="{3470C31B-F256-42BA-A4D5-CEF65A4A181D}" srcOrd="0" destOrd="0" presId="urn:microsoft.com/office/officeart/2005/8/layout/chevron2"/>
    <dgm:cxn modelId="{E47CFAD8-969F-4207-B77E-35136781146C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15E9CC2-4215-49DA-A5C2-7F37DD525CF3}" type="presOf" srcId="{37C51928-1B59-4E31-8CE5-6E9170C53712}" destId="{66DB3B70-9226-4A10-9E8E-204E9BA2C26B}" srcOrd="0" destOrd="0" presId="urn:microsoft.com/office/officeart/2005/8/layout/chevron2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5BF23C11-63E0-41EA-B39C-20931300777F}" type="presOf" srcId="{C94D58B5-368C-4994-B3BC-FEF81A551119}" destId="{D0368987-6E59-4548-B67A-E504FD5908AF}" srcOrd="0" destOrd="0" presId="urn:microsoft.com/office/officeart/2005/8/layout/chevron2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FE108E1D-F33F-48FA-B119-40C0CDD0C277}" type="presOf" srcId="{ACD4B544-474B-449C-8EB7-CEA9C8D9515A}" destId="{0DA63EB2-3BAD-48E7-BE30-37141437840E}" srcOrd="0" destOrd="0" presId="urn:microsoft.com/office/officeart/2005/8/layout/chevron2"/>
    <dgm:cxn modelId="{9AA01BBA-C793-4AA4-A8A3-65374925F224}" type="presOf" srcId="{21966C80-88A3-4F2E-8066-0117FEC0F441}" destId="{DCD3759A-8369-4345-82D5-5B0F5E925F37}" srcOrd="0" destOrd="0" presId="urn:microsoft.com/office/officeart/2005/8/layout/chevron2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D2DD35BB-F2FC-4CD3-B538-A7EA259DF954}" type="presOf" srcId="{FB879257-7F1D-4B85-823A-2FE3561C2748}" destId="{3470C31B-F256-42BA-A4D5-CEF65A4A181D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C8D2F519-658E-4859-8285-5870CFE822F3}" type="presOf" srcId="{1FA9FF76-5BBC-4419-BFE3-1F96F80E7F9A}" destId="{C1EB28C0-4785-4DF1-A4F6-DD43D5460B03}" srcOrd="0" destOrd="0" presId="urn:microsoft.com/office/officeart/2005/8/layout/chevron2"/>
    <dgm:cxn modelId="{547B9D56-9228-4C2A-8C53-F3776DD5944E}" type="presOf" srcId="{EF77E53F-8C9F-4930-947E-629931C1D95D}" destId="{2CD9BACC-F3FE-4BD9-ADA6-B34BED823DDB}" srcOrd="0" destOrd="0" presId="urn:microsoft.com/office/officeart/2005/8/layout/chevron2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6D243457-3ED6-4613-9B38-EEB06980BDE5}" type="presOf" srcId="{52190D7A-03AE-4F05-9853-06E23B769EFA}" destId="{987E053C-861C-4B26-8DB6-3734DBDB3BEA}" srcOrd="0" destOrd="0" presId="urn:microsoft.com/office/officeart/2005/8/layout/chevron2"/>
    <dgm:cxn modelId="{7EFB0785-0079-4357-805D-2C74B9F53CD4}" type="presOf" srcId="{B56BC397-ED7E-4997-BA24-DC0CECA63801}" destId="{CB9CE53E-F3C8-403C-812D-37464128351F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963C2827-3B4E-44DE-878B-21D1A732DA2F}" type="presOf" srcId="{81BB1153-B446-4B70-B3F9-3C420F8AFD82}" destId="{47298C2A-2B1D-44B5-B6D8-1CE231A9C575}" srcOrd="0" destOrd="0" presId="urn:microsoft.com/office/officeart/2005/8/layout/chevron2"/>
    <dgm:cxn modelId="{E4AE5A60-213C-4960-AC84-E1481432F1C9}" type="presOf" srcId="{692CC9A3-D700-4496-BDE1-EC6C195AD45C}" destId="{2BDCD0A9-6CC5-4B45-BA1E-88505BE3697E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A6B2932F-7CD1-4A28-9DE0-C025C5144B71}" type="presParOf" srcId="{CB9CE53E-F3C8-403C-812D-37464128351F}" destId="{23752080-47D4-46AF-B6E4-2FEE222A75AF}" srcOrd="0" destOrd="0" presId="urn:microsoft.com/office/officeart/2005/8/layout/chevron2"/>
    <dgm:cxn modelId="{F0BE5A65-7E14-4791-9736-CC06883694CF}" type="presParOf" srcId="{23752080-47D4-46AF-B6E4-2FEE222A75AF}" destId="{987E053C-861C-4B26-8DB6-3734DBDB3BEA}" srcOrd="0" destOrd="0" presId="urn:microsoft.com/office/officeart/2005/8/layout/chevron2"/>
    <dgm:cxn modelId="{8F3D6C0F-6F98-457F-8B79-1CECF405252A}" type="presParOf" srcId="{23752080-47D4-46AF-B6E4-2FEE222A75AF}" destId="{2BDCD0A9-6CC5-4B45-BA1E-88505BE3697E}" srcOrd="1" destOrd="0" presId="urn:microsoft.com/office/officeart/2005/8/layout/chevron2"/>
    <dgm:cxn modelId="{AA4D70A6-88A0-47A9-A704-AB5A990E9A27}" type="presParOf" srcId="{CB9CE53E-F3C8-403C-812D-37464128351F}" destId="{1C8B6A98-1298-474F-9DC0-0002E0813365}" srcOrd="1" destOrd="0" presId="urn:microsoft.com/office/officeart/2005/8/layout/chevron2"/>
    <dgm:cxn modelId="{43FF981A-B982-48BC-8E68-32C2FE8DC34E}" type="presParOf" srcId="{CB9CE53E-F3C8-403C-812D-37464128351F}" destId="{4FA49A55-8D86-40C2-9AD1-EB3388B47A4E}" srcOrd="2" destOrd="0" presId="urn:microsoft.com/office/officeart/2005/8/layout/chevron2"/>
    <dgm:cxn modelId="{AF84F230-87DD-408D-910E-39F3CE7B1AE9}" type="presParOf" srcId="{4FA49A55-8D86-40C2-9AD1-EB3388B47A4E}" destId="{0DA63EB2-3BAD-48E7-BE30-37141437840E}" srcOrd="0" destOrd="0" presId="urn:microsoft.com/office/officeart/2005/8/layout/chevron2"/>
    <dgm:cxn modelId="{949C00A8-49DF-4EFC-A320-D5C50E263A6A}" type="presParOf" srcId="{4FA49A55-8D86-40C2-9AD1-EB3388B47A4E}" destId="{C1EB28C0-4785-4DF1-A4F6-DD43D5460B03}" srcOrd="1" destOrd="0" presId="urn:microsoft.com/office/officeart/2005/8/layout/chevron2"/>
    <dgm:cxn modelId="{59FA4784-74C2-4251-BB1B-5DE7B9F51CCD}" type="presParOf" srcId="{CB9CE53E-F3C8-403C-812D-37464128351F}" destId="{8BAE8CD4-A10C-4475-99D8-161A14886833}" srcOrd="3" destOrd="0" presId="urn:microsoft.com/office/officeart/2005/8/layout/chevron2"/>
    <dgm:cxn modelId="{C615B9FC-10B5-4578-B0FA-18198FD92F29}" type="presParOf" srcId="{CB9CE53E-F3C8-403C-812D-37464128351F}" destId="{C1B7DB75-6D16-4E83-B1F6-2DE154A3DC66}" srcOrd="4" destOrd="0" presId="urn:microsoft.com/office/officeart/2005/8/layout/chevron2"/>
    <dgm:cxn modelId="{4B2509C8-0B88-40F9-8B31-CB1C50CF16DE}" type="presParOf" srcId="{C1B7DB75-6D16-4E83-B1F6-2DE154A3DC66}" destId="{D0368987-6E59-4548-B67A-E504FD5908AF}" srcOrd="0" destOrd="0" presId="urn:microsoft.com/office/officeart/2005/8/layout/chevron2"/>
    <dgm:cxn modelId="{B25F2168-43AA-4876-A446-4D7256313F14}" type="presParOf" srcId="{C1B7DB75-6D16-4E83-B1F6-2DE154A3DC66}" destId="{66DB3B70-9226-4A10-9E8E-204E9BA2C26B}" srcOrd="1" destOrd="0" presId="urn:microsoft.com/office/officeart/2005/8/layout/chevron2"/>
    <dgm:cxn modelId="{AED4BC6E-41FF-481E-8756-AA34E3867EC8}" type="presParOf" srcId="{CB9CE53E-F3C8-403C-812D-37464128351F}" destId="{ABB01E5E-F76B-4279-9126-46AE482BEA67}" srcOrd="5" destOrd="0" presId="urn:microsoft.com/office/officeart/2005/8/layout/chevron2"/>
    <dgm:cxn modelId="{D0858776-EF7E-4FCF-A745-461074705186}" type="presParOf" srcId="{CB9CE53E-F3C8-403C-812D-37464128351F}" destId="{F2DD2996-921F-4289-9E42-77649B42D3BB}" srcOrd="6" destOrd="0" presId="urn:microsoft.com/office/officeart/2005/8/layout/chevron2"/>
    <dgm:cxn modelId="{CDBD4D0E-7101-4867-B971-B028DB61A798}" type="presParOf" srcId="{F2DD2996-921F-4289-9E42-77649B42D3BB}" destId="{DCD3759A-8369-4345-82D5-5B0F5E925F37}" srcOrd="0" destOrd="0" presId="urn:microsoft.com/office/officeart/2005/8/layout/chevron2"/>
    <dgm:cxn modelId="{D4ED5D0B-CF14-4098-A97F-30172B308BD3}" type="presParOf" srcId="{F2DD2996-921F-4289-9E42-77649B42D3BB}" destId="{47298C2A-2B1D-44B5-B6D8-1CE231A9C575}" srcOrd="1" destOrd="0" presId="urn:microsoft.com/office/officeart/2005/8/layout/chevron2"/>
    <dgm:cxn modelId="{2339067E-F294-4A9F-8007-C36FEB094680}" type="presParOf" srcId="{CB9CE53E-F3C8-403C-812D-37464128351F}" destId="{FBFFEC47-FFC0-4ADE-B7D0-5CBD4C6162D6}" srcOrd="7" destOrd="0" presId="urn:microsoft.com/office/officeart/2005/8/layout/chevron2"/>
    <dgm:cxn modelId="{98CF027C-5080-42AD-839B-76F1ACB6A798}" type="presParOf" srcId="{CB9CE53E-F3C8-403C-812D-37464128351F}" destId="{84AC7FC0-97C7-4797-93B2-6C22C7450535}" srcOrd="8" destOrd="0" presId="urn:microsoft.com/office/officeart/2005/8/layout/chevron2"/>
    <dgm:cxn modelId="{5357F6E6-3EED-4862-A6AC-714810E4B270}" type="presParOf" srcId="{84AC7FC0-97C7-4797-93B2-6C22C7450535}" destId="{3470C31B-F256-42BA-A4D5-CEF65A4A181D}" srcOrd="0" destOrd="0" presId="urn:microsoft.com/office/officeart/2005/8/layout/chevron2"/>
    <dgm:cxn modelId="{6D708E34-84C0-4296-85C3-39021EC41F01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FC9C4170-4A9C-41FA-A722-4525F3CC6980}" type="presOf" srcId="{FB879257-7F1D-4B85-823A-2FE3561C2748}" destId="{3470C31B-F256-42BA-A4D5-CEF65A4A181D}" srcOrd="0" destOrd="0" presId="urn:microsoft.com/office/officeart/2005/8/layout/chevron2"/>
    <dgm:cxn modelId="{20CC83E7-C562-4ABD-A763-633F14218DBD}" type="presOf" srcId="{52190D7A-03AE-4F05-9853-06E23B769EFA}" destId="{987E053C-861C-4B26-8DB6-3734DBDB3BEA}" srcOrd="0" destOrd="0" presId="urn:microsoft.com/office/officeart/2005/8/layout/chevron2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51143659-877C-4256-BE04-7DA7372371CC}" type="presOf" srcId="{ACD4B544-474B-449C-8EB7-CEA9C8D9515A}" destId="{0DA63EB2-3BAD-48E7-BE30-37141437840E}" srcOrd="0" destOrd="0" presId="urn:microsoft.com/office/officeart/2005/8/layout/chevron2"/>
    <dgm:cxn modelId="{8464E58D-6AC8-4D67-940C-0BD6D19204E2}" type="presOf" srcId="{37C51928-1B59-4E31-8CE5-6E9170C53712}" destId="{66DB3B70-9226-4A10-9E8E-204E9BA2C26B}" srcOrd="0" destOrd="0" presId="urn:microsoft.com/office/officeart/2005/8/layout/chevron2"/>
    <dgm:cxn modelId="{20FE8680-1E94-47CA-9B2B-F49E336D10A6}" type="presOf" srcId="{B56BC397-ED7E-4997-BA24-DC0CECA63801}" destId="{CB9CE53E-F3C8-403C-812D-37464128351F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D8A4DF25-791D-47BC-B2D1-7AD616657B43}" type="presOf" srcId="{1FA9FF76-5BBC-4419-BFE3-1F96F80E7F9A}" destId="{C1EB28C0-4785-4DF1-A4F6-DD43D5460B03}" srcOrd="0" destOrd="0" presId="urn:microsoft.com/office/officeart/2005/8/layout/chevron2"/>
    <dgm:cxn modelId="{4C592B99-A188-4F1C-B401-12D3D1C1865A}" type="presOf" srcId="{81BB1153-B446-4B70-B3F9-3C420F8AFD82}" destId="{47298C2A-2B1D-44B5-B6D8-1CE231A9C575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B01D6F7D-BE08-45B2-8C3A-8EA909DCF75A}" type="presOf" srcId="{EF77E53F-8C9F-4930-947E-629931C1D95D}" destId="{2CD9BACC-F3FE-4BD9-ADA6-B34BED823DDB}" srcOrd="0" destOrd="0" presId="urn:microsoft.com/office/officeart/2005/8/layout/chevron2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7A881475-3761-482B-9026-695DB898C165}" type="presOf" srcId="{692CC9A3-D700-4496-BDE1-EC6C195AD45C}" destId="{2BDCD0A9-6CC5-4B45-BA1E-88505BE3697E}" srcOrd="0" destOrd="0" presId="urn:microsoft.com/office/officeart/2005/8/layout/chevron2"/>
    <dgm:cxn modelId="{2B344E43-7522-4D41-94C6-F613AB3D0746}" type="presOf" srcId="{C94D58B5-368C-4994-B3BC-FEF81A551119}" destId="{D0368987-6E59-4548-B67A-E504FD5908AF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EC39E2D8-CBDE-407A-9814-66FB94C678CA}" type="presOf" srcId="{21966C80-88A3-4F2E-8066-0117FEC0F441}" destId="{DCD3759A-8369-4345-82D5-5B0F5E925F37}" srcOrd="0" destOrd="0" presId="urn:microsoft.com/office/officeart/2005/8/layout/chevron2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5B01433C-8279-4803-BB4A-094F68238FBA}" type="presParOf" srcId="{CB9CE53E-F3C8-403C-812D-37464128351F}" destId="{23752080-47D4-46AF-B6E4-2FEE222A75AF}" srcOrd="0" destOrd="0" presId="urn:microsoft.com/office/officeart/2005/8/layout/chevron2"/>
    <dgm:cxn modelId="{A7D8BA70-EDA8-4947-B703-5C2611C493F1}" type="presParOf" srcId="{23752080-47D4-46AF-B6E4-2FEE222A75AF}" destId="{987E053C-861C-4B26-8DB6-3734DBDB3BEA}" srcOrd="0" destOrd="0" presId="urn:microsoft.com/office/officeart/2005/8/layout/chevron2"/>
    <dgm:cxn modelId="{E0F4A8D9-31B8-42FC-91C9-72698A7DBC5C}" type="presParOf" srcId="{23752080-47D4-46AF-B6E4-2FEE222A75AF}" destId="{2BDCD0A9-6CC5-4B45-BA1E-88505BE3697E}" srcOrd="1" destOrd="0" presId="urn:microsoft.com/office/officeart/2005/8/layout/chevron2"/>
    <dgm:cxn modelId="{79BCAE37-E75C-4599-BD7F-167F5799661D}" type="presParOf" srcId="{CB9CE53E-F3C8-403C-812D-37464128351F}" destId="{1C8B6A98-1298-474F-9DC0-0002E0813365}" srcOrd="1" destOrd="0" presId="urn:microsoft.com/office/officeart/2005/8/layout/chevron2"/>
    <dgm:cxn modelId="{D499C012-8F6E-439E-807E-EBC62877B01C}" type="presParOf" srcId="{CB9CE53E-F3C8-403C-812D-37464128351F}" destId="{4FA49A55-8D86-40C2-9AD1-EB3388B47A4E}" srcOrd="2" destOrd="0" presId="urn:microsoft.com/office/officeart/2005/8/layout/chevron2"/>
    <dgm:cxn modelId="{1E0AEF6B-4C69-4D0A-8B92-037315949E0B}" type="presParOf" srcId="{4FA49A55-8D86-40C2-9AD1-EB3388B47A4E}" destId="{0DA63EB2-3BAD-48E7-BE30-37141437840E}" srcOrd="0" destOrd="0" presId="urn:microsoft.com/office/officeart/2005/8/layout/chevron2"/>
    <dgm:cxn modelId="{DBA2D3AB-BAB4-4E6A-A246-8525457D75BD}" type="presParOf" srcId="{4FA49A55-8D86-40C2-9AD1-EB3388B47A4E}" destId="{C1EB28C0-4785-4DF1-A4F6-DD43D5460B03}" srcOrd="1" destOrd="0" presId="urn:microsoft.com/office/officeart/2005/8/layout/chevron2"/>
    <dgm:cxn modelId="{6D4CC57A-C319-4A26-AF17-983A6ED1324C}" type="presParOf" srcId="{CB9CE53E-F3C8-403C-812D-37464128351F}" destId="{8BAE8CD4-A10C-4475-99D8-161A14886833}" srcOrd="3" destOrd="0" presId="urn:microsoft.com/office/officeart/2005/8/layout/chevron2"/>
    <dgm:cxn modelId="{E7843353-AA30-40E9-9CC3-91F52B41D759}" type="presParOf" srcId="{CB9CE53E-F3C8-403C-812D-37464128351F}" destId="{C1B7DB75-6D16-4E83-B1F6-2DE154A3DC66}" srcOrd="4" destOrd="0" presId="urn:microsoft.com/office/officeart/2005/8/layout/chevron2"/>
    <dgm:cxn modelId="{5418C0DA-C11D-4AB0-9B2D-68BB9D487CA5}" type="presParOf" srcId="{C1B7DB75-6D16-4E83-B1F6-2DE154A3DC66}" destId="{D0368987-6E59-4548-B67A-E504FD5908AF}" srcOrd="0" destOrd="0" presId="urn:microsoft.com/office/officeart/2005/8/layout/chevron2"/>
    <dgm:cxn modelId="{9A987252-A84B-4873-B317-374F8C67BE5D}" type="presParOf" srcId="{C1B7DB75-6D16-4E83-B1F6-2DE154A3DC66}" destId="{66DB3B70-9226-4A10-9E8E-204E9BA2C26B}" srcOrd="1" destOrd="0" presId="urn:microsoft.com/office/officeart/2005/8/layout/chevron2"/>
    <dgm:cxn modelId="{58F109EA-2863-4EF5-805D-6D27EBFE8E29}" type="presParOf" srcId="{CB9CE53E-F3C8-403C-812D-37464128351F}" destId="{ABB01E5E-F76B-4279-9126-46AE482BEA67}" srcOrd="5" destOrd="0" presId="urn:microsoft.com/office/officeart/2005/8/layout/chevron2"/>
    <dgm:cxn modelId="{E0C07F30-F5AF-40C5-BD16-28B502D89C2D}" type="presParOf" srcId="{CB9CE53E-F3C8-403C-812D-37464128351F}" destId="{F2DD2996-921F-4289-9E42-77649B42D3BB}" srcOrd="6" destOrd="0" presId="urn:microsoft.com/office/officeart/2005/8/layout/chevron2"/>
    <dgm:cxn modelId="{CA827EA1-6490-41C4-ACDC-849EBEF2686D}" type="presParOf" srcId="{F2DD2996-921F-4289-9E42-77649B42D3BB}" destId="{DCD3759A-8369-4345-82D5-5B0F5E925F37}" srcOrd="0" destOrd="0" presId="urn:microsoft.com/office/officeart/2005/8/layout/chevron2"/>
    <dgm:cxn modelId="{558C99EC-9FFA-4CDC-8BE3-D44E9E581821}" type="presParOf" srcId="{F2DD2996-921F-4289-9E42-77649B42D3BB}" destId="{47298C2A-2B1D-44B5-B6D8-1CE231A9C575}" srcOrd="1" destOrd="0" presId="urn:microsoft.com/office/officeart/2005/8/layout/chevron2"/>
    <dgm:cxn modelId="{017421A8-F29F-49F8-9A7D-24E7B4D7D4C0}" type="presParOf" srcId="{CB9CE53E-F3C8-403C-812D-37464128351F}" destId="{FBFFEC47-FFC0-4ADE-B7D0-5CBD4C6162D6}" srcOrd="7" destOrd="0" presId="urn:microsoft.com/office/officeart/2005/8/layout/chevron2"/>
    <dgm:cxn modelId="{D8B399B7-9513-4E01-9B62-7BA3D6AE18F3}" type="presParOf" srcId="{CB9CE53E-F3C8-403C-812D-37464128351F}" destId="{84AC7FC0-97C7-4797-93B2-6C22C7450535}" srcOrd="8" destOrd="0" presId="urn:microsoft.com/office/officeart/2005/8/layout/chevron2"/>
    <dgm:cxn modelId="{BEB0988B-0A39-4D99-9BEB-C336CDC2E05A}" type="presParOf" srcId="{84AC7FC0-97C7-4797-93B2-6C22C7450535}" destId="{3470C31B-F256-42BA-A4D5-CEF65A4A181D}" srcOrd="0" destOrd="0" presId="urn:microsoft.com/office/officeart/2005/8/layout/chevron2"/>
    <dgm:cxn modelId="{7DAAEE90-ACE1-42ED-A128-F2E6F9FFCC1D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AE22AF9-9CB7-4F9D-A7FC-27E209A74DD0}" type="presOf" srcId="{692CC9A3-D700-4496-BDE1-EC6C195AD45C}" destId="{2BDCD0A9-6CC5-4B45-BA1E-88505BE3697E}" srcOrd="0" destOrd="0" presId="urn:microsoft.com/office/officeart/2005/8/layout/chevron2"/>
    <dgm:cxn modelId="{239F3A44-D6F2-4CD9-954C-D7524D996FD9}" type="presOf" srcId="{81BB1153-B446-4B70-B3F9-3C420F8AFD82}" destId="{47298C2A-2B1D-44B5-B6D8-1CE231A9C575}" srcOrd="0" destOrd="0" presId="urn:microsoft.com/office/officeart/2005/8/layout/chevron2"/>
    <dgm:cxn modelId="{001EB955-BA71-4C85-A0A9-2D8A2DD061A3}" type="presOf" srcId="{FB879257-7F1D-4B85-823A-2FE3561C2748}" destId="{3470C31B-F256-42BA-A4D5-CEF65A4A181D}" srcOrd="0" destOrd="0" presId="urn:microsoft.com/office/officeart/2005/8/layout/chevron2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818F6C2E-BA23-4550-999C-CB73F53991E5}" type="presOf" srcId="{52190D7A-03AE-4F05-9853-06E23B769EFA}" destId="{987E053C-861C-4B26-8DB6-3734DBDB3BEA}" srcOrd="0" destOrd="0" presId="urn:microsoft.com/office/officeart/2005/8/layout/chevron2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2DE0B3B7-6DF5-48F0-98F3-368FBB9983B6}" type="presOf" srcId="{B56BC397-ED7E-4997-BA24-DC0CECA63801}" destId="{CB9CE53E-F3C8-403C-812D-37464128351F}" srcOrd="0" destOrd="0" presId="urn:microsoft.com/office/officeart/2005/8/layout/chevron2"/>
    <dgm:cxn modelId="{D04EF3B4-1C69-40C4-AA76-A36A44077820}" type="presOf" srcId="{1FA9FF76-5BBC-4419-BFE3-1F96F80E7F9A}" destId="{C1EB28C0-4785-4DF1-A4F6-DD43D5460B03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7B1DFFA1-0A70-457D-AF74-9C1B27157E35}" type="presOf" srcId="{C94D58B5-368C-4994-B3BC-FEF81A551119}" destId="{D0368987-6E59-4548-B67A-E504FD5908AF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2323B30F-A83F-4666-A4E4-96FED8E72F6D}" type="presOf" srcId="{21966C80-88A3-4F2E-8066-0117FEC0F441}" destId="{DCD3759A-8369-4345-82D5-5B0F5E925F37}" srcOrd="0" destOrd="0" presId="urn:microsoft.com/office/officeart/2005/8/layout/chevron2"/>
    <dgm:cxn modelId="{5A5794BB-DE21-4B2A-AC08-39F7128FA49D}" type="presOf" srcId="{ACD4B544-474B-449C-8EB7-CEA9C8D9515A}" destId="{0DA63EB2-3BAD-48E7-BE30-37141437840E}" srcOrd="0" destOrd="0" presId="urn:microsoft.com/office/officeart/2005/8/layout/chevron2"/>
    <dgm:cxn modelId="{333147AE-953A-4C7C-BCAC-4455E837C937}" type="presOf" srcId="{EF77E53F-8C9F-4930-947E-629931C1D95D}" destId="{2CD9BACC-F3FE-4BD9-ADA6-B34BED823DDB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B8EF9D36-73E5-4128-9A9F-186FE4BA2901}" type="presOf" srcId="{37C51928-1B59-4E31-8CE5-6E9170C53712}" destId="{66DB3B70-9226-4A10-9E8E-204E9BA2C26B}" srcOrd="0" destOrd="0" presId="urn:microsoft.com/office/officeart/2005/8/layout/chevron2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DF9C2083-065E-4F1D-8777-883C86E59EF2}" type="presParOf" srcId="{CB9CE53E-F3C8-403C-812D-37464128351F}" destId="{23752080-47D4-46AF-B6E4-2FEE222A75AF}" srcOrd="0" destOrd="0" presId="urn:microsoft.com/office/officeart/2005/8/layout/chevron2"/>
    <dgm:cxn modelId="{BE3F58E9-CF8D-49DE-9241-38FA1471EE07}" type="presParOf" srcId="{23752080-47D4-46AF-B6E4-2FEE222A75AF}" destId="{987E053C-861C-4B26-8DB6-3734DBDB3BEA}" srcOrd="0" destOrd="0" presId="urn:microsoft.com/office/officeart/2005/8/layout/chevron2"/>
    <dgm:cxn modelId="{151369A1-96C5-45D1-A123-CBB6507C11DD}" type="presParOf" srcId="{23752080-47D4-46AF-B6E4-2FEE222A75AF}" destId="{2BDCD0A9-6CC5-4B45-BA1E-88505BE3697E}" srcOrd="1" destOrd="0" presId="urn:microsoft.com/office/officeart/2005/8/layout/chevron2"/>
    <dgm:cxn modelId="{BDE4DBA9-4E09-40BE-8554-4D00524C57C3}" type="presParOf" srcId="{CB9CE53E-F3C8-403C-812D-37464128351F}" destId="{1C8B6A98-1298-474F-9DC0-0002E0813365}" srcOrd="1" destOrd="0" presId="urn:microsoft.com/office/officeart/2005/8/layout/chevron2"/>
    <dgm:cxn modelId="{3C8A8F95-2DCB-4F15-9BD7-3F5178FE1C33}" type="presParOf" srcId="{CB9CE53E-F3C8-403C-812D-37464128351F}" destId="{4FA49A55-8D86-40C2-9AD1-EB3388B47A4E}" srcOrd="2" destOrd="0" presId="urn:microsoft.com/office/officeart/2005/8/layout/chevron2"/>
    <dgm:cxn modelId="{4E5DEB82-769E-4318-9A38-3DE230FB2C07}" type="presParOf" srcId="{4FA49A55-8D86-40C2-9AD1-EB3388B47A4E}" destId="{0DA63EB2-3BAD-48E7-BE30-37141437840E}" srcOrd="0" destOrd="0" presId="urn:microsoft.com/office/officeart/2005/8/layout/chevron2"/>
    <dgm:cxn modelId="{39AB4F4A-85E0-419C-8E00-58353B53A663}" type="presParOf" srcId="{4FA49A55-8D86-40C2-9AD1-EB3388B47A4E}" destId="{C1EB28C0-4785-4DF1-A4F6-DD43D5460B03}" srcOrd="1" destOrd="0" presId="urn:microsoft.com/office/officeart/2005/8/layout/chevron2"/>
    <dgm:cxn modelId="{34B1A32F-7904-4C2C-81E4-E65EF4A27C48}" type="presParOf" srcId="{CB9CE53E-F3C8-403C-812D-37464128351F}" destId="{8BAE8CD4-A10C-4475-99D8-161A14886833}" srcOrd="3" destOrd="0" presId="urn:microsoft.com/office/officeart/2005/8/layout/chevron2"/>
    <dgm:cxn modelId="{DF974A1C-9AC7-429D-BA66-EBF5995541FD}" type="presParOf" srcId="{CB9CE53E-F3C8-403C-812D-37464128351F}" destId="{C1B7DB75-6D16-4E83-B1F6-2DE154A3DC66}" srcOrd="4" destOrd="0" presId="urn:microsoft.com/office/officeart/2005/8/layout/chevron2"/>
    <dgm:cxn modelId="{EB3ABB96-2C71-46D0-ABBB-AE47C3003DD9}" type="presParOf" srcId="{C1B7DB75-6D16-4E83-B1F6-2DE154A3DC66}" destId="{D0368987-6E59-4548-B67A-E504FD5908AF}" srcOrd="0" destOrd="0" presId="urn:microsoft.com/office/officeart/2005/8/layout/chevron2"/>
    <dgm:cxn modelId="{A3686408-9943-4DF3-90E0-BA6F24520B87}" type="presParOf" srcId="{C1B7DB75-6D16-4E83-B1F6-2DE154A3DC66}" destId="{66DB3B70-9226-4A10-9E8E-204E9BA2C26B}" srcOrd="1" destOrd="0" presId="urn:microsoft.com/office/officeart/2005/8/layout/chevron2"/>
    <dgm:cxn modelId="{BD9BC074-DD74-42A4-802C-2128B6DBEE9C}" type="presParOf" srcId="{CB9CE53E-F3C8-403C-812D-37464128351F}" destId="{ABB01E5E-F76B-4279-9126-46AE482BEA67}" srcOrd="5" destOrd="0" presId="urn:microsoft.com/office/officeart/2005/8/layout/chevron2"/>
    <dgm:cxn modelId="{B277148F-A0A1-40DA-B3B7-BD400E1D02C0}" type="presParOf" srcId="{CB9CE53E-F3C8-403C-812D-37464128351F}" destId="{F2DD2996-921F-4289-9E42-77649B42D3BB}" srcOrd="6" destOrd="0" presId="urn:microsoft.com/office/officeart/2005/8/layout/chevron2"/>
    <dgm:cxn modelId="{C4896AEB-0945-41DB-AA64-012169A2F800}" type="presParOf" srcId="{F2DD2996-921F-4289-9E42-77649B42D3BB}" destId="{DCD3759A-8369-4345-82D5-5B0F5E925F37}" srcOrd="0" destOrd="0" presId="urn:microsoft.com/office/officeart/2005/8/layout/chevron2"/>
    <dgm:cxn modelId="{B5FD6D92-2C35-43AA-9258-CAAFFEEE69C6}" type="presParOf" srcId="{F2DD2996-921F-4289-9E42-77649B42D3BB}" destId="{47298C2A-2B1D-44B5-B6D8-1CE231A9C575}" srcOrd="1" destOrd="0" presId="urn:microsoft.com/office/officeart/2005/8/layout/chevron2"/>
    <dgm:cxn modelId="{CE4CD166-3607-4769-ABB1-9864BF434A2E}" type="presParOf" srcId="{CB9CE53E-F3C8-403C-812D-37464128351F}" destId="{FBFFEC47-FFC0-4ADE-B7D0-5CBD4C6162D6}" srcOrd="7" destOrd="0" presId="urn:microsoft.com/office/officeart/2005/8/layout/chevron2"/>
    <dgm:cxn modelId="{00EDDF29-A37B-43CC-A4A9-F0861BDDB55A}" type="presParOf" srcId="{CB9CE53E-F3C8-403C-812D-37464128351F}" destId="{84AC7FC0-97C7-4797-93B2-6C22C7450535}" srcOrd="8" destOrd="0" presId="urn:microsoft.com/office/officeart/2005/8/layout/chevron2"/>
    <dgm:cxn modelId="{4F8BEAD1-C0AE-4CD2-A344-A6CFF67A5AC2}" type="presParOf" srcId="{84AC7FC0-97C7-4797-93B2-6C22C7450535}" destId="{3470C31B-F256-42BA-A4D5-CEF65A4A181D}" srcOrd="0" destOrd="0" presId="urn:microsoft.com/office/officeart/2005/8/layout/chevron2"/>
    <dgm:cxn modelId="{43C4B558-12CA-40E1-971F-046291915967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05348B01-D974-4303-9123-A42521C97E0E}" type="presOf" srcId="{52190D7A-03AE-4F05-9853-06E23B769EFA}" destId="{987E053C-861C-4B26-8DB6-3734DBDB3BEA}" srcOrd="0" destOrd="0" presId="urn:microsoft.com/office/officeart/2005/8/layout/chevron2"/>
    <dgm:cxn modelId="{71EF3BA2-898A-46C3-AEF7-B31B07AC0F05}" type="presOf" srcId="{21966C80-88A3-4F2E-8066-0117FEC0F441}" destId="{DCD3759A-8369-4345-82D5-5B0F5E925F37}" srcOrd="0" destOrd="0" presId="urn:microsoft.com/office/officeart/2005/8/layout/chevron2"/>
    <dgm:cxn modelId="{60C8D64F-6A3A-46BA-ACE0-E48D2E5C0C8C}" type="presOf" srcId="{FB879257-7F1D-4B85-823A-2FE3561C2748}" destId="{3470C31B-F256-42BA-A4D5-CEF65A4A181D}" srcOrd="0" destOrd="0" presId="urn:microsoft.com/office/officeart/2005/8/layout/chevron2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6CE9B60B-FDF5-4A89-8AFB-11D61BD874E0}" type="presOf" srcId="{1FA9FF76-5BBC-4419-BFE3-1F96F80E7F9A}" destId="{C1EB28C0-4785-4DF1-A4F6-DD43D5460B03}" srcOrd="0" destOrd="0" presId="urn:microsoft.com/office/officeart/2005/8/layout/chevron2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E9DBF735-0597-4149-8589-8C34DE052C52}" type="presOf" srcId="{B56BC397-ED7E-4997-BA24-DC0CECA63801}" destId="{CB9CE53E-F3C8-403C-812D-37464128351F}" srcOrd="0" destOrd="0" presId="urn:microsoft.com/office/officeart/2005/8/layout/chevron2"/>
    <dgm:cxn modelId="{61D5B144-0EEC-41E0-8027-AE5AF7E15BFE}" type="presOf" srcId="{C94D58B5-368C-4994-B3BC-FEF81A551119}" destId="{D0368987-6E59-4548-B67A-E504FD5908AF}" srcOrd="0" destOrd="0" presId="urn:microsoft.com/office/officeart/2005/8/layout/chevron2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13248DCE-B486-4EBE-B8E8-CDF47D4A259A}" type="presOf" srcId="{ACD4B544-474B-449C-8EB7-CEA9C8D9515A}" destId="{0DA63EB2-3BAD-48E7-BE30-37141437840E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B0949A7A-12BF-46F1-9DDE-67B40FF67882}" type="presOf" srcId="{37C51928-1B59-4E31-8CE5-6E9170C53712}" destId="{66DB3B70-9226-4A10-9E8E-204E9BA2C26B}" srcOrd="0" destOrd="0" presId="urn:microsoft.com/office/officeart/2005/8/layout/chevron2"/>
    <dgm:cxn modelId="{554F8276-4DE6-439B-B5D6-041798E7EDCB}" type="presOf" srcId="{692CC9A3-D700-4496-BDE1-EC6C195AD45C}" destId="{2BDCD0A9-6CC5-4B45-BA1E-88505BE3697E}" srcOrd="0" destOrd="0" presId="urn:microsoft.com/office/officeart/2005/8/layout/chevron2"/>
    <dgm:cxn modelId="{D89BA1EC-A519-4E69-972D-DFDC01A832A0}" type="presOf" srcId="{EF77E53F-8C9F-4930-947E-629931C1D95D}" destId="{2CD9BACC-F3FE-4BD9-ADA6-B34BED823DDB}" srcOrd="0" destOrd="0" presId="urn:microsoft.com/office/officeart/2005/8/layout/chevron2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FD23FA7F-40DA-4001-849D-456821398AC6}" type="presOf" srcId="{81BB1153-B446-4B70-B3F9-3C420F8AFD82}" destId="{47298C2A-2B1D-44B5-B6D8-1CE231A9C575}" srcOrd="0" destOrd="0" presId="urn:microsoft.com/office/officeart/2005/8/layout/chevron2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5D6D2BC3-F79C-4ED9-9F35-5836602C2830}" type="presParOf" srcId="{CB9CE53E-F3C8-403C-812D-37464128351F}" destId="{23752080-47D4-46AF-B6E4-2FEE222A75AF}" srcOrd="0" destOrd="0" presId="urn:microsoft.com/office/officeart/2005/8/layout/chevron2"/>
    <dgm:cxn modelId="{E7BD01BE-8184-4D2E-9852-EF3C44A8D82F}" type="presParOf" srcId="{23752080-47D4-46AF-B6E4-2FEE222A75AF}" destId="{987E053C-861C-4B26-8DB6-3734DBDB3BEA}" srcOrd="0" destOrd="0" presId="urn:microsoft.com/office/officeart/2005/8/layout/chevron2"/>
    <dgm:cxn modelId="{E6BD1ED9-0474-4428-A601-10DCCFA8EFB6}" type="presParOf" srcId="{23752080-47D4-46AF-B6E4-2FEE222A75AF}" destId="{2BDCD0A9-6CC5-4B45-BA1E-88505BE3697E}" srcOrd="1" destOrd="0" presId="urn:microsoft.com/office/officeart/2005/8/layout/chevron2"/>
    <dgm:cxn modelId="{046B4BDC-E7FD-432A-925C-6DE440D3D384}" type="presParOf" srcId="{CB9CE53E-F3C8-403C-812D-37464128351F}" destId="{1C8B6A98-1298-474F-9DC0-0002E0813365}" srcOrd="1" destOrd="0" presId="urn:microsoft.com/office/officeart/2005/8/layout/chevron2"/>
    <dgm:cxn modelId="{0C9533FC-9F1C-4CFF-9D54-38CBA6FC04A1}" type="presParOf" srcId="{CB9CE53E-F3C8-403C-812D-37464128351F}" destId="{4FA49A55-8D86-40C2-9AD1-EB3388B47A4E}" srcOrd="2" destOrd="0" presId="urn:microsoft.com/office/officeart/2005/8/layout/chevron2"/>
    <dgm:cxn modelId="{395DE0AB-25BE-452B-AD43-927CCFFD0472}" type="presParOf" srcId="{4FA49A55-8D86-40C2-9AD1-EB3388B47A4E}" destId="{0DA63EB2-3BAD-48E7-BE30-37141437840E}" srcOrd="0" destOrd="0" presId="urn:microsoft.com/office/officeart/2005/8/layout/chevron2"/>
    <dgm:cxn modelId="{CF20E138-8D33-4F3F-A453-744C28B21882}" type="presParOf" srcId="{4FA49A55-8D86-40C2-9AD1-EB3388B47A4E}" destId="{C1EB28C0-4785-4DF1-A4F6-DD43D5460B03}" srcOrd="1" destOrd="0" presId="urn:microsoft.com/office/officeart/2005/8/layout/chevron2"/>
    <dgm:cxn modelId="{4DBB29A4-6996-4ED4-91BC-8A84D452C7A5}" type="presParOf" srcId="{CB9CE53E-F3C8-403C-812D-37464128351F}" destId="{8BAE8CD4-A10C-4475-99D8-161A14886833}" srcOrd="3" destOrd="0" presId="urn:microsoft.com/office/officeart/2005/8/layout/chevron2"/>
    <dgm:cxn modelId="{49E2744E-9949-4E9B-A577-A196F4945E7C}" type="presParOf" srcId="{CB9CE53E-F3C8-403C-812D-37464128351F}" destId="{C1B7DB75-6D16-4E83-B1F6-2DE154A3DC66}" srcOrd="4" destOrd="0" presId="urn:microsoft.com/office/officeart/2005/8/layout/chevron2"/>
    <dgm:cxn modelId="{C461B4B8-130C-4EA1-B0E3-1EC2DE9C9F2B}" type="presParOf" srcId="{C1B7DB75-6D16-4E83-B1F6-2DE154A3DC66}" destId="{D0368987-6E59-4548-B67A-E504FD5908AF}" srcOrd="0" destOrd="0" presId="urn:microsoft.com/office/officeart/2005/8/layout/chevron2"/>
    <dgm:cxn modelId="{A06D3A27-FABD-4F6F-A967-05EF93CDBD84}" type="presParOf" srcId="{C1B7DB75-6D16-4E83-B1F6-2DE154A3DC66}" destId="{66DB3B70-9226-4A10-9E8E-204E9BA2C26B}" srcOrd="1" destOrd="0" presId="urn:microsoft.com/office/officeart/2005/8/layout/chevron2"/>
    <dgm:cxn modelId="{91F17B03-A479-468B-9F5F-8D9F647A25A5}" type="presParOf" srcId="{CB9CE53E-F3C8-403C-812D-37464128351F}" destId="{ABB01E5E-F76B-4279-9126-46AE482BEA67}" srcOrd="5" destOrd="0" presId="urn:microsoft.com/office/officeart/2005/8/layout/chevron2"/>
    <dgm:cxn modelId="{534F5970-C11F-4304-84A3-FEB25E922277}" type="presParOf" srcId="{CB9CE53E-F3C8-403C-812D-37464128351F}" destId="{F2DD2996-921F-4289-9E42-77649B42D3BB}" srcOrd="6" destOrd="0" presId="urn:microsoft.com/office/officeart/2005/8/layout/chevron2"/>
    <dgm:cxn modelId="{C1F5BBCE-735B-4126-B1CB-EFA197F1449F}" type="presParOf" srcId="{F2DD2996-921F-4289-9E42-77649B42D3BB}" destId="{DCD3759A-8369-4345-82D5-5B0F5E925F37}" srcOrd="0" destOrd="0" presId="urn:microsoft.com/office/officeart/2005/8/layout/chevron2"/>
    <dgm:cxn modelId="{23F04AB7-7F4A-471D-9895-5D88348EC2F3}" type="presParOf" srcId="{F2DD2996-921F-4289-9E42-77649B42D3BB}" destId="{47298C2A-2B1D-44B5-B6D8-1CE231A9C575}" srcOrd="1" destOrd="0" presId="urn:microsoft.com/office/officeart/2005/8/layout/chevron2"/>
    <dgm:cxn modelId="{35DE149E-CFBE-42BC-A3E9-F4A5FDD67D62}" type="presParOf" srcId="{CB9CE53E-F3C8-403C-812D-37464128351F}" destId="{FBFFEC47-FFC0-4ADE-B7D0-5CBD4C6162D6}" srcOrd="7" destOrd="0" presId="urn:microsoft.com/office/officeart/2005/8/layout/chevron2"/>
    <dgm:cxn modelId="{5663F5B6-C1ED-48B9-B45B-E0343EC5CDF6}" type="presParOf" srcId="{CB9CE53E-F3C8-403C-812D-37464128351F}" destId="{84AC7FC0-97C7-4797-93B2-6C22C7450535}" srcOrd="8" destOrd="0" presId="urn:microsoft.com/office/officeart/2005/8/layout/chevron2"/>
    <dgm:cxn modelId="{07DEABA5-495D-4238-9925-AAFB430883CF}" type="presParOf" srcId="{84AC7FC0-97C7-4797-93B2-6C22C7450535}" destId="{3470C31B-F256-42BA-A4D5-CEF65A4A181D}" srcOrd="0" destOrd="0" presId="urn:microsoft.com/office/officeart/2005/8/layout/chevron2"/>
    <dgm:cxn modelId="{B48D1ABF-1F7A-4CF7-9BFA-62FF0D701E59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4D0D0A5-E69A-4DEC-9286-B3A687732858}" type="presOf" srcId="{FB879257-7F1D-4B85-823A-2FE3561C2748}" destId="{3470C31B-F256-42BA-A4D5-CEF65A4A181D}" srcOrd="0" destOrd="0" presId="urn:microsoft.com/office/officeart/2005/8/layout/chevron2"/>
    <dgm:cxn modelId="{DFB1A375-0940-471A-B333-835A08A9022D}" type="presOf" srcId="{EF77E53F-8C9F-4930-947E-629931C1D95D}" destId="{2CD9BACC-F3FE-4BD9-ADA6-B34BED823DDB}" srcOrd="0" destOrd="0" presId="urn:microsoft.com/office/officeart/2005/8/layout/chevron2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C935DBD0-4670-4BC6-AB9C-621D2F451CBB}" type="presOf" srcId="{C94D58B5-368C-4994-B3BC-FEF81A551119}" destId="{D0368987-6E59-4548-B67A-E504FD5908AF}" srcOrd="0" destOrd="0" presId="urn:microsoft.com/office/officeart/2005/8/layout/chevron2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6DC26765-4A66-46E6-A350-771EA658F61A}" type="presOf" srcId="{52190D7A-03AE-4F05-9853-06E23B769EFA}" destId="{987E053C-861C-4B26-8DB6-3734DBDB3BEA}" srcOrd="0" destOrd="0" presId="urn:microsoft.com/office/officeart/2005/8/layout/chevron2"/>
    <dgm:cxn modelId="{E9799439-2559-4221-9375-C0F920F8B4EE}" type="presOf" srcId="{692CC9A3-D700-4496-BDE1-EC6C195AD45C}" destId="{2BDCD0A9-6CC5-4B45-BA1E-88505BE3697E}" srcOrd="0" destOrd="0" presId="urn:microsoft.com/office/officeart/2005/8/layout/chevron2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BF9164DB-815F-45B2-A67D-B446ED450284}" type="presOf" srcId="{21966C80-88A3-4F2E-8066-0117FEC0F441}" destId="{DCD3759A-8369-4345-82D5-5B0F5E925F37}" srcOrd="0" destOrd="0" presId="urn:microsoft.com/office/officeart/2005/8/layout/chevron2"/>
    <dgm:cxn modelId="{363DFF9D-13B4-4DBA-9069-002E130426A1}" type="presOf" srcId="{81BB1153-B446-4B70-B3F9-3C420F8AFD82}" destId="{47298C2A-2B1D-44B5-B6D8-1CE231A9C575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149BE6F2-CFD3-44EE-9C6C-585D2B95628C}" type="presOf" srcId="{B56BC397-ED7E-4997-BA24-DC0CECA63801}" destId="{CB9CE53E-F3C8-403C-812D-37464128351F}" srcOrd="0" destOrd="0" presId="urn:microsoft.com/office/officeart/2005/8/layout/chevron2"/>
    <dgm:cxn modelId="{E0933458-2783-41D3-AC5E-C058F1D6AAF5}" type="presOf" srcId="{37C51928-1B59-4E31-8CE5-6E9170C53712}" destId="{66DB3B70-9226-4A10-9E8E-204E9BA2C26B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EB61F6D0-0968-445B-B082-049341F3FAC8}" type="presOf" srcId="{1FA9FF76-5BBC-4419-BFE3-1F96F80E7F9A}" destId="{C1EB28C0-4785-4DF1-A4F6-DD43D5460B03}" srcOrd="0" destOrd="0" presId="urn:microsoft.com/office/officeart/2005/8/layout/chevron2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0BBC1E77-99C1-41EE-B6E2-88CF7788D496}" type="presOf" srcId="{ACD4B544-474B-449C-8EB7-CEA9C8D9515A}" destId="{0DA63EB2-3BAD-48E7-BE30-37141437840E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D132E0FB-E357-4253-AB8D-B15AE10773DA}" type="presParOf" srcId="{CB9CE53E-F3C8-403C-812D-37464128351F}" destId="{23752080-47D4-46AF-B6E4-2FEE222A75AF}" srcOrd="0" destOrd="0" presId="urn:microsoft.com/office/officeart/2005/8/layout/chevron2"/>
    <dgm:cxn modelId="{3CA99D91-7DA4-426B-BB4A-3844A6B88138}" type="presParOf" srcId="{23752080-47D4-46AF-B6E4-2FEE222A75AF}" destId="{987E053C-861C-4B26-8DB6-3734DBDB3BEA}" srcOrd="0" destOrd="0" presId="urn:microsoft.com/office/officeart/2005/8/layout/chevron2"/>
    <dgm:cxn modelId="{3C6F52E4-24C0-4547-B35D-3665117595F4}" type="presParOf" srcId="{23752080-47D4-46AF-B6E4-2FEE222A75AF}" destId="{2BDCD0A9-6CC5-4B45-BA1E-88505BE3697E}" srcOrd="1" destOrd="0" presId="urn:microsoft.com/office/officeart/2005/8/layout/chevron2"/>
    <dgm:cxn modelId="{652EC042-105A-4592-B7DF-C3BB674DBD32}" type="presParOf" srcId="{CB9CE53E-F3C8-403C-812D-37464128351F}" destId="{1C8B6A98-1298-474F-9DC0-0002E0813365}" srcOrd="1" destOrd="0" presId="urn:microsoft.com/office/officeart/2005/8/layout/chevron2"/>
    <dgm:cxn modelId="{961FBF5E-03A0-45BD-8A51-93102E705AB7}" type="presParOf" srcId="{CB9CE53E-F3C8-403C-812D-37464128351F}" destId="{4FA49A55-8D86-40C2-9AD1-EB3388B47A4E}" srcOrd="2" destOrd="0" presId="urn:microsoft.com/office/officeart/2005/8/layout/chevron2"/>
    <dgm:cxn modelId="{E5A4A617-3E71-4647-B39E-C6DCAF3D7081}" type="presParOf" srcId="{4FA49A55-8D86-40C2-9AD1-EB3388B47A4E}" destId="{0DA63EB2-3BAD-48E7-BE30-37141437840E}" srcOrd="0" destOrd="0" presId="urn:microsoft.com/office/officeart/2005/8/layout/chevron2"/>
    <dgm:cxn modelId="{8200307E-9518-418C-A26D-270B4F527075}" type="presParOf" srcId="{4FA49A55-8D86-40C2-9AD1-EB3388B47A4E}" destId="{C1EB28C0-4785-4DF1-A4F6-DD43D5460B03}" srcOrd="1" destOrd="0" presId="urn:microsoft.com/office/officeart/2005/8/layout/chevron2"/>
    <dgm:cxn modelId="{659254B4-DB31-42DD-AC7A-FBE98A70BAEB}" type="presParOf" srcId="{CB9CE53E-F3C8-403C-812D-37464128351F}" destId="{8BAE8CD4-A10C-4475-99D8-161A14886833}" srcOrd="3" destOrd="0" presId="urn:microsoft.com/office/officeart/2005/8/layout/chevron2"/>
    <dgm:cxn modelId="{D8118738-FF9B-4EA4-AA00-D7E283F4CAB8}" type="presParOf" srcId="{CB9CE53E-F3C8-403C-812D-37464128351F}" destId="{C1B7DB75-6D16-4E83-B1F6-2DE154A3DC66}" srcOrd="4" destOrd="0" presId="urn:microsoft.com/office/officeart/2005/8/layout/chevron2"/>
    <dgm:cxn modelId="{F6CC69C6-B4A0-439B-B3A2-F171F59A75F8}" type="presParOf" srcId="{C1B7DB75-6D16-4E83-B1F6-2DE154A3DC66}" destId="{D0368987-6E59-4548-B67A-E504FD5908AF}" srcOrd="0" destOrd="0" presId="urn:microsoft.com/office/officeart/2005/8/layout/chevron2"/>
    <dgm:cxn modelId="{4AD2EC5A-FA31-4EB2-8BC0-6AB98EB7ECA3}" type="presParOf" srcId="{C1B7DB75-6D16-4E83-B1F6-2DE154A3DC66}" destId="{66DB3B70-9226-4A10-9E8E-204E9BA2C26B}" srcOrd="1" destOrd="0" presId="urn:microsoft.com/office/officeart/2005/8/layout/chevron2"/>
    <dgm:cxn modelId="{FB01514E-61B2-40C9-8936-4D816AF763FC}" type="presParOf" srcId="{CB9CE53E-F3C8-403C-812D-37464128351F}" destId="{ABB01E5E-F76B-4279-9126-46AE482BEA67}" srcOrd="5" destOrd="0" presId="urn:microsoft.com/office/officeart/2005/8/layout/chevron2"/>
    <dgm:cxn modelId="{D2037CFC-77DB-44FB-A542-01EFD30C7834}" type="presParOf" srcId="{CB9CE53E-F3C8-403C-812D-37464128351F}" destId="{F2DD2996-921F-4289-9E42-77649B42D3BB}" srcOrd="6" destOrd="0" presId="urn:microsoft.com/office/officeart/2005/8/layout/chevron2"/>
    <dgm:cxn modelId="{89B7CBD0-E606-4DF9-9743-2698F3E62CB2}" type="presParOf" srcId="{F2DD2996-921F-4289-9E42-77649B42D3BB}" destId="{DCD3759A-8369-4345-82D5-5B0F5E925F37}" srcOrd="0" destOrd="0" presId="urn:microsoft.com/office/officeart/2005/8/layout/chevron2"/>
    <dgm:cxn modelId="{1381D1E6-5935-4650-A726-B10A4AA390A4}" type="presParOf" srcId="{F2DD2996-921F-4289-9E42-77649B42D3BB}" destId="{47298C2A-2B1D-44B5-B6D8-1CE231A9C575}" srcOrd="1" destOrd="0" presId="urn:microsoft.com/office/officeart/2005/8/layout/chevron2"/>
    <dgm:cxn modelId="{A28144C9-8F20-4C72-8136-BEAAD3792C46}" type="presParOf" srcId="{CB9CE53E-F3C8-403C-812D-37464128351F}" destId="{FBFFEC47-FFC0-4ADE-B7D0-5CBD4C6162D6}" srcOrd="7" destOrd="0" presId="urn:microsoft.com/office/officeart/2005/8/layout/chevron2"/>
    <dgm:cxn modelId="{E864E759-D600-4521-A203-D5FF5046C720}" type="presParOf" srcId="{CB9CE53E-F3C8-403C-812D-37464128351F}" destId="{84AC7FC0-97C7-4797-93B2-6C22C7450535}" srcOrd="8" destOrd="0" presId="urn:microsoft.com/office/officeart/2005/8/layout/chevron2"/>
    <dgm:cxn modelId="{818741C3-23FF-484D-AA84-865007BA4FE0}" type="presParOf" srcId="{84AC7FC0-97C7-4797-93B2-6C22C7450535}" destId="{3470C31B-F256-42BA-A4D5-CEF65A4A181D}" srcOrd="0" destOrd="0" presId="urn:microsoft.com/office/officeart/2005/8/layout/chevron2"/>
    <dgm:cxn modelId="{46CD267D-EFC1-4CE8-A331-AB79D1D08AF7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E869245D-60A0-4D5A-917E-B72E674D4033}" type="presOf" srcId="{1FA9FF76-5BBC-4419-BFE3-1F96F80E7F9A}" destId="{C1EB28C0-4785-4DF1-A4F6-DD43D5460B03}" srcOrd="0" destOrd="0" presId="urn:microsoft.com/office/officeart/2005/8/layout/chevron2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7CA8D64C-01BC-49C4-861E-6B5FE4800306}" type="presOf" srcId="{692CC9A3-D700-4496-BDE1-EC6C195AD45C}" destId="{2BDCD0A9-6CC5-4B45-BA1E-88505BE3697E}" srcOrd="0" destOrd="0" presId="urn:microsoft.com/office/officeart/2005/8/layout/chevron2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809071A6-327E-47F2-A7FE-BB5FF1B7CF9F}" type="presOf" srcId="{B56BC397-ED7E-4997-BA24-DC0CECA63801}" destId="{CB9CE53E-F3C8-403C-812D-37464128351F}" srcOrd="0" destOrd="0" presId="urn:microsoft.com/office/officeart/2005/8/layout/chevron2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DC6F514F-7E3E-47A0-B662-639651E9F84C}" type="presOf" srcId="{21966C80-88A3-4F2E-8066-0117FEC0F441}" destId="{DCD3759A-8369-4345-82D5-5B0F5E925F37}" srcOrd="0" destOrd="0" presId="urn:microsoft.com/office/officeart/2005/8/layout/chevron2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F87C9FB4-8AEB-4FD5-A80D-44FF969C886B}" type="presOf" srcId="{EF77E53F-8C9F-4930-947E-629931C1D95D}" destId="{2CD9BACC-F3FE-4BD9-ADA6-B34BED823DDB}" srcOrd="0" destOrd="0" presId="urn:microsoft.com/office/officeart/2005/8/layout/chevron2"/>
    <dgm:cxn modelId="{4E78D921-DD15-4ED6-B399-BC1AF3D7F5F7}" type="presOf" srcId="{C94D58B5-368C-4994-B3BC-FEF81A551119}" destId="{D0368987-6E59-4548-B67A-E504FD5908AF}" srcOrd="0" destOrd="0" presId="urn:microsoft.com/office/officeart/2005/8/layout/chevron2"/>
    <dgm:cxn modelId="{ED75073F-E940-4D97-9340-E9B675077C3E}" type="presOf" srcId="{FB879257-7F1D-4B85-823A-2FE3561C2748}" destId="{3470C31B-F256-42BA-A4D5-CEF65A4A181D}" srcOrd="0" destOrd="0" presId="urn:microsoft.com/office/officeart/2005/8/layout/chevron2"/>
    <dgm:cxn modelId="{57A9AD33-90D4-49FC-8529-77C5D7E67E9E}" type="presOf" srcId="{37C51928-1B59-4E31-8CE5-6E9170C53712}" destId="{66DB3B70-9226-4A10-9E8E-204E9BA2C26B}" srcOrd="0" destOrd="0" presId="urn:microsoft.com/office/officeart/2005/8/layout/chevron2"/>
    <dgm:cxn modelId="{D352C264-16B6-4DEA-A7F4-9E05EC9F7126}" type="presOf" srcId="{81BB1153-B446-4B70-B3F9-3C420F8AFD82}" destId="{47298C2A-2B1D-44B5-B6D8-1CE231A9C575}" srcOrd="0" destOrd="0" presId="urn:microsoft.com/office/officeart/2005/8/layout/chevron2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57CA4FF5-B8B4-4225-9374-65CDC9ABD221}" type="presOf" srcId="{52190D7A-03AE-4F05-9853-06E23B769EFA}" destId="{987E053C-861C-4B26-8DB6-3734DBDB3BEA}" srcOrd="0" destOrd="0" presId="urn:microsoft.com/office/officeart/2005/8/layout/chevron2"/>
    <dgm:cxn modelId="{2234E325-DB8E-43E5-8B1F-AB9F9CF82848}" type="presOf" srcId="{ACD4B544-474B-449C-8EB7-CEA9C8D9515A}" destId="{0DA63EB2-3BAD-48E7-BE30-37141437840E}" srcOrd="0" destOrd="0" presId="urn:microsoft.com/office/officeart/2005/8/layout/chevron2"/>
    <dgm:cxn modelId="{D7012AF3-2A45-4AE7-9C30-EAAE1D2966E0}" type="presParOf" srcId="{CB9CE53E-F3C8-403C-812D-37464128351F}" destId="{23752080-47D4-46AF-B6E4-2FEE222A75AF}" srcOrd="0" destOrd="0" presId="urn:microsoft.com/office/officeart/2005/8/layout/chevron2"/>
    <dgm:cxn modelId="{DA97695A-3036-4A64-AFBB-1702EE6CE37D}" type="presParOf" srcId="{23752080-47D4-46AF-B6E4-2FEE222A75AF}" destId="{987E053C-861C-4B26-8DB6-3734DBDB3BEA}" srcOrd="0" destOrd="0" presId="urn:microsoft.com/office/officeart/2005/8/layout/chevron2"/>
    <dgm:cxn modelId="{C943C21D-CDA7-4779-8515-A75F156B6ACA}" type="presParOf" srcId="{23752080-47D4-46AF-B6E4-2FEE222A75AF}" destId="{2BDCD0A9-6CC5-4B45-BA1E-88505BE3697E}" srcOrd="1" destOrd="0" presId="urn:microsoft.com/office/officeart/2005/8/layout/chevron2"/>
    <dgm:cxn modelId="{10213CEF-0633-4970-914E-3EE31B845AD4}" type="presParOf" srcId="{CB9CE53E-F3C8-403C-812D-37464128351F}" destId="{1C8B6A98-1298-474F-9DC0-0002E0813365}" srcOrd="1" destOrd="0" presId="urn:microsoft.com/office/officeart/2005/8/layout/chevron2"/>
    <dgm:cxn modelId="{48299EBD-AEB2-4163-A7E5-4653644B03E7}" type="presParOf" srcId="{CB9CE53E-F3C8-403C-812D-37464128351F}" destId="{4FA49A55-8D86-40C2-9AD1-EB3388B47A4E}" srcOrd="2" destOrd="0" presId="urn:microsoft.com/office/officeart/2005/8/layout/chevron2"/>
    <dgm:cxn modelId="{E18A0159-E54E-4238-AB94-A5C810832BE5}" type="presParOf" srcId="{4FA49A55-8D86-40C2-9AD1-EB3388B47A4E}" destId="{0DA63EB2-3BAD-48E7-BE30-37141437840E}" srcOrd="0" destOrd="0" presId="urn:microsoft.com/office/officeart/2005/8/layout/chevron2"/>
    <dgm:cxn modelId="{E95305F2-086F-4E27-8EE6-031326677205}" type="presParOf" srcId="{4FA49A55-8D86-40C2-9AD1-EB3388B47A4E}" destId="{C1EB28C0-4785-4DF1-A4F6-DD43D5460B03}" srcOrd="1" destOrd="0" presId="urn:microsoft.com/office/officeart/2005/8/layout/chevron2"/>
    <dgm:cxn modelId="{59538A61-D48D-464F-845F-9AD9C2B3A9E8}" type="presParOf" srcId="{CB9CE53E-F3C8-403C-812D-37464128351F}" destId="{8BAE8CD4-A10C-4475-99D8-161A14886833}" srcOrd="3" destOrd="0" presId="urn:microsoft.com/office/officeart/2005/8/layout/chevron2"/>
    <dgm:cxn modelId="{3BD29678-8857-493E-B3CB-C2DF86FF15A4}" type="presParOf" srcId="{CB9CE53E-F3C8-403C-812D-37464128351F}" destId="{C1B7DB75-6D16-4E83-B1F6-2DE154A3DC66}" srcOrd="4" destOrd="0" presId="urn:microsoft.com/office/officeart/2005/8/layout/chevron2"/>
    <dgm:cxn modelId="{D5B90B86-F8C2-4153-ADED-8F199A3F8962}" type="presParOf" srcId="{C1B7DB75-6D16-4E83-B1F6-2DE154A3DC66}" destId="{D0368987-6E59-4548-B67A-E504FD5908AF}" srcOrd="0" destOrd="0" presId="urn:microsoft.com/office/officeart/2005/8/layout/chevron2"/>
    <dgm:cxn modelId="{249FE7E3-61BE-482C-8D33-EA679F1918D9}" type="presParOf" srcId="{C1B7DB75-6D16-4E83-B1F6-2DE154A3DC66}" destId="{66DB3B70-9226-4A10-9E8E-204E9BA2C26B}" srcOrd="1" destOrd="0" presId="urn:microsoft.com/office/officeart/2005/8/layout/chevron2"/>
    <dgm:cxn modelId="{6927CB59-154F-4327-AD22-E8F5C9FB4A38}" type="presParOf" srcId="{CB9CE53E-F3C8-403C-812D-37464128351F}" destId="{ABB01E5E-F76B-4279-9126-46AE482BEA67}" srcOrd="5" destOrd="0" presId="urn:microsoft.com/office/officeart/2005/8/layout/chevron2"/>
    <dgm:cxn modelId="{BAAD6665-4656-4B68-A289-7CF66F35115C}" type="presParOf" srcId="{CB9CE53E-F3C8-403C-812D-37464128351F}" destId="{F2DD2996-921F-4289-9E42-77649B42D3BB}" srcOrd="6" destOrd="0" presId="urn:microsoft.com/office/officeart/2005/8/layout/chevron2"/>
    <dgm:cxn modelId="{FA342E97-B08D-49F9-B812-AD4E03B50911}" type="presParOf" srcId="{F2DD2996-921F-4289-9E42-77649B42D3BB}" destId="{DCD3759A-8369-4345-82D5-5B0F5E925F37}" srcOrd="0" destOrd="0" presId="urn:microsoft.com/office/officeart/2005/8/layout/chevron2"/>
    <dgm:cxn modelId="{6A23928B-2B1B-4E23-915D-E4EC48F68AC1}" type="presParOf" srcId="{F2DD2996-921F-4289-9E42-77649B42D3BB}" destId="{47298C2A-2B1D-44B5-B6D8-1CE231A9C575}" srcOrd="1" destOrd="0" presId="urn:microsoft.com/office/officeart/2005/8/layout/chevron2"/>
    <dgm:cxn modelId="{CB3A8EB0-E328-4DB7-8170-46D23F59DB9C}" type="presParOf" srcId="{CB9CE53E-F3C8-403C-812D-37464128351F}" destId="{FBFFEC47-FFC0-4ADE-B7D0-5CBD4C6162D6}" srcOrd="7" destOrd="0" presId="urn:microsoft.com/office/officeart/2005/8/layout/chevron2"/>
    <dgm:cxn modelId="{DDC90D22-5C91-444E-AA8C-6BDA2D46EE0B}" type="presParOf" srcId="{CB9CE53E-F3C8-403C-812D-37464128351F}" destId="{84AC7FC0-97C7-4797-93B2-6C22C7450535}" srcOrd="8" destOrd="0" presId="urn:microsoft.com/office/officeart/2005/8/layout/chevron2"/>
    <dgm:cxn modelId="{174AE4EC-0038-482B-B90F-F50C9D633DA4}" type="presParOf" srcId="{84AC7FC0-97C7-4797-93B2-6C22C7450535}" destId="{3470C31B-F256-42BA-A4D5-CEF65A4A181D}" srcOrd="0" destOrd="0" presId="urn:microsoft.com/office/officeart/2005/8/layout/chevron2"/>
    <dgm:cxn modelId="{66DE4DAC-2AAD-4B1C-ADAB-240FE6E2D76D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6033B12-4461-4604-A727-8ED6D1721E94}" type="presOf" srcId="{1FA9FF76-5BBC-4419-BFE3-1F96F80E7F9A}" destId="{C1EB28C0-4785-4DF1-A4F6-DD43D5460B03}" srcOrd="0" destOrd="0" presId="urn:microsoft.com/office/officeart/2005/8/layout/chevron2"/>
    <dgm:cxn modelId="{0202FF5B-D1D0-4B71-B7B5-D21005FCDAA7}" type="presOf" srcId="{B56BC397-ED7E-4997-BA24-DC0CECA63801}" destId="{CB9CE53E-F3C8-403C-812D-37464128351F}" srcOrd="0" destOrd="0" presId="urn:microsoft.com/office/officeart/2005/8/layout/chevron2"/>
    <dgm:cxn modelId="{5378652D-1D76-41D5-83AC-4D7353AFA023}" type="presOf" srcId="{ACD4B544-474B-449C-8EB7-CEA9C8D9515A}" destId="{0DA63EB2-3BAD-48E7-BE30-37141437840E}" srcOrd="0" destOrd="0" presId="urn:microsoft.com/office/officeart/2005/8/layout/chevron2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8D6FE225-DE4F-4ECC-9B66-9B0E300C9051}" type="presOf" srcId="{692CC9A3-D700-4496-BDE1-EC6C195AD45C}" destId="{2BDCD0A9-6CC5-4B45-BA1E-88505BE3697E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1B362795-6944-421B-A52E-5AFE8AA4CC70}" type="presOf" srcId="{FB879257-7F1D-4B85-823A-2FE3561C2748}" destId="{3470C31B-F256-42BA-A4D5-CEF65A4A181D}" srcOrd="0" destOrd="0" presId="urn:microsoft.com/office/officeart/2005/8/layout/chevron2"/>
    <dgm:cxn modelId="{3C32CC1D-AA41-4EB7-9040-2CA011891C1E}" type="presOf" srcId="{EF77E53F-8C9F-4930-947E-629931C1D95D}" destId="{2CD9BACC-F3FE-4BD9-ADA6-B34BED823DDB}" srcOrd="0" destOrd="0" presId="urn:microsoft.com/office/officeart/2005/8/layout/chevron2"/>
    <dgm:cxn modelId="{42D06C9D-BEF4-489D-B2B4-C5C2890D5E79}" type="presOf" srcId="{37C51928-1B59-4E31-8CE5-6E9170C53712}" destId="{66DB3B70-9226-4A10-9E8E-204E9BA2C26B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D41A2F2C-780B-489D-8AEC-DF9D6C293CFE}" type="presOf" srcId="{21966C80-88A3-4F2E-8066-0117FEC0F441}" destId="{DCD3759A-8369-4345-82D5-5B0F5E925F37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9FF0F3EA-02AB-466D-B9C0-83BEB63B9A3D}" type="presOf" srcId="{C94D58B5-368C-4994-B3BC-FEF81A551119}" destId="{D0368987-6E59-4548-B67A-E504FD5908AF}" srcOrd="0" destOrd="0" presId="urn:microsoft.com/office/officeart/2005/8/layout/chevron2"/>
    <dgm:cxn modelId="{5DE195B5-1F4C-429A-A465-7B79064F3C02}" type="presOf" srcId="{52190D7A-03AE-4F05-9853-06E23B769EFA}" destId="{987E053C-861C-4B26-8DB6-3734DBDB3BEA}" srcOrd="0" destOrd="0" presId="urn:microsoft.com/office/officeart/2005/8/layout/chevron2"/>
    <dgm:cxn modelId="{7F6093EC-B0E9-4A00-A44C-C18C33E030BE}" type="presOf" srcId="{81BB1153-B446-4B70-B3F9-3C420F8AFD82}" destId="{47298C2A-2B1D-44B5-B6D8-1CE231A9C575}" srcOrd="0" destOrd="0" presId="urn:microsoft.com/office/officeart/2005/8/layout/chevron2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B22FE977-4979-4242-9810-CF38A7D302E3}" type="presParOf" srcId="{CB9CE53E-F3C8-403C-812D-37464128351F}" destId="{23752080-47D4-46AF-B6E4-2FEE222A75AF}" srcOrd="0" destOrd="0" presId="urn:microsoft.com/office/officeart/2005/8/layout/chevron2"/>
    <dgm:cxn modelId="{D8B2C11F-94ED-425D-853A-509EA6001FF0}" type="presParOf" srcId="{23752080-47D4-46AF-B6E4-2FEE222A75AF}" destId="{987E053C-861C-4B26-8DB6-3734DBDB3BEA}" srcOrd="0" destOrd="0" presId="urn:microsoft.com/office/officeart/2005/8/layout/chevron2"/>
    <dgm:cxn modelId="{6D32E0F6-B0F9-4E55-ABEB-8541555D40F8}" type="presParOf" srcId="{23752080-47D4-46AF-B6E4-2FEE222A75AF}" destId="{2BDCD0A9-6CC5-4B45-BA1E-88505BE3697E}" srcOrd="1" destOrd="0" presId="urn:microsoft.com/office/officeart/2005/8/layout/chevron2"/>
    <dgm:cxn modelId="{CB45E193-98B5-4E6D-BD0C-1A531EDBBCB6}" type="presParOf" srcId="{CB9CE53E-F3C8-403C-812D-37464128351F}" destId="{1C8B6A98-1298-474F-9DC0-0002E0813365}" srcOrd="1" destOrd="0" presId="urn:microsoft.com/office/officeart/2005/8/layout/chevron2"/>
    <dgm:cxn modelId="{5885348B-65BD-4FEE-B9D6-CD5B60BB3470}" type="presParOf" srcId="{CB9CE53E-F3C8-403C-812D-37464128351F}" destId="{4FA49A55-8D86-40C2-9AD1-EB3388B47A4E}" srcOrd="2" destOrd="0" presId="urn:microsoft.com/office/officeart/2005/8/layout/chevron2"/>
    <dgm:cxn modelId="{9DAA5C98-BBA1-4B28-96A4-4601E24C5D11}" type="presParOf" srcId="{4FA49A55-8D86-40C2-9AD1-EB3388B47A4E}" destId="{0DA63EB2-3BAD-48E7-BE30-37141437840E}" srcOrd="0" destOrd="0" presId="urn:microsoft.com/office/officeart/2005/8/layout/chevron2"/>
    <dgm:cxn modelId="{C74C7A35-CEF8-47BF-9B6E-42C124A31ACB}" type="presParOf" srcId="{4FA49A55-8D86-40C2-9AD1-EB3388B47A4E}" destId="{C1EB28C0-4785-4DF1-A4F6-DD43D5460B03}" srcOrd="1" destOrd="0" presId="urn:microsoft.com/office/officeart/2005/8/layout/chevron2"/>
    <dgm:cxn modelId="{35BF1A83-EAC3-4A2D-902E-1ED0DE272A2E}" type="presParOf" srcId="{CB9CE53E-F3C8-403C-812D-37464128351F}" destId="{8BAE8CD4-A10C-4475-99D8-161A14886833}" srcOrd="3" destOrd="0" presId="urn:microsoft.com/office/officeart/2005/8/layout/chevron2"/>
    <dgm:cxn modelId="{AB73A689-2029-45F7-B76B-65B2A68A7701}" type="presParOf" srcId="{CB9CE53E-F3C8-403C-812D-37464128351F}" destId="{C1B7DB75-6D16-4E83-B1F6-2DE154A3DC66}" srcOrd="4" destOrd="0" presId="urn:microsoft.com/office/officeart/2005/8/layout/chevron2"/>
    <dgm:cxn modelId="{9D5C8D8F-B19A-4B1D-937D-BD9696728397}" type="presParOf" srcId="{C1B7DB75-6D16-4E83-B1F6-2DE154A3DC66}" destId="{D0368987-6E59-4548-B67A-E504FD5908AF}" srcOrd="0" destOrd="0" presId="urn:microsoft.com/office/officeart/2005/8/layout/chevron2"/>
    <dgm:cxn modelId="{D205DC34-24C2-4029-91FC-4923FEFAB7FF}" type="presParOf" srcId="{C1B7DB75-6D16-4E83-B1F6-2DE154A3DC66}" destId="{66DB3B70-9226-4A10-9E8E-204E9BA2C26B}" srcOrd="1" destOrd="0" presId="urn:microsoft.com/office/officeart/2005/8/layout/chevron2"/>
    <dgm:cxn modelId="{91A667BD-4230-484D-81E4-41FD837403FD}" type="presParOf" srcId="{CB9CE53E-F3C8-403C-812D-37464128351F}" destId="{ABB01E5E-F76B-4279-9126-46AE482BEA67}" srcOrd="5" destOrd="0" presId="urn:microsoft.com/office/officeart/2005/8/layout/chevron2"/>
    <dgm:cxn modelId="{7F18FD19-091C-4726-BBBB-6F782693DEA2}" type="presParOf" srcId="{CB9CE53E-F3C8-403C-812D-37464128351F}" destId="{F2DD2996-921F-4289-9E42-77649B42D3BB}" srcOrd="6" destOrd="0" presId="urn:microsoft.com/office/officeart/2005/8/layout/chevron2"/>
    <dgm:cxn modelId="{E648F7CD-6F38-4164-BE1A-7A571E90CB80}" type="presParOf" srcId="{F2DD2996-921F-4289-9E42-77649B42D3BB}" destId="{DCD3759A-8369-4345-82D5-5B0F5E925F37}" srcOrd="0" destOrd="0" presId="urn:microsoft.com/office/officeart/2005/8/layout/chevron2"/>
    <dgm:cxn modelId="{A6F73087-B1B4-4489-BB8F-F74D706E4C2A}" type="presParOf" srcId="{F2DD2996-921F-4289-9E42-77649B42D3BB}" destId="{47298C2A-2B1D-44B5-B6D8-1CE231A9C575}" srcOrd="1" destOrd="0" presId="urn:microsoft.com/office/officeart/2005/8/layout/chevron2"/>
    <dgm:cxn modelId="{D77305F2-E2AE-4FC1-9218-8C8928C5D568}" type="presParOf" srcId="{CB9CE53E-F3C8-403C-812D-37464128351F}" destId="{FBFFEC47-FFC0-4ADE-B7D0-5CBD4C6162D6}" srcOrd="7" destOrd="0" presId="urn:microsoft.com/office/officeart/2005/8/layout/chevron2"/>
    <dgm:cxn modelId="{129BD5FF-7A1E-4C1D-92C5-4CE8B0B480A9}" type="presParOf" srcId="{CB9CE53E-F3C8-403C-812D-37464128351F}" destId="{84AC7FC0-97C7-4797-93B2-6C22C7450535}" srcOrd="8" destOrd="0" presId="urn:microsoft.com/office/officeart/2005/8/layout/chevron2"/>
    <dgm:cxn modelId="{0AEA7981-A97B-4FA2-A19D-6E1979EA2ED6}" type="presParOf" srcId="{84AC7FC0-97C7-4797-93B2-6C22C7450535}" destId="{3470C31B-F256-42BA-A4D5-CEF65A4A181D}" srcOrd="0" destOrd="0" presId="urn:microsoft.com/office/officeart/2005/8/layout/chevron2"/>
    <dgm:cxn modelId="{9F3AEA79-794E-4D55-9097-84F4465FADCC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08B2C666-5C93-47FF-B155-09AA595B2523}" type="presOf" srcId="{692CC9A3-D700-4496-BDE1-EC6C195AD45C}" destId="{2BDCD0A9-6CC5-4B45-BA1E-88505BE3697E}" srcOrd="0" destOrd="0" presId="urn:microsoft.com/office/officeart/2005/8/layout/chevron2"/>
    <dgm:cxn modelId="{7485DCF8-FF5D-4845-AEE7-44F6FFC7438F}" type="presOf" srcId="{EF77E53F-8C9F-4930-947E-629931C1D95D}" destId="{2CD9BACC-F3FE-4BD9-ADA6-B34BED823DDB}" srcOrd="0" destOrd="0" presId="urn:microsoft.com/office/officeart/2005/8/layout/chevron2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90864AB5-1FF6-416C-AD2E-0537BFBFE52A}" type="presOf" srcId="{C94D58B5-368C-4994-B3BC-FEF81A551119}" destId="{D0368987-6E59-4548-B67A-E504FD5908AF}" srcOrd="0" destOrd="0" presId="urn:microsoft.com/office/officeart/2005/8/layout/chevron2"/>
    <dgm:cxn modelId="{2CEBD49C-262E-483B-95CE-1E70819F98F7}" type="presOf" srcId="{ACD4B544-474B-449C-8EB7-CEA9C8D9515A}" destId="{0DA63EB2-3BAD-48E7-BE30-37141437840E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36F00871-D76C-488E-A34A-DD20009B9D5F}" type="presOf" srcId="{21966C80-88A3-4F2E-8066-0117FEC0F441}" destId="{DCD3759A-8369-4345-82D5-5B0F5E925F37}" srcOrd="0" destOrd="0" presId="urn:microsoft.com/office/officeart/2005/8/layout/chevron2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0F4E1936-87B1-4C07-B145-258A5A2A27BF}" type="presOf" srcId="{37C51928-1B59-4E31-8CE5-6E9170C53712}" destId="{66DB3B70-9226-4A10-9E8E-204E9BA2C26B}" srcOrd="0" destOrd="0" presId="urn:microsoft.com/office/officeart/2005/8/layout/chevron2"/>
    <dgm:cxn modelId="{F9DC986E-9261-48F9-96D5-04DC1109EF74}" type="presOf" srcId="{B56BC397-ED7E-4997-BA24-DC0CECA63801}" destId="{CB9CE53E-F3C8-403C-812D-37464128351F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F28B4D11-8749-48BF-8003-5400B8A5CDEB}" type="presOf" srcId="{52190D7A-03AE-4F05-9853-06E23B769EFA}" destId="{987E053C-861C-4B26-8DB6-3734DBDB3BEA}" srcOrd="0" destOrd="0" presId="urn:microsoft.com/office/officeart/2005/8/layout/chevron2"/>
    <dgm:cxn modelId="{82E8130D-95EB-43D7-809A-50B097E33A38}" type="presOf" srcId="{1FA9FF76-5BBC-4419-BFE3-1F96F80E7F9A}" destId="{C1EB28C0-4785-4DF1-A4F6-DD43D5460B03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6B31CBF6-7E4A-48F6-BF19-C713FC6D07E1}" type="presOf" srcId="{FB879257-7F1D-4B85-823A-2FE3561C2748}" destId="{3470C31B-F256-42BA-A4D5-CEF65A4A181D}" srcOrd="0" destOrd="0" presId="urn:microsoft.com/office/officeart/2005/8/layout/chevron2"/>
    <dgm:cxn modelId="{BA212F73-8FFC-4BAB-9912-FCEA2FE3C895}" type="presOf" srcId="{81BB1153-B446-4B70-B3F9-3C420F8AFD82}" destId="{47298C2A-2B1D-44B5-B6D8-1CE231A9C575}" srcOrd="0" destOrd="0" presId="urn:microsoft.com/office/officeart/2005/8/layout/chevron2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8F288423-15E2-46F2-B315-AF653D2267E1}" type="presParOf" srcId="{CB9CE53E-F3C8-403C-812D-37464128351F}" destId="{23752080-47D4-46AF-B6E4-2FEE222A75AF}" srcOrd="0" destOrd="0" presId="urn:microsoft.com/office/officeart/2005/8/layout/chevron2"/>
    <dgm:cxn modelId="{1AE81B1C-9A51-4261-B11F-BAEA0EB7EEFF}" type="presParOf" srcId="{23752080-47D4-46AF-B6E4-2FEE222A75AF}" destId="{987E053C-861C-4B26-8DB6-3734DBDB3BEA}" srcOrd="0" destOrd="0" presId="urn:microsoft.com/office/officeart/2005/8/layout/chevron2"/>
    <dgm:cxn modelId="{E630BCFF-2653-4B71-BD07-D2B933381F94}" type="presParOf" srcId="{23752080-47D4-46AF-B6E4-2FEE222A75AF}" destId="{2BDCD0A9-6CC5-4B45-BA1E-88505BE3697E}" srcOrd="1" destOrd="0" presId="urn:microsoft.com/office/officeart/2005/8/layout/chevron2"/>
    <dgm:cxn modelId="{A3DA4F05-45BE-4A88-A68D-D2B2B3B27F8C}" type="presParOf" srcId="{CB9CE53E-F3C8-403C-812D-37464128351F}" destId="{1C8B6A98-1298-474F-9DC0-0002E0813365}" srcOrd="1" destOrd="0" presId="urn:microsoft.com/office/officeart/2005/8/layout/chevron2"/>
    <dgm:cxn modelId="{90D9F783-1A3A-47B3-B3F7-D23A4225D20D}" type="presParOf" srcId="{CB9CE53E-F3C8-403C-812D-37464128351F}" destId="{4FA49A55-8D86-40C2-9AD1-EB3388B47A4E}" srcOrd="2" destOrd="0" presId="urn:microsoft.com/office/officeart/2005/8/layout/chevron2"/>
    <dgm:cxn modelId="{1C0796EE-C859-449F-938E-5F54B42802EE}" type="presParOf" srcId="{4FA49A55-8D86-40C2-9AD1-EB3388B47A4E}" destId="{0DA63EB2-3BAD-48E7-BE30-37141437840E}" srcOrd="0" destOrd="0" presId="urn:microsoft.com/office/officeart/2005/8/layout/chevron2"/>
    <dgm:cxn modelId="{3D218A8D-EF94-4C0F-9ABB-E31C8F328DCA}" type="presParOf" srcId="{4FA49A55-8D86-40C2-9AD1-EB3388B47A4E}" destId="{C1EB28C0-4785-4DF1-A4F6-DD43D5460B03}" srcOrd="1" destOrd="0" presId="urn:microsoft.com/office/officeart/2005/8/layout/chevron2"/>
    <dgm:cxn modelId="{1A6A899F-E9BF-4250-9E55-6693EEA1F3C2}" type="presParOf" srcId="{CB9CE53E-F3C8-403C-812D-37464128351F}" destId="{8BAE8CD4-A10C-4475-99D8-161A14886833}" srcOrd="3" destOrd="0" presId="urn:microsoft.com/office/officeart/2005/8/layout/chevron2"/>
    <dgm:cxn modelId="{2AA678A9-8C3F-40A2-AACB-E758BAED3709}" type="presParOf" srcId="{CB9CE53E-F3C8-403C-812D-37464128351F}" destId="{C1B7DB75-6D16-4E83-B1F6-2DE154A3DC66}" srcOrd="4" destOrd="0" presId="urn:microsoft.com/office/officeart/2005/8/layout/chevron2"/>
    <dgm:cxn modelId="{52F49108-AD30-4748-B8D1-F4EA1D172A67}" type="presParOf" srcId="{C1B7DB75-6D16-4E83-B1F6-2DE154A3DC66}" destId="{D0368987-6E59-4548-B67A-E504FD5908AF}" srcOrd="0" destOrd="0" presId="urn:microsoft.com/office/officeart/2005/8/layout/chevron2"/>
    <dgm:cxn modelId="{9A3EEA63-271F-4928-92C8-3F5C728E106C}" type="presParOf" srcId="{C1B7DB75-6D16-4E83-B1F6-2DE154A3DC66}" destId="{66DB3B70-9226-4A10-9E8E-204E9BA2C26B}" srcOrd="1" destOrd="0" presId="urn:microsoft.com/office/officeart/2005/8/layout/chevron2"/>
    <dgm:cxn modelId="{19D27689-28CD-46B7-AB0F-D8CEDAAAFBC0}" type="presParOf" srcId="{CB9CE53E-F3C8-403C-812D-37464128351F}" destId="{ABB01E5E-F76B-4279-9126-46AE482BEA67}" srcOrd="5" destOrd="0" presId="urn:microsoft.com/office/officeart/2005/8/layout/chevron2"/>
    <dgm:cxn modelId="{4AD99622-81FB-46C7-BEA0-557EF55286AF}" type="presParOf" srcId="{CB9CE53E-F3C8-403C-812D-37464128351F}" destId="{F2DD2996-921F-4289-9E42-77649B42D3BB}" srcOrd="6" destOrd="0" presId="urn:microsoft.com/office/officeart/2005/8/layout/chevron2"/>
    <dgm:cxn modelId="{128CB0B3-D735-4EBA-985F-B0EEEB5E1065}" type="presParOf" srcId="{F2DD2996-921F-4289-9E42-77649B42D3BB}" destId="{DCD3759A-8369-4345-82D5-5B0F5E925F37}" srcOrd="0" destOrd="0" presId="urn:microsoft.com/office/officeart/2005/8/layout/chevron2"/>
    <dgm:cxn modelId="{3993B10A-71FF-41CA-9053-E7F462D85D6F}" type="presParOf" srcId="{F2DD2996-921F-4289-9E42-77649B42D3BB}" destId="{47298C2A-2B1D-44B5-B6D8-1CE231A9C575}" srcOrd="1" destOrd="0" presId="urn:microsoft.com/office/officeart/2005/8/layout/chevron2"/>
    <dgm:cxn modelId="{83F121DF-779A-4755-B53F-27161EEC3106}" type="presParOf" srcId="{CB9CE53E-F3C8-403C-812D-37464128351F}" destId="{FBFFEC47-FFC0-4ADE-B7D0-5CBD4C6162D6}" srcOrd="7" destOrd="0" presId="urn:microsoft.com/office/officeart/2005/8/layout/chevron2"/>
    <dgm:cxn modelId="{5DD8A8D9-2046-4AD4-ABE6-D0F3E2A0E34B}" type="presParOf" srcId="{CB9CE53E-F3C8-403C-812D-37464128351F}" destId="{84AC7FC0-97C7-4797-93B2-6C22C7450535}" srcOrd="8" destOrd="0" presId="urn:microsoft.com/office/officeart/2005/8/layout/chevron2"/>
    <dgm:cxn modelId="{36F4CF8D-E267-476B-B76A-A1856F07B567}" type="presParOf" srcId="{84AC7FC0-97C7-4797-93B2-6C22C7450535}" destId="{3470C31B-F256-42BA-A4D5-CEF65A4A181D}" srcOrd="0" destOrd="0" presId="urn:microsoft.com/office/officeart/2005/8/layout/chevron2"/>
    <dgm:cxn modelId="{D5B6DF87-EE3B-44A0-BF9B-906ED61E370A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A013840F-705A-4C07-9A9E-40947C64A78E}" type="presOf" srcId="{52190D7A-03AE-4F05-9853-06E23B769EFA}" destId="{987E053C-861C-4B26-8DB6-3734DBDB3BEA}" srcOrd="0" destOrd="0" presId="urn:microsoft.com/office/officeart/2005/8/layout/chevron2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CAC0A118-48CA-40C6-B7E7-E40979153255}" type="presOf" srcId="{21966C80-88A3-4F2E-8066-0117FEC0F441}" destId="{DCD3759A-8369-4345-82D5-5B0F5E925F37}" srcOrd="0" destOrd="0" presId="urn:microsoft.com/office/officeart/2005/8/layout/chevron2"/>
    <dgm:cxn modelId="{9F75B773-42EE-4479-A661-10F5347BE9C5}" type="presOf" srcId="{37C51928-1B59-4E31-8CE5-6E9170C53712}" destId="{66DB3B70-9226-4A10-9E8E-204E9BA2C26B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81485F61-6A60-4A27-9B79-8E42AC0BEFAF}" type="presOf" srcId="{ACD4B544-474B-449C-8EB7-CEA9C8D9515A}" destId="{0DA63EB2-3BAD-48E7-BE30-37141437840E}" srcOrd="0" destOrd="0" presId="urn:microsoft.com/office/officeart/2005/8/layout/chevron2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AB757806-C213-41CB-9BD5-4AAF55721605}" type="presOf" srcId="{81BB1153-B446-4B70-B3F9-3C420F8AFD82}" destId="{47298C2A-2B1D-44B5-B6D8-1CE231A9C575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3BECCEBB-E88E-4A91-9320-8DECE62AC10E}" type="presOf" srcId="{EF77E53F-8C9F-4930-947E-629931C1D95D}" destId="{2CD9BACC-F3FE-4BD9-ADA6-B34BED823DDB}" srcOrd="0" destOrd="0" presId="urn:microsoft.com/office/officeart/2005/8/layout/chevron2"/>
    <dgm:cxn modelId="{E1D7E2DD-70E0-4C67-A295-DB96917E9D12}" type="presOf" srcId="{FB879257-7F1D-4B85-823A-2FE3561C2748}" destId="{3470C31B-F256-42BA-A4D5-CEF65A4A181D}" srcOrd="0" destOrd="0" presId="urn:microsoft.com/office/officeart/2005/8/layout/chevron2"/>
    <dgm:cxn modelId="{53BFD467-1963-4606-8A42-7C760AE535D9}" type="presOf" srcId="{1FA9FF76-5BBC-4419-BFE3-1F96F80E7F9A}" destId="{C1EB28C0-4785-4DF1-A4F6-DD43D5460B03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C579B5CB-8FFA-4617-AF7B-7E0E02717C91}" type="presOf" srcId="{C94D58B5-368C-4994-B3BC-FEF81A551119}" destId="{D0368987-6E59-4548-B67A-E504FD5908AF}" srcOrd="0" destOrd="0" presId="urn:microsoft.com/office/officeart/2005/8/layout/chevron2"/>
    <dgm:cxn modelId="{437A7BA3-9019-457B-8EDE-6CB90E342DAD}" type="presOf" srcId="{692CC9A3-D700-4496-BDE1-EC6C195AD45C}" destId="{2BDCD0A9-6CC5-4B45-BA1E-88505BE3697E}" srcOrd="0" destOrd="0" presId="urn:microsoft.com/office/officeart/2005/8/layout/chevron2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C6829F86-818B-492B-9C29-ED2C1BD8899D}" type="presOf" srcId="{B56BC397-ED7E-4997-BA24-DC0CECA63801}" destId="{CB9CE53E-F3C8-403C-812D-37464128351F}" srcOrd="0" destOrd="0" presId="urn:microsoft.com/office/officeart/2005/8/layout/chevron2"/>
    <dgm:cxn modelId="{A738E8EE-571D-4489-B14D-3E8463E52A83}" type="presParOf" srcId="{CB9CE53E-F3C8-403C-812D-37464128351F}" destId="{23752080-47D4-46AF-B6E4-2FEE222A75AF}" srcOrd="0" destOrd="0" presId="urn:microsoft.com/office/officeart/2005/8/layout/chevron2"/>
    <dgm:cxn modelId="{C5A78B89-8A53-4C62-B7CB-55048BDD4243}" type="presParOf" srcId="{23752080-47D4-46AF-B6E4-2FEE222A75AF}" destId="{987E053C-861C-4B26-8DB6-3734DBDB3BEA}" srcOrd="0" destOrd="0" presId="urn:microsoft.com/office/officeart/2005/8/layout/chevron2"/>
    <dgm:cxn modelId="{8CF8D3E3-DA0C-4866-AC74-3845DB469E2B}" type="presParOf" srcId="{23752080-47D4-46AF-B6E4-2FEE222A75AF}" destId="{2BDCD0A9-6CC5-4B45-BA1E-88505BE3697E}" srcOrd="1" destOrd="0" presId="urn:microsoft.com/office/officeart/2005/8/layout/chevron2"/>
    <dgm:cxn modelId="{ECAE3A1F-1CA3-4FEF-891F-38FF0EF9DECB}" type="presParOf" srcId="{CB9CE53E-F3C8-403C-812D-37464128351F}" destId="{1C8B6A98-1298-474F-9DC0-0002E0813365}" srcOrd="1" destOrd="0" presId="urn:microsoft.com/office/officeart/2005/8/layout/chevron2"/>
    <dgm:cxn modelId="{CE60F234-C95C-44E0-A109-8CD649C2FBD8}" type="presParOf" srcId="{CB9CE53E-F3C8-403C-812D-37464128351F}" destId="{4FA49A55-8D86-40C2-9AD1-EB3388B47A4E}" srcOrd="2" destOrd="0" presId="urn:microsoft.com/office/officeart/2005/8/layout/chevron2"/>
    <dgm:cxn modelId="{875E8F1A-F69A-4622-A73B-0CC482036571}" type="presParOf" srcId="{4FA49A55-8D86-40C2-9AD1-EB3388B47A4E}" destId="{0DA63EB2-3BAD-48E7-BE30-37141437840E}" srcOrd="0" destOrd="0" presId="urn:microsoft.com/office/officeart/2005/8/layout/chevron2"/>
    <dgm:cxn modelId="{D93432E3-E815-46C8-9217-AB4F6002CCB1}" type="presParOf" srcId="{4FA49A55-8D86-40C2-9AD1-EB3388B47A4E}" destId="{C1EB28C0-4785-4DF1-A4F6-DD43D5460B03}" srcOrd="1" destOrd="0" presId="urn:microsoft.com/office/officeart/2005/8/layout/chevron2"/>
    <dgm:cxn modelId="{5D57FD7E-C2E3-4F4A-90FC-69FC65574D55}" type="presParOf" srcId="{CB9CE53E-F3C8-403C-812D-37464128351F}" destId="{8BAE8CD4-A10C-4475-99D8-161A14886833}" srcOrd="3" destOrd="0" presId="urn:microsoft.com/office/officeart/2005/8/layout/chevron2"/>
    <dgm:cxn modelId="{1ECD2E93-C3C1-4E1E-B05A-5704F39FF13A}" type="presParOf" srcId="{CB9CE53E-F3C8-403C-812D-37464128351F}" destId="{C1B7DB75-6D16-4E83-B1F6-2DE154A3DC66}" srcOrd="4" destOrd="0" presId="urn:microsoft.com/office/officeart/2005/8/layout/chevron2"/>
    <dgm:cxn modelId="{44C3FFD1-BD24-48B7-985D-F6EB1473AC11}" type="presParOf" srcId="{C1B7DB75-6D16-4E83-B1F6-2DE154A3DC66}" destId="{D0368987-6E59-4548-B67A-E504FD5908AF}" srcOrd="0" destOrd="0" presId="urn:microsoft.com/office/officeart/2005/8/layout/chevron2"/>
    <dgm:cxn modelId="{B25049DB-9B71-44F8-A2E0-213CEE7B8E02}" type="presParOf" srcId="{C1B7DB75-6D16-4E83-B1F6-2DE154A3DC66}" destId="{66DB3B70-9226-4A10-9E8E-204E9BA2C26B}" srcOrd="1" destOrd="0" presId="urn:microsoft.com/office/officeart/2005/8/layout/chevron2"/>
    <dgm:cxn modelId="{AFEF8A8B-E873-4720-A4A6-8A27E78A9C66}" type="presParOf" srcId="{CB9CE53E-F3C8-403C-812D-37464128351F}" destId="{ABB01E5E-F76B-4279-9126-46AE482BEA67}" srcOrd="5" destOrd="0" presId="urn:microsoft.com/office/officeart/2005/8/layout/chevron2"/>
    <dgm:cxn modelId="{E1720338-2EDA-47D3-9B8F-5A7060CE97EB}" type="presParOf" srcId="{CB9CE53E-F3C8-403C-812D-37464128351F}" destId="{F2DD2996-921F-4289-9E42-77649B42D3BB}" srcOrd="6" destOrd="0" presId="urn:microsoft.com/office/officeart/2005/8/layout/chevron2"/>
    <dgm:cxn modelId="{D96C7A3B-C5FA-4845-BD0B-7B829B9D4872}" type="presParOf" srcId="{F2DD2996-921F-4289-9E42-77649B42D3BB}" destId="{DCD3759A-8369-4345-82D5-5B0F5E925F37}" srcOrd="0" destOrd="0" presId="urn:microsoft.com/office/officeart/2005/8/layout/chevron2"/>
    <dgm:cxn modelId="{694CA953-4A54-478D-8AFB-960B8E75FF59}" type="presParOf" srcId="{F2DD2996-921F-4289-9E42-77649B42D3BB}" destId="{47298C2A-2B1D-44B5-B6D8-1CE231A9C575}" srcOrd="1" destOrd="0" presId="urn:microsoft.com/office/officeart/2005/8/layout/chevron2"/>
    <dgm:cxn modelId="{D06B771F-F6D8-4D60-ADDD-CF195A04EACA}" type="presParOf" srcId="{CB9CE53E-F3C8-403C-812D-37464128351F}" destId="{FBFFEC47-FFC0-4ADE-B7D0-5CBD4C6162D6}" srcOrd="7" destOrd="0" presId="urn:microsoft.com/office/officeart/2005/8/layout/chevron2"/>
    <dgm:cxn modelId="{F9534C81-0CCF-4AFE-93A9-4B30A0612613}" type="presParOf" srcId="{CB9CE53E-F3C8-403C-812D-37464128351F}" destId="{84AC7FC0-97C7-4797-93B2-6C22C7450535}" srcOrd="8" destOrd="0" presId="urn:microsoft.com/office/officeart/2005/8/layout/chevron2"/>
    <dgm:cxn modelId="{803A5FA2-80EA-442A-BD52-D935C86E0EB7}" type="presParOf" srcId="{84AC7FC0-97C7-4797-93B2-6C22C7450535}" destId="{3470C31B-F256-42BA-A4D5-CEF65A4A181D}" srcOrd="0" destOrd="0" presId="urn:microsoft.com/office/officeart/2005/8/layout/chevron2"/>
    <dgm:cxn modelId="{AE972B4D-E515-41C6-B98C-66DA114A8BE0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4866B88-1753-40AF-8F58-14718CB60DC9}" type="presOf" srcId="{52190D7A-03AE-4F05-9853-06E23B769EFA}" destId="{987E053C-861C-4B26-8DB6-3734DBDB3BEA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85269AB0-416F-4EC6-93C3-FC6602AFC893}" type="presOf" srcId="{37C51928-1B59-4E31-8CE5-6E9170C53712}" destId="{66DB3B70-9226-4A10-9E8E-204E9BA2C26B}" srcOrd="0" destOrd="0" presId="urn:microsoft.com/office/officeart/2005/8/layout/chevron2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CDF4ECEF-1E09-42CE-B619-0F629B4DD174}" type="presOf" srcId="{B56BC397-ED7E-4997-BA24-DC0CECA63801}" destId="{CB9CE53E-F3C8-403C-812D-37464128351F}" srcOrd="0" destOrd="0" presId="urn:microsoft.com/office/officeart/2005/8/layout/chevron2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67B70D1E-B0DB-4A9E-8677-78D8A1677E7A}" type="presOf" srcId="{FB879257-7F1D-4B85-823A-2FE3561C2748}" destId="{3470C31B-F256-42BA-A4D5-CEF65A4A181D}" srcOrd="0" destOrd="0" presId="urn:microsoft.com/office/officeart/2005/8/layout/chevron2"/>
    <dgm:cxn modelId="{6455428E-AE8A-46A2-8006-3854A85345F4}" type="presOf" srcId="{C94D58B5-368C-4994-B3BC-FEF81A551119}" destId="{D0368987-6E59-4548-B67A-E504FD5908AF}" srcOrd="0" destOrd="0" presId="urn:microsoft.com/office/officeart/2005/8/layout/chevron2"/>
    <dgm:cxn modelId="{65C97BC8-3FC9-40E4-899E-D13445CC1754}" type="presOf" srcId="{692CC9A3-D700-4496-BDE1-EC6C195AD45C}" destId="{2BDCD0A9-6CC5-4B45-BA1E-88505BE3697E}" srcOrd="0" destOrd="0" presId="urn:microsoft.com/office/officeart/2005/8/layout/chevron2"/>
    <dgm:cxn modelId="{08CC7989-117C-4667-8429-65F8FA536D04}" type="presOf" srcId="{21966C80-88A3-4F2E-8066-0117FEC0F441}" destId="{DCD3759A-8369-4345-82D5-5B0F5E925F37}" srcOrd="0" destOrd="0" presId="urn:microsoft.com/office/officeart/2005/8/layout/chevron2"/>
    <dgm:cxn modelId="{46F96F68-BD40-495C-AD06-43A9B85CC56E}" type="presOf" srcId="{ACD4B544-474B-449C-8EB7-CEA9C8D9515A}" destId="{0DA63EB2-3BAD-48E7-BE30-37141437840E}" srcOrd="0" destOrd="0" presId="urn:microsoft.com/office/officeart/2005/8/layout/chevron2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A9068FC0-4886-44E5-AAEE-0BBBA6F041C1}" type="presOf" srcId="{1FA9FF76-5BBC-4419-BFE3-1F96F80E7F9A}" destId="{C1EB28C0-4785-4DF1-A4F6-DD43D5460B03}" srcOrd="0" destOrd="0" presId="urn:microsoft.com/office/officeart/2005/8/layout/chevron2"/>
    <dgm:cxn modelId="{DF2416BD-D9BF-47E2-BBEA-19B475D13409}" type="presOf" srcId="{EF77E53F-8C9F-4930-947E-629931C1D95D}" destId="{2CD9BACC-F3FE-4BD9-ADA6-B34BED823DDB}" srcOrd="0" destOrd="0" presId="urn:microsoft.com/office/officeart/2005/8/layout/chevron2"/>
    <dgm:cxn modelId="{3DEE6D3E-C14F-436D-86B4-FF1B2C4658A2}" type="presOf" srcId="{81BB1153-B446-4B70-B3F9-3C420F8AFD82}" destId="{47298C2A-2B1D-44B5-B6D8-1CE231A9C575}" srcOrd="0" destOrd="0" presId="urn:microsoft.com/office/officeart/2005/8/layout/chevron2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DB617EAC-0B54-46F1-B5B8-C587C93FA5B1}" type="presParOf" srcId="{CB9CE53E-F3C8-403C-812D-37464128351F}" destId="{23752080-47D4-46AF-B6E4-2FEE222A75AF}" srcOrd="0" destOrd="0" presId="urn:microsoft.com/office/officeart/2005/8/layout/chevron2"/>
    <dgm:cxn modelId="{E13C4E78-71C1-4BA6-8271-D8551E458414}" type="presParOf" srcId="{23752080-47D4-46AF-B6E4-2FEE222A75AF}" destId="{987E053C-861C-4B26-8DB6-3734DBDB3BEA}" srcOrd="0" destOrd="0" presId="urn:microsoft.com/office/officeart/2005/8/layout/chevron2"/>
    <dgm:cxn modelId="{D7C20A60-A1C8-4EB6-9C52-F4D778BC7E0F}" type="presParOf" srcId="{23752080-47D4-46AF-B6E4-2FEE222A75AF}" destId="{2BDCD0A9-6CC5-4B45-BA1E-88505BE3697E}" srcOrd="1" destOrd="0" presId="urn:microsoft.com/office/officeart/2005/8/layout/chevron2"/>
    <dgm:cxn modelId="{7A580BA4-CD70-48D1-8957-E9594187CDBE}" type="presParOf" srcId="{CB9CE53E-F3C8-403C-812D-37464128351F}" destId="{1C8B6A98-1298-474F-9DC0-0002E0813365}" srcOrd="1" destOrd="0" presId="urn:microsoft.com/office/officeart/2005/8/layout/chevron2"/>
    <dgm:cxn modelId="{38173544-AB5D-4E55-8730-09CA082FF01E}" type="presParOf" srcId="{CB9CE53E-F3C8-403C-812D-37464128351F}" destId="{4FA49A55-8D86-40C2-9AD1-EB3388B47A4E}" srcOrd="2" destOrd="0" presId="urn:microsoft.com/office/officeart/2005/8/layout/chevron2"/>
    <dgm:cxn modelId="{C26CF225-2BA1-40EB-91FB-5E6374174AD3}" type="presParOf" srcId="{4FA49A55-8D86-40C2-9AD1-EB3388B47A4E}" destId="{0DA63EB2-3BAD-48E7-BE30-37141437840E}" srcOrd="0" destOrd="0" presId="urn:microsoft.com/office/officeart/2005/8/layout/chevron2"/>
    <dgm:cxn modelId="{77870EE8-3F75-447C-93A2-324C0BFE59F1}" type="presParOf" srcId="{4FA49A55-8D86-40C2-9AD1-EB3388B47A4E}" destId="{C1EB28C0-4785-4DF1-A4F6-DD43D5460B03}" srcOrd="1" destOrd="0" presId="urn:microsoft.com/office/officeart/2005/8/layout/chevron2"/>
    <dgm:cxn modelId="{B1C3548E-B7EF-49D2-B135-B342106E49EA}" type="presParOf" srcId="{CB9CE53E-F3C8-403C-812D-37464128351F}" destId="{8BAE8CD4-A10C-4475-99D8-161A14886833}" srcOrd="3" destOrd="0" presId="urn:microsoft.com/office/officeart/2005/8/layout/chevron2"/>
    <dgm:cxn modelId="{EBAFA310-355D-489E-96F8-EDD902DFB22B}" type="presParOf" srcId="{CB9CE53E-F3C8-403C-812D-37464128351F}" destId="{C1B7DB75-6D16-4E83-B1F6-2DE154A3DC66}" srcOrd="4" destOrd="0" presId="urn:microsoft.com/office/officeart/2005/8/layout/chevron2"/>
    <dgm:cxn modelId="{7B167810-C3CA-439A-8738-DD486096018C}" type="presParOf" srcId="{C1B7DB75-6D16-4E83-B1F6-2DE154A3DC66}" destId="{D0368987-6E59-4548-B67A-E504FD5908AF}" srcOrd="0" destOrd="0" presId="urn:microsoft.com/office/officeart/2005/8/layout/chevron2"/>
    <dgm:cxn modelId="{D82000D3-F7D1-4DBE-A4A4-0E872EC995A2}" type="presParOf" srcId="{C1B7DB75-6D16-4E83-B1F6-2DE154A3DC66}" destId="{66DB3B70-9226-4A10-9E8E-204E9BA2C26B}" srcOrd="1" destOrd="0" presId="urn:microsoft.com/office/officeart/2005/8/layout/chevron2"/>
    <dgm:cxn modelId="{43555347-21E3-4CBB-A309-0C1B49C28626}" type="presParOf" srcId="{CB9CE53E-F3C8-403C-812D-37464128351F}" destId="{ABB01E5E-F76B-4279-9126-46AE482BEA67}" srcOrd="5" destOrd="0" presId="urn:microsoft.com/office/officeart/2005/8/layout/chevron2"/>
    <dgm:cxn modelId="{5B25BC84-929E-4FF5-AEEC-46726CC7E732}" type="presParOf" srcId="{CB9CE53E-F3C8-403C-812D-37464128351F}" destId="{F2DD2996-921F-4289-9E42-77649B42D3BB}" srcOrd="6" destOrd="0" presId="urn:microsoft.com/office/officeart/2005/8/layout/chevron2"/>
    <dgm:cxn modelId="{5D5076E7-4DB1-47B8-BB79-BE618EADEC7A}" type="presParOf" srcId="{F2DD2996-921F-4289-9E42-77649B42D3BB}" destId="{DCD3759A-8369-4345-82D5-5B0F5E925F37}" srcOrd="0" destOrd="0" presId="urn:microsoft.com/office/officeart/2005/8/layout/chevron2"/>
    <dgm:cxn modelId="{4C763680-D8BA-4D21-A206-36D559720D09}" type="presParOf" srcId="{F2DD2996-921F-4289-9E42-77649B42D3BB}" destId="{47298C2A-2B1D-44B5-B6D8-1CE231A9C575}" srcOrd="1" destOrd="0" presId="urn:microsoft.com/office/officeart/2005/8/layout/chevron2"/>
    <dgm:cxn modelId="{40A256A4-FB62-48B1-9C18-3BB9A77DE4F6}" type="presParOf" srcId="{CB9CE53E-F3C8-403C-812D-37464128351F}" destId="{FBFFEC47-FFC0-4ADE-B7D0-5CBD4C6162D6}" srcOrd="7" destOrd="0" presId="urn:microsoft.com/office/officeart/2005/8/layout/chevron2"/>
    <dgm:cxn modelId="{60FAD73D-9E76-494B-9E7B-A50A8A816F5C}" type="presParOf" srcId="{CB9CE53E-F3C8-403C-812D-37464128351F}" destId="{84AC7FC0-97C7-4797-93B2-6C22C7450535}" srcOrd="8" destOrd="0" presId="urn:microsoft.com/office/officeart/2005/8/layout/chevron2"/>
    <dgm:cxn modelId="{45686220-BA36-4B12-9A07-5F6BBD3F007F}" type="presParOf" srcId="{84AC7FC0-97C7-4797-93B2-6C22C7450535}" destId="{3470C31B-F256-42BA-A4D5-CEF65A4A181D}" srcOrd="0" destOrd="0" presId="urn:microsoft.com/office/officeart/2005/8/layout/chevron2"/>
    <dgm:cxn modelId="{9C449DD0-90F9-4861-9E16-D9C0D4CB191E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083A969-FDD7-4D2E-B238-26D6B50D780A}" type="presOf" srcId="{1FA9FF76-5BBC-4419-BFE3-1F96F80E7F9A}" destId="{C1EB28C0-4785-4DF1-A4F6-DD43D5460B03}" srcOrd="0" destOrd="0" presId="urn:microsoft.com/office/officeart/2005/8/layout/chevron2"/>
    <dgm:cxn modelId="{5C7A1374-90E4-40FB-A80A-1B20DB4AB178}" type="presOf" srcId="{B56BC397-ED7E-4997-BA24-DC0CECA63801}" destId="{CB9CE53E-F3C8-403C-812D-37464128351F}" srcOrd="0" destOrd="0" presId="urn:microsoft.com/office/officeart/2005/8/layout/chevron2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2B9BFCC4-B5FE-4B9A-BD83-5847BC2D6DFF}" type="presOf" srcId="{37C51928-1B59-4E31-8CE5-6E9170C53712}" destId="{66DB3B70-9226-4A10-9E8E-204E9BA2C26B}" srcOrd="0" destOrd="0" presId="urn:microsoft.com/office/officeart/2005/8/layout/chevron2"/>
    <dgm:cxn modelId="{F7478F62-45BE-4DFF-8F1E-E4B7C1473452}" type="presOf" srcId="{ACD4B544-474B-449C-8EB7-CEA9C8D9515A}" destId="{0DA63EB2-3BAD-48E7-BE30-37141437840E}" srcOrd="0" destOrd="0" presId="urn:microsoft.com/office/officeart/2005/8/layout/chevron2"/>
    <dgm:cxn modelId="{0C63E47D-260D-4CC3-A68F-72970D10120B}" type="presOf" srcId="{C94D58B5-368C-4994-B3BC-FEF81A551119}" destId="{D0368987-6E59-4548-B67A-E504FD5908AF}" srcOrd="0" destOrd="0" presId="urn:microsoft.com/office/officeart/2005/8/layout/chevron2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E4730BF1-7722-4206-9930-2342DB8DC4EC}" type="presOf" srcId="{FB879257-7F1D-4B85-823A-2FE3561C2748}" destId="{3470C31B-F256-42BA-A4D5-CEF65A4A181D}" srcOrd="0" destOrd="0" presId="urn:microsoft.com/office/officeart/2005/8/layout/chevron2"/>
    <dgm:cxn modelId="{34AF037F-35C3-4462-85F5-05DA98C84B09}" type="presOf" srcId="{EF77E53F-8C9F-4930-947E-629931C1D95D}" destId="{2CD9BACC-F3FE-4BD9-ADA6-B34BED823DDB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5F26594F-F047-4276-B89E-56058F01703D}" type="presOf" srcId="{21966C80-88A3-4F2E-8066-0117FEC0F441}" destId="{DCD3759A-8369-4345-82D5-5B0F5E925F37}" srcOrd="0" destOrd="0" presId="urn:microsoft.com/office/officeart/2005/8/layout/chevron2"/>
    <dgm:cxn modelId="{3392D63D-345E-4F45-AB0D-F9D26951CE00}" type="presOf" srcId="{81BB1153-B446-4B70-B3F9-3C420F8AFD82}" destId="{47298C2A-2B1D-44B5-B6D8-1CE231A9C575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92D89F3D-4319-4898-84BA-42192DD46734}" type="presOf" srcId="{52190D7A-03AE-4F05-9853-06E23B769EFA}" destId="{987E053C-861C-4B26-8DB6-3734DBDB3BEA}" srcOrd="0" destOrd="0" presId="urn:microsoft.com/office/officeart/2005/8/layout/chevron2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BAE9032D-2234-4C11-A027-1FA180D574FA}" type="presOf" srcId="{692CC9A3-D700-4496-BDE1-EC6C195AD45C}" destId="{2BDCD0A9-6CC5-4B45-BA1E-88505BE3697E}" srcOrd="0" destOrd="0" presId="urn:microsoft.com/office/officeart/2005/8/layout/chevron2"/>
    <dgm:cxn modelId="{F82DA28B-A905-40F4-A246-1972E525DF80}" type="presParOf" srcId="{CB9CE53E-F3C8-403C-812D-37464128351F}" destId="{23752080-47D4-46AF-B6E4-2FEE222A75AF}" srcOrd="0" destOrd="0" presId="urn:microsoft.com/office/officeart/2005/8/layout/chevron2"/>
    <dgm:cxn modelId="{C8F4E2E6-0E48-4B7D-AC41-246ACD403A8D}" type="presParOf" srcId="{23752080-47D4-46AF-B6E4-2FEE222A75AF}" destId="{987E053C-861C-4B26-8DB6-3734DBDB3BEA}" srcOrd="0" destOrd="0" presId="urn:microsoft.com/office/officeart/2005/8/layout/chevron2"/>
    <dgm:cxn modelId="{2A9EBB59-85E3-49EA-B081-68A56ABAA85D}" type="presParOf" srcId="{23752080-47D4-46AF-B6E4-2FEE222A75AF}" destId="{2BDCD0A9-6CC5-4B45-BA1E-88505BE3697E}" srcOrd="1" destOrd="0" presId="urn:microsoft.com/office/officeart/2005/8/layout/chevron2"/>
    <dgm:cxn modelId="{C522B031-76EC-4B48-AFDA-8778ECC42100}" type="presParOf" srcId="{CB9CE53E-F3C8-403C-812D-37464128351F}" destId="{1C8B6A98-1298-474F-9DC0-0002E0813365}" srcOrd="1" destOrd="0" presId="urn:microsoft.com/office/officeart/2005/8/layout/chevron2"/>
    <dgm:cxn modelId="{5788886F-94CD-427A-BEC4-73D8F7034BF0}" type="presParOf" srcId="{CB9CE53E-F3C8-403C-812D-37464128351F}" destId="{4FA49A55-8D86-40C2-9AD1-EB3388B47A4E}" srcOrd="2" destOrd="0" presId="urn:microsoft.com/office/officeart/2005/8/layout/chevron2"/>
    <dgm:cxn modelId="{64FB631F-422A-46F3-9E75-4B165D704479}" type="presParOf" srcId="{4FA49A55-8D86-40C2-9AD1-EB3388B47A4E}" destId="{0DA63EB2-3BAD-48E7-BE30-37141437840E}" srcOrd="0" destOrd="0" presId="urn:microsoft.com/office/officeart/2005/8/layout/chevron2"/>
    <dgm:cxn modelId="{C937F402-EE77-4D62-BB69-39D3D7BA881C}" type="presParOf" srcId="{4FA49A55-8D86-40C2-9AD1-EB3388B47A4E}" destId="{C1EB28C0-4785-4DF1-A4F6-DD43D5460B03}" srcOrd="1" destOrd="0" presId="urn:microsoft.com/office/officeart/2005/8/layout/chevron2"/>
    <dgm:cxn modelId="{97DBFC3D-B897-4942-A6DC-D0FB91BAE3F0}" type="presParOf" srcId="{CB9CE53E-F3C8-403C-812D-37464128351F}" destId="{8BAE8CD4-A10C-4475-99D8-161A14886833}" srcOrd="3" destOrd="0" presId="urn:microsoft.com/office/officeart/2005/8/layout/chevron2"/>
    <dgm:cxn modelId="{8418E266-7275-48CC-B7E0-EB177E0FA1D7}" type="presParOf" srcId="{CB9CE53E-F3C8-403C-812D-37464128351F}" destId="{C1B7DB75-6D16-4E83-B1F6-2DE154A3DC66}" srcOrd="4" destOrd="0" presId="urn:microsoft.com/office/officeart/2005/8/layout/chevron2"/>
    <dgm:cxn modelId="{95EC31AE-CC10-4F1B-AE3E-AE74E65654F3}" type="presParOf" srcId="{C1B7DB75-6D16-4E83-B1F6-2DE154A3DC66}" destId="{D0368987-6E59-4548-B67A-E504FD5908AF}" srcOrd="0" destOrd="0" presId="urn:microsoft.com/office/officeart/2005/8/layout/chevron2"/>
    <dgm:cxn modelId="{015080C6-139E-4140-8881-776E93F5EE46}" type="presParOf" srcId="{C1B7DB75-6D16-4E83-B1F6-2DE154A3DC66}" destId="{66DB3B70-9226-4A10-9E8E-204E9BA2C26B}" srcOrd="1" destOrd="0" presId="urn:microsoft.com/office/officeart/2005/8/layout/chevron2"/>
    <dgm:cxn modelId="{3E3DE7CE-7B5F-4AC8-A1D2-B0E92256ACE1}" type="presParOf" srcId="{CB9CE53E-F3C8-403C-812D-37464128351F}" destId="{ABB01E5E-F76B-4279-9126-46AE482BEA67}" srcOrd="5" destOrd="0" presId="urn:microsoft.com/office/officeart/2005/8/layout/chevron2"/>
    <dgm:cxn modelId="{1118B645-35D8-4B2F-9DD0-9146BC8C4BD6}" type="presParOf" srcId="{CB9CE53E-F3C8-403C-812D-37464128351F}" destId="{F2DD2996-921F-4289-9E42-77649B42D3BB}" srcOrd="6" destOrd="0" presId="urn:microsoft.com/office/officeart/2005/8/layout/chevron2"/>
    <dgm:cxn modelId="{5B16BF19-794B-4710-960B-30354CBA8C5D}" type="presParOf" srcId="{F2DD2996-921F-4289-9E42-77649B42D3BB}" destId="{DCD3759A-8369-4345-82D5-5B0F5E925F37}" srcOrd="0" destOrd="0" presId="urn:microsoft.com/office/officeart/2005/8/layout/chevron2"/>
    <dgm:cxn modelId="{142AD642-08F5-4C95-83F5-3A0C44245375}" type="presParOf" srcId="{F2DD2996-921F-4289-9E42-77649B42D3BB}" destId="{47298C2A-2B1D-44B5-B6D8-1CE231A9C575}" srcOrd="1" destOrd="0" presId="urn:microsoft.com/office/officeart/2005/8/layout/chevron2"/>
    <dgm:cxn modelId="{D8D77AFB-79AD-4551-B1B2-43A987157511}" type="presParOf" srcId="{CB9CE53E-F3C8-403C-812D-37464128351F}" destId="{FBFFEC47-FFC0-4ADE-B7D0-5CBD4C6162D6}" srcOrd="7" destOrd="0" presId="urn:microsoft.com/office/officeart/2005/8/layout/chevron2"/>
    <dgm:cxn modelId="{80D7BF67-33D2-459A-9A7D-B960CEE8BD68}" type="presParOf" srcId="{CB9CE53E-F3C8-403C-812D-37464128351F}" destId="{84AC7FC0-97C7-4797-93B2-6C22C7450535}" srcOrd="8" destOrd="0" presId="urn:microsoft.com/office/officeart/2005/8/layout/chevron2"/>
    <dgm:cxn modelId="{7D09B4F9-A820-4431-BC21-ED861746EC6C}" type="presParOf" srcId="{84AC7FC0-97C7-4797-93B2-6C22C7450535}" destId="{3470C31B-F256-42BA-A4D5-CEF65A4A181D}" srcOrd="0" destOrd="0" presId="urn:microsoft.com/office/officeart/2005/8/layout/chevron2"/>
    <dgm:cxn modelId="{274E51F3-0420-494C-9171-E0A302074E05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7AB7671-5DC6-42EB-BA5A-04B3D4E7E25C}" type="presOf" srcId="{37C51928-1B59-4E31-8CE5-6E9170C53712}" destId="{66DB3B70-9226-4A10-9E8E-204E9BA2C26B}" srcOrd="0" destOrd="0" presId="urn:microsoft.com/office/officeart/2005/8/layout/chevron2"/>
    <dgm:cxn modelId="{77D11650-CCBE-41F3-AC6A-815A27E6184F}" type="presOf" srcId="{C94D58B5-368C-4994-B3BC-FEF81A551119}" destId="{D0368987-6E59-4548-B67A-E504FD5908AF}" srcOrd="0" destOrd="0" presId="urn:microsoft.com/office/officeart/2005/8/layout/chevron2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FB6C1074-B220-4B7F-AAD2-ABE63BE5848C}" type="presOf" srcId="{ACD4B544-474B-449C-8EB7-CEA9C8D9515A}" destId="{0DA63EB2-3BAD-48E7-BE30-37141437840E}" srcOrd="0" destOrd="0" presId="urn:microsoft.com/office/officeart/2005/8/layout/chevron2"/>
    <dgm:cxn modelId="{478DD28A-E982-49CF-BBDC-85549CBEDF9C}" type="presOf" srcId="{81BB1153-B446-4B70-B3F9-3C420F8AFD82}" destId="{47298C2A-2B1D-44B5-B6D8-1CE231A9C575}" srcOrd="0" destOrd="0" presId="urn:microsoft.com/office/officeart/2005/8/layout/chevron2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7F3FCEF7-05B8-4D2F-9280-6DD130375108}" type="presOf" srcId="{B56BC397-ED7E-4997-BA24-DC0CECA63801}" destId="{CB9CE53E-F3C8-403C-812D-37464128351F}" srcOrd="0" destOrd="0" presId="urn:microsoft.com/office/officeart/2005/8/layout/chevron2"/>
    <dgm:cxn modelId="{E4BF621D-AB42-445E-B900-7F8FC1D39129}" type="presOf" srcId="{21966C80-88A3-4F2E-8066-0117FEC0F441}" destId="{DCD3759A-8369-4345-82D5-5B0F5E925F37}" srcOrd="0" destOrd="0" presId="urn:microsoft.com/office/officeart/2005/8/layout/chevron2"/>
    <dgm:cxn modelId="{8A872D9E-B190-452E-9F89-87F9AD1321FB}" type="presOf" srcId="{52190D7A-03AE-4F05-9853-06E23B769EFA}" destId="{987E053C-861C-4B26-8DB6-3734DBDB3BEA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32A2CE92-B9AD-4137-9C9D-F6D1494922BD}" type="presOf" srcId="{692CC9A3-D700-4496-BDE1-EC6C195AD45C}" destId="{2BDCD0A9-6CC5-4B45-BA1E-88505BE3697E}" srcOrd="0" destOrd="0" presId="urn:microsoft.com/office/officeart/2005/8/layout/chevron2"/>
    <dgm:cxn modelId="{9FF72FBC-8A49-4608-9A24-67AB30D6BE3E}" type="presOf" srcId="{FB879257-7F1D-4B85-823A-2FE3561C2748}" destId="{3470C31B-F256-42BA-A4D5-CEF65A4A181D}" srcOrd="0" destOrd="0" presId="urn:microsoft.com/office/officeart/2005/8/layout/chevron2"/>
    <dgm:cxn modelId="{AA1CFA39-96BE-4A6D-9963-837352A95561}" type="presOf" srcId="{1FA9FF76-5BBC-4419-BFE3-1F96F80E7F9A}" destId="{C1EB28C0-4785-4DF1-A4F6-DD43D5460B03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4B462C0B-0771-42A6-8B63-F9F8CD126B9B}" type="presOf" srcId="{EF77E53F-8C9F-4930-947E-629931C1D95D}" destId="{2CD9BACC-F3FE-4BD9-ADA6-B34BED823DDB}" srcOrd="0" destOrd="0" presId="urn:microsoft.com/office/officeart/2005/8/layout/chevron2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FE7AA109-4931-40B3-A4DF-1460ED310842}" type="presParOf" srcId="{CB9CE53E-F3C8-403C-812D-37464128351F}" destId="{23752080-47D4-46AF-B6E4-2FEE222A75AF}" srcOrd="0" destOrd="0" presId="urn:microsoft.com/office/officeart/2005/8/layout/chevron2"/>
    <dgm:cxn modelId="{A32648A8-85DC-4855-B6B5-E7308B3E4C49}" type="presParOf" srcId="{23752080-47D4-46AF-B6E4-2FEE222A75AF}" destId="{987E053C-861C-4B26-8DB6-3734DBDB3BEA}" srcOrd="0" destOrd="0" presId="urn:microsoft.com/office/officeart/2005/8/layout/chevron2"/>
    <dgm:cxn modelId="{C38BF4DC-1BE7-4B4B-A694-36F4ED0CF838}" type="presParOf" srcId="{23752080-47D4-46AF-B6E4-2FEE222A75AF}" destId="{2BDCD0A9-6CC5-4B45-BA1E-88505BE3697E}" srcOrd="1" destOrd="0" presId="urn:microsoft.com/office/officeart/2005/8/layout/chevron2"/>
    <dgm:cxn modelId="{3E676677-2C05-4BA7-AF37-20B9538CDEFA}" type="presParOf" srcId="{CB9CE53E-F3C8-403C-812D-37464128351F}" destId="{1C8B6A98-1298-474F-9DC0-0002E0813365}" srcOrd="1" destOrd="0" presId="urn:microsoft.com/office/officeart/2005/8/layout/chevron2"/>
    <dgm:cxn modelId="{1CF58D98-5464-4176-A2DC-BBEBEA82FBEC}" type="presParOf" srcId="{CB9CE53E-F3C8-403C-812D-37464128351F}" destId="{4FA49A55-8D86-40C2-9AD1-EB3388B47A4E}" srcOrd="2" destOrd="0" presId="urn:microsoft.com/office/officeart/2005/8/layout/chevron2"/>
    <dgm:cxn modelId="{3FAAD452-8FBA-4B17-B438-1CDF9F741938}" type="presParOf" srcId="{4FA49A55-8D86-40C2-9AD1-EB3388B47A4E}" destId="{0DA63EB2-3BAD-48E7-BE30-37141437840E}" srcOrd="0" destOrd="0" presId="urn:microsoft.com/office/officeart/2005/8/layout/chevron2"/>
    <dgm:cxn modelId="{FA4A6113-6696-440A-9212-EEF8DA3956CE}" type="presParOf" srcId="{4FA49A55-8D86-40C2-9AD1-EB3388B47A4E}" destId="{C1EB28C0-4785-4DF1-A4F6-DD43D5460B03}" srcOrd="1" destOrd="0" presId="urn:microsoft.com/office/officeart/2005/8/layout/chevron2"/>
    <dgm:cxn modelId="{860AE331-E7FA-4D90-BD1D-0C4356709CB8}" type="presParOf" srcId="{CB9CE53E-F3C8-403C-812D-37464128351F}" destId="{8BAE8CD4-A10C-4475-99D8-161A14886833}" srcOrd="3" destOrd="0" presId="urn:microsoft.com/office/officeart/2005/8/layout/chevron2"/>
    <dgm:cxn modelId="{E4A450B0-0E1F-4EED-8C9D-D837718C618F}" type="presParOf" srcId="{CB9CE53E-F3C8-403C-812D-37464128351F}" destId="{C1B7DB75-6D16-4E83-B1F6-2DE154A3DC66}" srcOrd="4" destOrd="0" presId="urn:microsoft.com/office/officeart/2005/8/layout/chevron2"/>
    <dgm:cxn modelId="{0319B8FE-FEEE-4C75-B25C-2E1A4BBD6B7F}" type="presParOf" srcId="{C1B7DB75-6D16-4E83-B1F6-2DE154A3DC66}" destId="{D0368987-6E59-4548-B67A-E504FD5908AF}" srcOrd="0" destOrd="0" presId="urn:microsoft.com/office/officeart/2005/8/layout/chevron2"/>
    <dgm:cxn modelId="{A8A6BD5F-B2A5-4FB0-A644-71EC3112E38D}" type="presParOf" srcId="{C1B7DB75-6D16-4E83-B1F6-2DE154A3DC66}" destId="{66DB3B70-9226-4A10-9E8E-204E9BA2C26B}" srcOrd="1" destOrd="0" presId="urn:microsoft.com/office/officeart/2005/8/layout/chevron2"/>
    <dgm:cxn modelId="{2AA2C537-4AAE-4E73-9645-45E28B2526A0}" type="presParOf" srcId="{CB9CE53E-F3C8-403C-812D-37464128351F}" destId="{ABB01E5E-F76B-4279-9126-46AE482BEA67}" srcOrd="5" destOrd="0" presId="urn:microsoft.com/office/officeart/2005/8/layout/chevron2"/>
    <dgm:cxn modelId="{61F16F35-0B8E-4638-B260-A6751C5DF02F}" type="presParOf" srcId="{CB9CE53E-F3C8-403C-812D-37464128351F}" destId="{F2DD2996-921F-4289-9E42-77649B42D3BB}" srcOrd="6" destOrd="0" presId="urn:microsoft.com/office/officeart/2005/8/layout/chevron2"/>
    <dgm:cxn modelId="{3F642B47-ECA8-4918-AC65-2EF7F1F31CFA}" type="presParOf" srcId="{F2DD2996-921F-4289-9E42-77649B42D3BB}" destId="{DCD3759A-8369-4345-82D5-5B0F5E925F37}" srcOrd="0" destOrd="0" presId="urn:microsoft.com/office/officeart/2005/8/layout/chevron2"/>
    <dgm:cxn modelId="{DACA992D-F592-450E-BE1F-0392AEE0B563}" type="presParOf" srcId="{F2DD2996-921F-4289-9E42-77649B42D3BB}" destId="{47298C2A-2B1D-44B5-B6D8-1CE231A9C575}" srcOrd="1" destOrd="0" presId="urn:microsoft.com/office/officeart/2005/8/layout/chevron2"/>
    <dgm:cxn modelId="{068055F3-12B2-41F1-AA51-C434D1E32BC3}" type="presParOf" srcId="{CB9CE53E-F3C8-403C-812D-37464128351F}" destId="{FBFFEC47-FFC0-4ADE-B7D0-5CBD4C6162D6}" srcOrd="7" destOrd="0" presId="urn:microsoft.com/office/officeart/2005/8/layout/chevron2"/>
    <dgm:cxn modelId="{FD7FD3F0-0D6D-43C6-8A90-8A666B81EE97}" type="presParOf" srcId="{CB9CE53E-F3C8-403C-812D-37464128351F}" destId="{84AC7FC0-97C7-4797-93B2-6C22C7450535}" srcOrd="8" destOrd="0" presId="urn:microsoft.com/office/officeart/2005/8/layout/chevron2"/>
    <dgm:cxn modelId="{84F3632B-3EC0-400B-AAE5-AE3C6A305808}" type="presParOf" srcId="{84AC7FC0-97C7-4797-93B2-6C22C7450535}" destId="{3470C31B-F256-42BA-A4D5-CEF65A4A181D}" srcOrd="0" destOrd="0" presId="urn:microsoft.com/office/officeart/2005/8/layout/chevron2"/>
    <dgm:cxn modelId="{9B96030B-C431-49AD-90D5-99F6C51DEF1A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6BC397-ED7E-4997-BA24-DC0CECA6380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2190D7A-03AE-4F05-9853-06E23B769EF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Ⅰ</a:t>
          </a:r>
          <a:endParaRPr lang="ko-KR" altLang="en-US" b="1" dirty="0">
            <a:latin typeface="+mn-lt"/>
          </a:endParaRPr>
        </a:p>
      </dgm:t>
    </dgm:pt>
    <dgm:pt modelId="{EFBD0A30-9BD4-4FB9-97CD-CFEABA9F2596}" type="par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5DA3A431-12A4-4910-906E-6C577522E9E5}" type="sibTrans" cxnId="{D1841083-A8EC-47FC-A200-942A5FBBCDD9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692CC9A3-D700-4496-BDE1-EC6C195AD45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사업개요</a:t>
          </a:r>
          <a:endParaRPr lang="ko-KR" altLang="en-US" dirty="0">
            <a:latin typeface="+mn-lt"/>
          </a:endParaRPr>
        </a:p>
      </dgm:t>
    </dgm:pt>
    <dgm:pt modelId="{C191CB88-82D9-4ECC-AD5D-BC771927A79C}" type="par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77193F82-0F8E-4BEC-8BA0-FE9B27F08E05}" type="sibTrans" cxnId="{F935F9FC-4EE3-4F94-9A5A-767B0BBB24C2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CD4B544-474B-449C-8EB7-CEA9C8D9515A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Ⅱ</a:t>
          </a:r>
          <a:endParaRPr lang="ko-KR" altLang="en-US" b="1" dirty="0">
            <a:latin typeface="+mn-lt"/>
          </a:endParaRPr>
        </a:p>
      </dgm:t>
    </dgm:pt>
    <dgm:pt modelId="{D52AA0E1-7921-4D04-9496-E41CEC0B1058}" type="par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5D0B0AD-E033-4AD8-BC66-00C14C93DAD0}" type="sibTrans" cxnId="{741C0B3F-699D-4A10-9F18-CD4CDA7014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1FA9FF76-5BBC-4419-BFE3-1F96F80E7F9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창업팀</a:t>
          </a:r>
          <a:endParaRPr lang="ko-KR" altLang="en-US" dirty="0">
            <a:latin typeface="+mn-lt"/>
          </a:endParaRPr>
        </a:p>
      </dgm:t>
    </dgm:pt>
    <dgm:pt modelId="{924C5010-04D4-40DB-9248-C85F6AF6057C}" type="par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00FDEE09-F2C6-4B07-B11A-F25BAC110D78}" type="sibTrans" cxnId="{77D7E745-6885-4E8F-A666-8EB2EEB7491A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94D58B5-368C-4994-B3BC-FEF81A551119}">
      <dgm:prSet phldrT="[텍스트]"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Ⅲ</a:t>
          </a:r>
          <a:endParaRPr lang="ko-KR" altLang="en-US" b="1" dirty="0">
            <a:latin typeface="+mn-lt"/>
          </a:endParaRPr>
        </a:p>
      </dgm:t>
    </dgm:pt>
    <dgm:pt modelId="{BE7402A4-4DE4-4CB9-8F32-40A4E1A2F204}" type="par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8353872-D990-48DD-838D-C9D44000E67F}" type="sibTrans" cxnId="{680FD3E4-5923-4B18-94E2-DF85A955EA9D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37C51928-1B59-4E31-8CE5-6E9170C5371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환경분석</a:t>
          </a:r>
          <a:endParaRPr lang="ko-KR" altLang="en-US" dirty="0">
            <a:latin typeface="+mn-lt"/>
          </a:endParaRPr>
        </a:p>
      </dgm:t>
    </dgm:pt>
    <dgm:pt modelId="{4F0E30C1-80DC-4A4B-89E7-66125ED92A4E}" type="par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AD69C3AC-5A89-4157-90A0-B1168182CFED}" type="sibTrans" cxnId="{B2C01F26-D08A-4977-AC82-FF7B940E7D2B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21966C80-88A3-4F2E-8066-0117FEC0F441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Ⅳ</a:t>
          </a:r>
          <a:endParaRPr lang="ko-KR" altLang="en-US" b="1" dirty="0">
            <a:latin typeface="+mn-lt"/>
          </a:endParaRPr>
        </a:p>
      </dgm:t>
    </dgm:pt>
    <dgm:pt modelId="{B2E5B6F0-C384-4552-A844-1B7693B7B09C}" type="par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DBF9074-0FE7-4C72-94D7-8FEFDF6B77AB}" type="sibTrans" cxnId="{95EC98DF-12BC-472E-9483-EBEC453C3DB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81BB1153-B446-4B70-B3F9-3C420F8AFD82}">
      <dgm:prSet/>
      <dgm:spPr/>
      <dgm:t>
        <a:bodyPr/>
        <a:lstStyle/>
        <a:p>
          <a:pPr latinLnBrk="1"/>
          <a:r>
            <a:rPr lang="en-US" altLang="ko-KR" dirty="0" smtClean="0">
              <a:latin typeface="+mn-lt"/>
            </a:rPr>
            <a:t>BM</a:t>
          </a:r>
          <a:endParaRPr lang="ko-KR" altLang="en-US" dirty="0">
            <a:latin typeface="+mn-lt"/>
          </a:endParaRPr>
        </a:p>
      </dgm:t>
    </dgm:pt>
    <dgm:pt modelId="{A5078E60-D36C-48A5-844D-442816A1A1CB}" type="par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DD9B05BB-9607-42E5-98AE-A2C284EA92DA}" type="sibTrans" cxnId="{59119ED2-8C04-42E3-A0BF-A372974508F6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B879257-7F1D-4B85-823A-2FE3561C2748}">
      <dgm:prSet/>
      <dgm:spPr/>
      <dgm:t>
        <a:bodyPr/>
        <a:lstStyle/>
        <a:p>
          <a:pPr latinLnBrk="1"/>
          <a:r>
            <a:rPr lang="en-US" altLang="ko-KR" b="1" dirty="0" smtClean="0">
              <a:latin typeface="HY나무B"/>
              <a:ea typeface="HY나무B"/>
            </a:rPr>
            <a:t>Ⅴ</a:t>
          </a:r>
          <a:endParaRPr lang="ko-KR" altLang="en-US" b="1" dirty="0">
            <a:latin typeface="+mn-lt"/>
          </a:endParaRPr>
        </a:p>
      </dgm:t>
    </dgm:pt>
    <dgm:pt modelId="{D247CB92-FA24-4CA4-8059-CE718EDBD847}" type="par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9AF10FF6-DC5D-4D79-A5DF-152EF33219C2}" type="sibTrans" cxnId="{D963EE69-9548-441B-968E-92961EF57FB0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EF77E53F-8C9F-4930-947E-629931C1D95D}">
      <dgm:prSet/>
      <dgm:spPr/>
      <dgm:t>
        <a:bodyPr/>
        <a:lstStyle/>
        <a:p>
          <a:pPr latinLnBrk="1"/>
          <a:r>
            <a:rPr lang="ko-KR" altLang="en-US" dirty="0" smtClean="0">
              <a:latin typeface="+mn-lt"/>
            </a:rPr>
            <a:t>추진일정</a:t>
          </a:r>
          <a:endParaRPr lang="ko-KR" altLang="en-US" dirty="0">
            <a:latin typeface="+mn-lt"/>
          </a:endParaRPr>
        </a:p>
      </dgm:t>
    </dgm:pt>
    <dgm:pt modelId="{FE2B540F-362C-4C06-B4E1-04294F661486}" type="par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F2D98422-C7DC-4F32-952E-80D165575A6E}" type="sibTrans" cxnId="{C30BD318-1B09-4D36-9DDE-843E33C50871}">
      <dgm:prSet/>
      <dgm:spPr/>
      <dgm:t>
        <a:bodyPr/>
        <a:lstStyle/>
        <a:p>
          <a:pPr latinLnBrk="1"/>
          <a:endParaRPr lang="ko-KR" altLang="en-US">
            <a:latin typeface="+mn-lt"/>
          </a:endParaRPr>
        </a:p>
      </dgm:t>
    </dgm:pt>
    <dgm:pt modelId="{CB9CE53E-F3C8-403C-812D-37464128351F}" type="pres">
      <dgm:prSet presAssocID="{B56BC397-ED7E-4997-BA24-DC0CECA63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52080-47D4-46AF-B6E4-2FEE222A75AF}" type="pres">
      <dgm:prSet presAssocID="{52190D7A-03AE-4F05-9853-06E23B769EFA}" presName="composite" presStyleCnt="0"/>
      <dgm:spPr/>
    </dgm:pt>
    <dgm:pt modelId="{987E053C-861C-4B26-8DB6-3734DBDB3BEA}" type="pres">
      <dgm:prSet presAssocID="{52190D7A-03AE-4F05-9853-06E23B769E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DCD0A9-6CC5-4B45-BA1E-88505BE3697E}" type="pres">
      <dgm:prSet presAssocID="{52190D7A-03AE-4F05-9853-06E23B769EFA}" presName="descendantText" presStyleLbl="alignAcc1" presStyleIdx="0" presStyleCnt="5" custLinFactNeighborX="4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8B6A98-1298-474F-9DC0-0002E0813365}" type="pres">
      <dgm:prSet presAssocID="{5DA3A431-12A4-4910-906E-6C577522E9E5}" presName="sp" presStyleCnt="0"/>
      <dgm:spPr/>
    </dgm:pt>
    <dgm:pt modelId="{4FA49A55-8D86-40C2-9AD1-EB3388B47A4E}" type="pres">
      <dgm:prSet presAssocID="{ACD4B544-474B-449C-8EB7-CEA9C8D9515A}" presName="composite" presStyleCnt="0"/>
      <dgm:spPr/>
    </dgm:pt>
    <dgm:pt modelId="{0DA63EB2-3BAD-48E7-BE30-37141437840E}" type="pres">
      <dgm:prSet presAssocID="{ACD4B544-474B-449C-8EB7-CEA9C8D9515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B28C0-4785-4DF1-A4F6-DD43D5460B03}" type="pres">
      <dgm:prSet presAssocID="{ACD4B544-474B-449C-8EB7-CEA9C8D9515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E8CD4-A10C-4475-99D8-161A14886833}" type="pres">
      <dgm:prSet presAssocID="{E5D0B0AD-E033-4AD8-BC66-00C14C93DAD0}" presName="sp" presStyleCnt="0"/>
      <dgm:spPr/>
    </dgm:pt>
    <dgm:pt modelId="{C1B7DB75-6D16-4E83-B1F6-2DE154A3DC66}" type="pres">
      <dgm:prSet presAssocID="{C94D58B5-368C-4994-B3BC-FEF81A551119}" presName="composite" presStyleCnt="0"/>
      <dgm:spPr/>
    </dgm:pt>
    <dgm:pt modelId="{D0368987-6E59-4548-B67A-E504FD5908AF}" type="pres">
      <dgm:prSet presAssocID="{C94D58B5-368C-4994-B3BC-FEF81A5511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DB3B70-9226-4A10-9E8E-204E9BA2C26B}" type="pres">
      <dgm:prSet presAssocID="{C94D58B5-368C-4994-B3BC-FEF81A5511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B01E5E-F76B-4279-9126-46AE482BEA67}" type="pres">
      <dgm:prSet presAssocID="{28353872-D990-48DD-838D-C9D44000E67F}" presName="sp" presStyleCnt="0"/>
      <dgm:spPr/>
    </dgm:pt>
    <dgm:pt modelId="{F2DD2996-921F-4289-9E42-77649B42D3BB}" type="pres">
      <dgm:prSet presAssocID="{21966C80-88A3-4F2E-8066-0117FEC0F441}" presName="composite" presStyleCnt="0"/>
      <dgm:spPr/>
    </dgm:pt>
    <dgm:pt modelId="{DCD3759A-8369-4345-82D5-5B0F5E925F37}" type="pres">
      <dgm:prSet presAssocID="{21966C80-88A3-4F2E-8066-0117FEC0F4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298C2A-2B1D-44B5-B6D8-1CE231A9C575}" type="pres">
      <dgm:prSet presAssocID="{21966C80-88A3-4F2E-8066-0117FEC0F4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FEC47-FFC0-4ADE-B7D0-5CBD4C6162D6}" type="pres">
      <dgm:prSet presAssocID="{EDBF9074-0FE7-4C72-94D7-8FEFDF6B77AB}" presName="sp" presStyleCnt="0"/>
      <dgm:spPr/>
    </dgm:pt>
    <dgm:pt modelId="{84AC7FC0-97C7-4797-93B2-6C22C7450535}" type="pres">
      <dgm:prSet presAssocID="{FB879257-7F1D-4B85-823A-2FE3561C2748}" presName="composite" presStyleCnt="0"/>
      <dgm:spPr/>
    </dgm:pt>
    <dgm:pt modelId="{3470C31B-F256-42BA-A4D5-CEF65A4A181D}" type="pres">
      <dgm:prSet presAssocID="{FB879257-7F1D-4B85-823A-2FE3561C27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D9BACC-F3FE-4BD9-ADA6-B34BED823DDB}" type="pres">
      <dgm:prSet presAssocID="{FB879257-7F1D-4B85-823A-2FE3561C27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7181B05-05D5-45B2-B762-3557D48EDD24}" type="presOf" srcId="{EF77E53F-8C9F-4930-947E-629931C1D95D}" destId="{2CD9BACC-F3FE-4BD9-ADA6-B34BED823DDB}" srcOrd="0" destOrd="0" presId="urn:microsoft.com/office/officeart/2005/8/layout/chevron2"/>
    <dgm:cxn modelId="{4D34EC16-0EE9-4F9D-8B67-E803CBD01DA3}" type="presOf" srcId="{B56BC397-ED7E-4997-BA24-DC0CECA63801}" destId="{CB9CE53E-F3C8-403C-812D-37464128351F}" srcOrd="0" destOrd="0" presId="urn:microsoft.com/office/officeart/2005/8/layout/chevron2"/>
    <dgm:cxn modelId="{523C2597-2147-4975-A970-25F0ACB69041}" type="presOf" srcId="{C94D58B5-368C-4994-B3BC-FEF81A551119}" destId="{D0368987-6E59-4548-B67A-E504FD5908AF}" srcOrd="0" destOrd="0" presId="urn:microsoft.com/office/officeart/2005/8/layout/chevron2"/>
    <dgm:cxn modelId="{B2C01F26-D08A-4977-AC82-FF7B940E7D2B}" srcId="{C94D58B5-368C-4994-B3BC-FEF81A551119}" destId="{37C51928-1B59-4E31-8CE5-6E9170C53712}" srcOrd="0" destOrd="0" parTransId="{4F0E30C1-80DC-4A4B-89E7-66125ED92A4E}" sibTransId="{AD69C3AC-5A89-4157-90A0-B1168182CFED}"/>
    <dgm:cxn modelId="{D963EE69-9548-441B-968E-92961EF57FB0}" srcId="{B56BC397-ED7E-4997-BA24-DC0CECA63801}" destId="{FB879257-7F1D-4B85-823A-2FE3561C2748}" srcOrd="4" destOrd="0" parTransId="{D247CB92-FA24-4CA4-8059-CE718EDBD847}" sibTransId="{9AF10FF6-DC5D-4D79-A5DF-152EF33219C2}"/>
    <dgm:cxn modelId="{A1112D23-2355-4E2A-9D6D-E4928EF6F911}" type="presOf" srcId="{1FA9FF76-5BBC-4419-BFE3-1F96F80E7F9A}" destId="{C1EB28C0-4785-4DF1-A4F6-DD43D5460B03}" srcOrd="0" destOrd="0" presId="urn:microsoft.com/office/officeart/2005/8/layout/chevron2"/>
    <dgm:cxn modelId="{95EC98DF-12BC-472E-9483-EBEC453C3DB1}" srcId="{B56BC397-ED7E-4997-BA24-DC0CECA63801}" destId="{21966C80-88A3-4F2E-8066-0117FEC0F441}" srcOrd="3" destOrd="0" parTransId="{B2E5B6F0-C384-4552-A844-1B7693B7B09C}" sibTransId="{EDBF9074-0FE7-4C72-94D7-8FEFDF6B77AB}"/>
    <dgm:cxn modelId="{2BB7AD11-CBD3-46C1-9001-B5E4DBB1A1EE}" type="presOf" srcId="{81BB1153-B446-4B70-B3F9-3C420F8AFD82}" destId="{47298C2A-2B1D-44B5-B6D8-1CE231A9C575}" srcOrd="0" destOrd="0" presId="urn:microsoft.com/office/officeart/2005/8/layout/chevron2"/>
    <dgm:cxn modelId="{56030F26-0D56-48BE-B031-C92691FD8823}" type="presOf" srcId="{692CC9A3-D700-4496-BDE1-EC6C195AD45C}" destId="{2BDCD0A9-6CC5-4B45-BA1E-88505BE3697E}" srcOrd="0" destOrd="0" presId="urn:microsoft.com/office/officeart/2005/8/layout/chevron2"/>
    <dgm:cxn modelId="{C30BD318-1B09-4D36-9DDE-843E33C50871}" srcId="{FB879257-7F1D-4B85-823A-2FE3561C2748}" destId="{EF77E53F-8C9F-4930-947E-629931C1D95D}" srcOrd="0" destOrd="0" parTransId="{FE2B540F-362C-4C06-B4E1-04294F661486}" sibTransId="{F2D98422-C7DC-4F32-952E-80D165575A6E}"/>
    <dgm:cxn modelId="{680FD3E4-5923-4B18-94E2-DF85A955EA9D}" srcId="{B56BC397-ED7E-4997-BA24-DC0CECA63801}" destId="{C94D58B5-368C-4994-B3BC-FEF81A551119}" srcOrd="2" destOrd="0" parTransId="{BE7402A4-4DE4-4CB9-8F32-40A4E1A2F204}" sibTransId="{28353872-D990-48DD-838D-C9D44000E67F}"/>
    <dgm:cxn modelId="{59119ED2-8C04-42E3-A0BF-A372974508F6}" srcId="{21966C80-88A3-4F2E-8066-0117FEC0F441}" destId="{81BB1153-B446-4B70-B3F9-3C420F8AFD82}" srcOrd="0" destOrd="0" parTransId="{A5078E60-D36C-48A5-844D-442816A1A1CB}" sibTransId="{DD9B05BB-9607-42E5-98AE-A2C284EA92DA}"/>
    <dgm:cxn modelId="{BE1A14BE-8008-47BB-B855-D090AD30A5EF}" type="presOf" srcId="{37C51928-1B59-4E31-8CE5-6E9170C53712}" destId="{66DB3B70-9226-4A10-9E8E-204E9BA2C26B}" srcOrd="0" destOrd="0" presId="urn:microsoft.com/office/officeart/2005/8/layout/chevron2"/>
    <dgm:cxn modelId="{F02C6FE8-22C0-41D0-8D0D-3E45A562409A}" type="presOf" srcId="{FB879257-7F1D-4B85-823A-2FE3561C2748}" destId="{3470C31B-F256-42BA-A4D5-CEF65A4A181D}" srcOrd="0" destOrd="0" presId="urn:microsoft.com/office/officeart/2005/8/layout/chevron2"/>
    <dgm:cxn modelId="{F9F389A3-1C25-43E7-A259-C5AF5D875731}" type="presOf" srcId="{52190D7A-03AE-4F05-9853-06E23B769EFA}" destId="{987E053C-861C-4B26-8DB6-3734DBDB3BEA}" srcOrd="0" destOrd="0" presId="urn:microsoft.com/office/officeart/2005/8/layout/chevron2"/>
    <dgm:cxn modelId="{D1841083-A8EC-47FC-A200-942A5FBBCDD9}" srcId="{B56BC397-ED7E-4997-BA24-DC0CECA63801}" destId="{52190D7A-03AE-4F05-9853-06E23B769EFA}" srcOrd="0" destOrd="0" parTransId="{EFBD0A30-9BD4-4FB9-97CD-CFEABA9F2596}" sibTransId="{5DA3A431-12A4-4910-906E-6C577522E9E5}"/>
    <dgm:cxn modelId="{CA17AA83-51F7-4F22-812D-EF4D7A363A01}" type="presOf" srcId="{ACD4B544-474B-449C-8EB7-CEA9C8D9515A}" destId="{0DA63EB2-3BAD-48E7-BE30-37141437840E}" srcOrd="0" destOrd="0" presId="urn:microsoft.com/office/officeart/2005/8/layout/chevron2"/>
    <dgm:cxn modelId="{77D7E745-6885-4E8F-A666-8EB2EEB7491A}" srcId="{ACD4B544-474B-449C-8EB7-CEA9C8D9515A}" destId="{1FA9FF76-5BBC-4419-BFE3-1F96F80E7F9A}" srcOrd="0" destOrd="0" parTransId="{924C5010-04D4-40DB-9248-C85F6AF6057C}" sibTransId="{00FDEE09-F2C6-4B07-B11A-F25BAC110D78}"/>
    <dgm:cxn modelId="{F935F9FC-4EE3-4F94-9A5A-767B0BBB24C2}" srcId="{52190D7A-03AE-4F05-9853-06E23B769EFA}" destId="{692CC9A3-D700-4496-BDE1-EC6C195AD45C}" srcOrd="0" destOrd="0" parTransId="{C191CB88-82D9-4ECC-AD5D-BC771927A79C}" sibTransId="{77193F82-0F8E-4BEC-8BA0-FE9B27F08E05}"/>
    <dgm:cxn modelId="{B556806F-5D59-4B83-99C3-CAAE8F1B2DF7}" type="presOf" srcId="{21966C80-88A3-4F2E-8066-0117FEC0F441}" destId="{DCD3759A-8369-4345-82D5-5B0F5E925F37}" srcOrd="0" destOrd="0" presId="urn:microsoft.com/office/officeart/2005/8/layout/chevron2"/>
    <dgm:cxn modelId="{741C0B3F-699D-4A10-9F18-CD4CDA70141A}" srcId="{B56BC397-ED7E-4997-BA24-DC0CECA63801}" destId="{ACD4B544-474B-449C-8EB7-CEA9C8D9515A}" srcOrd="1" destOrd="0" parTransId="{D52AA0E1-7921-4D04-9496-E41CEC0B1058}" sibTransId="{E5D0B0AD-E033-4AD8-BC66-00C14C93DAD0}"/>
    <dgm:cxn modelId="{5BFD7B23-6B8B-4EED-B401-203D4B19AE03}" type="presParOf" srcId="{CB9CE53E-F3C8-403C-812D-37464128351F}" destId="{23752080-47D4-46AF-B6E4-2FEE222A75AF}" srcOrd="0" destOrd="0" presId="urn:microsoft.com/office/officeart/2005/8/layout/chevron2"/>
    <dgm:cxn modelId="{17B022A6-00F1-41B2-9B44-DFDB272086EE}" type="presParOf" srcId="{23752080-47D4-46AF-B6E4-2FEE222A75AF}" destId="{987E053C-861C-4B26-8DB6-3734DBDB3BEA}" srcOrd="0" destOrd="0" presId="urn:microsoft.com/office/officeart/2005/8/layout/chevron2"/>
    <dgm:cxn modelId="{98F14529-943E-4648-83C3-0D169C179CAB}" type="presParOf" srcId="{23752080-47D4-46AF-B6E4-2FEE222A75AF}" destId="{2BDCD0A9-6CC5-4B45-BA1E-88505BE3697E}" srcOrd="1" destOrd="0" presId="urn:microsoft.com/office/officeart/2005/8/layout/chevron2"/>
    <dgm:cxn modelId="{F6ABE92C-ABC4-4C44-8343-EDE21A97582B}" type="presParOf" srcId="{CB9CE53E-F3C8-403C-812D-37464128351F}" destId="{1C8B6A98-1298-474F-9DC0-0002E0813365}" srcOrd="1" destOrd="0" presId="urn:microsoft.com/office/officeart/2005/8/layout/chevron2"/>
    <dgm:cxn modelId="{83F6C977-D28D-405A-9164-DCC7F5A9A893}" type="presParOf" srcId="{CB9CE53E-F3C8-403C-812D-37464128351F}" destId="{4FA49A55-8D86-40C2-9AD1-EB3388B47A4E}" srcOrd="2" destOrd="0" presId="urn:microsoft.com/office/officeart/2005/8/layout/chevron2"/>
    <dgm:cxn modelId="{76C97E89-3801-4C3E-A9D9-033B128FF6CB}" type="presParOf" srcId="{4FA49A55-8D86-40C2-9AD1-EB3388B47A4E}" destId="{0DA63EB2-3BAD-48E7-BE30-37141437840E}" srcOrd="0" destOrd="0" presId="urn:microsoft.com/office/officeart/2005/8/layout/chevron2"/>
    <dgm:cxn modelId="{37B87726-C93D-4758-8AA4-827907A8FFFB}" type="presParOf" srcId="{4FA49A55-8D86-40C2-9AD1-EB3388B47A4E}" destId="{C1EB28C0-4785-4DF1-A4F6-DD43D5460B03}" srcOrd="1" destOrd="0" presId="urn:microsoft.com/office/officeart/2005/8/layout/chevron2"/>
    <dgm:cxn modelId="{53702DB7-0D90-41F5-BF33-209CC3D1F517}" type="presParOf" srcId="{CB9CE53E-F3C8-403C-812D-37464128351F}" destId="{8BAE8CD4-A10C-4475-99D8-161A14886833}" srcOrd="3" destOrd="0" presId="urn:microsoft.com/office/officeart/2005/8/layout/chevron2"/>
    <dgm:cxn modelId="{D6DFA355-2542-4CBD-A594-E1FB6FA0E2CA}" type="presParOf" srcId="{CB9CE53E-F3C8-403C-812D-37464128351F}" destId="{C1B7DB75-6D16-4E83-B1F6-2DE154A3DC66}" srcOrd="4" destOrd="0" presId="urn:microsoft.com/office/officeart/2005/8/layout/chevron2"/>
    <dgm:cxn modelId="{1F687BDA-1984-48EA-AE18-B1A6BEEBFCD4}" type="presParOf" srcId="{C1B7DB75-6D16-4E83-B1F6-2DE154A3DC66}" destId="{D0368987-6E59-4548-B67A-E504FD5908AF}" srcOrd="0" destOrd="0" presId="urn:microsoft.com/office/officeart/2005/8/layout/chevron2"/>
    <dgm:cxn modelId="{2FCA9BB4-6C42-42D2-95D0-E99269B0BB69}" type="presParOf" srcId="{C1B7DB75-6D16-4E83-B1F6-2DE154A3DC66}" destId="{66DB3B70-9226-4A10-9E8E-204E9BA2C26B}" srcOrd="1" destOrd="0" presId="urn:microsoft.com/office/officeart/2005/8/layout/chevron2"/>
    <dgm:cxn modelId="{FD24A9E5-7320-44BD-9EBB-6451924E8B6C}" type="presParOf" srcId="{CB9CE53E-F3C8-403C-812D-37464128351F}" destId="{ABB01E5E-F76B-4279-9126-46AE482BEA67}" srcOrd="5" destOrd="0" presId="urn:microsoft.com/office/officeart/2005/8/layout/chevron2"/>
    <dgm:cxn modelId="{7C9F42C3-F1F4-4FF3-BC37-AEC7A89A9623}" type="presParOf" srcId="{CB9CE53E-F3C8-403C-812D-37464128351F}" destId="{F2DD2996-921F-4289-9E42-77649B42D3BB}" srcOrd="6" destOrd="0" presId="urn:microsoft.com/office/officeart/2005/8/layout/chevron2"/>
    <dgm:cxn modelId="{69D36E59-EED4-4609-B65D-262D4E31FE13}" type="presParOf" srcId="{F2DD2996-921F-4289-9E42-77649B42D3BB}" destId="{DCD3759A-8369-4345-82D5-5B0F5E925F37}" srcOrd="0" destOrd="0" presId="urn:microsoft.com/office/officeart/2005/8/layout/chevron2"/>
    <dgm:cxn modelId="{2E33CFAF-BBF0-40E1-8777-525AE8C0AD5A}" type="presParOf" srcId="{F2DD2996-921F-4289-9E42-77649B42D3BB}" destId="{47298C2A-2B1D-44B5-B6D8-1CE231A9C575}" srcOrd="1" destOrd="0" presId="urn:microsoft.com/office/officeart/2005/8/layout/chevron2"/>
    <dgm:cxn modelId="{AE297776-C809-4A18-A0FD-79248AF02A9D}" type="presParOf" srcId="{CB9CE53E-F3C8-403C-812D-37464128351F}" destId="{FBFFEC47-FFC0-4ADE-B7D0-5CBD4C6162D6}" srcOrd="7" destOrd="0" presId="urn:microsoft.com/office/officeart/2005/8/layout/chevron2"/>
    <dgm:cxn modelId="{47EE2C6F-309E-4D78-9703-EBB437533C89}" type="presParOf" srcId="{CB9CE53E-F3C8-403C-812D-37464128351F}" destId="{84AC7FC0-97C7-4797-93B2-6C22C7450535}" srcOrd="8" destOrd="0" presId="urn:microsoft.com/office/officeart/2005/8/layout/chevron2"/>
    <dgm:cxn modelId="{EDD9AC90-D0B4-45A7-85D0-315FC56EED0B}" type="presParOf" srcId="{84AC7FC0-97C7-4797-93B2-6C22C7450535}" destId="{3470C31B-F256-42BA-A4D5-CEF65A4A181D}" srcOrd="0" destOrd="0" presId="urn:microsoft.com/office/officeart/2005/8/layout/chevron2"/>
    <dgm:cxn modelId="{B56FD4F0-0A4C-4B02-8A60-611CD898BFF6}" type="presParOf" srcId="{84AC7FC0-97C7-4797-93B2-6C22C7450535}" destId="{2CD9BACC-F3FE-4BD9-ADA6-B34BED823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053C-861C-4B26-8DB6-3734DBDB3BEA}">
      <dsp:nvSpPr>
        <dsp:cNvPr id="0" name=""/>
        <dsp:cNvSpPr/>
      </dsp:nvSpPr>
      <dsp:spPr>
        <a:xfrm rot="5400000">
          <a:off x="-77542" y="196070"/>
          <a:ext cx="516948" cy="3618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Ⅰ</a:t>
          </a:r>
          <a:endParaRPr lang="ko-KR" altLang="en-US" sz="700" b="1" kern="1200" dirty="0">
            <a:latin typeface="+mn-lt"/>
          </a:endParaRPr>
        </a:p>
      </dsp:txBody>
      <dsp:txXfrm rot="-5400000">
        <a:off x="0" y="299460"/>
        <a:ext cx="361864" cy="155084"/>
      </dsp:txXfrm>
    </dsp:sp>
    <dsp:sp modelId="{2BDCD0A9-6CC5-4B45-BA1E-88505BE3697E}">
      <dsp:nvSpPr>
        <dsp:cNvPr id="0" name=""/>
        <dsp:cNvSpPr/>
      </dsp:nvSpPr>
      <dsp:spPr>
        <a:xfrm rot="5400000">
          <a:off x="545046" y="-64654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사업개요</a:t>
          </a:r>
          <a:endParaRPr lang="ko-KR" altLang="en-US" sz="1000" kern="1200" dirty="0">
            <a:latin typeface="+mn-lt"/>
          </a:endParaRPr>
        </a:p>
      </dsp:txBody>
      <dsp:txXfrm rot="-5400000">
        <a:off x="361865" y="134930"/>
        <a:ext cx="685977" cy="303210"/>
      </dsp:txXfrm>
    </dsp:sp>
    <dsp:sp modelId="{0DA63EB2-3BAD-48E7-BE30-37141437840E}">
      <dsp:nvSpPr>
        <dsp:cNvPr id="0" name=""/>
        <dsp:cNvSpPr/>
      </dsp:nvSpPr>
      <dsp:spPr>
        <a:xfrm rot="5400000">
          <a:off x="-77542" y="496183"/>
          <a:ext cx="516948" cy="36186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Ⅱ</a:t>
          </a:r>
          <a:endParaRPr lang="ko-KR" altLang="en-US" sz="700" b="1" kern="1200" dirty="0">
            <a:latin typeface="+mn-lt"/>
          </a:endParaRPr>
        </a:p>
      </dsp:txBody>
      <dsp:txXfrm rot="-5400000">
        <a:off x="0" y="599573"/>
        <a:ext cx="361864" cy="155084"/>
      </dsp:txXfrm>
    </dsp:sp>
    <dsp:sp modelId="{C1EB28C0-4785-4DF1-A4F6-DD43D5460B03}">
      <dsp:nvSpPr>
        <dsp:cNvPr id="0" name=""/>
        <dsp:cNvSpPr/>
      </dsp:nvSpPr>
      <dsp:spPr>
        <a:xfrm rot="5400000">
          <a:off x="545046" y="23545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창업팀</a:t>
          </a:r>
          <a:endParaRPr lang="ko-KR" altLang="en-US" sz="1000" kern="1200" dirty="0">
            <a:latin typeface="+mn-lt"/>
          </a:endParaRPr>
        </a:p>
      </dsp:txBody>
      <dsp:txXfrm rot="-5400000">
        <a:off x="361865" y="435044"/>
        <a:ext cx="685977" cy="303210"/>
      </dsp:txXfrm>
    </dsp:sp>
    <dsp:sp modelId="{D0368987-6E59-4548-B67A-E504FD5908AF}">
      <dsp:nvSpPr>
        <dsp:cNvPr id="0" name=""/>
        <dsp:cNvSpPr/>
      </dsp:nvSpPr>
      <dsp:spPr>
        <a:xfrm rot="5400000">
          <a:off x="-77542" y="796296"/>
          <a:ext cx="516948" cy="3618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Ⅲ</a:t>
          </a:r>
          <a:endParaRPr lang="ko-KR" altLang="en-US" sz="700" b="1" kern="1200" dirty="0">
            <a:latin typeface="+mn-lt"/>
          </a:endParaRPr>
        </a:p>
      </dsp:txBody>
      <dsp:txXfrm rot="-5400000">
        <a:off x="0" y="899686"/>
        <a:ext cx="361864" cy="155084"/>
      </dsp:txXfrm>
    </dsp:sp>
    <dsp:sp modelId="{66DB3B70-9226-4A10-9E8E-204E9BA2C26B}">
      <dsp:nvSpPr>
        <dsp:cNvPr id="0" name=""/>
        <dsp:cNvSpPr/>
      </dsp:nvSpPr>
      <dsp:spPr>
        <a:xfrm rot="5400000">
          <a:off x="545046" y="535572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환경분석</a:t>
          </a:r>
          <a:endParaRPr lang="ko-KR" altLang="en-US" sz="1000" kern="1200" dirty="0">
            <a:latin typeface="+mn-lt"/>
          </a:endParaRPr>
        </a:p>
      </dsp:txBody>
      <dsp:txXfrm rot="-5400000">
        <a:off x="361865" y="735157"/>
        <a:ext cx="685977" cy="303210"/>
      </dsp:txXfrm>
    </dsp:sp>
    <dsp:sp modelId="{DCD3759A-8369-4345-82D5-5B0F5E925F37}">
      <dsp:nvSpPr>
        <dsp:cNvPr id="0" name=""/>
        <dsp:cNvSpPr/>
      </dsp:nvSpPr>
      <dsp:spPr>
        <a:xfrm rot="5400000">
          <a:off x="-77542" y="1096410"/>
          <a:ext cx="516948" cy="36186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Ⅳ</a:t>
          </a:r>
          <a:endParaRPr lang="ko-KR" altLang="en-US" sz="700" b="1" kern="1200" dirty="0">
            <a:latin typeface="+mn-lt"/>
          </a:endParaRPr>
        </a:p>
      </dsp:txBody>
      <dsp:txXfrm rot="-5400000">
        <a:off x="0" y="1199800"/>
        <a:ext cx="361864" cy="155084"/>
      </dsp:txXfrm>
    </dsp:sp>
    <dsp:sp modelId="{47298C2A-2B1D-44B5-B6D8-1CE231A9C575}">
      <dsp:nvSpPr>
        <dsp:cNvPr id="0" name=""/>
        <dsp:cNvSpPr/>
      </dsp:nvSpPr>
      <dsp:spPr>
        <a:xfrm rot="5400000">
          <a:off x="545046" y="835685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000" kern="1200" dirty="0" smtClean="0">
              <a:latin typeface="+mn-lt"/>
            </a:rPr>
            <a:t>BM</a:t>
          </a:r>
          <a:endParaRPr lang="ko-KR" altLang="en-US" sz="1000" kern="1200" dirty="0">
            <a:latin typeface="+mn-lt"/>
          </a:endParaRPr>
        </a:p>
      </dsp:txBody>
      <dsp:txXfrm rot="-5400000">
        <a:off x="361865" y="1035270"/>
        <a:ext cx="685977" cy="303210"/>
      </dsp:txXfrm>
    </dsp:sp>
    <dsp:sp modelId="{3470C31B-F256-42BA-A4D5-CEF65A4A181D}">
      <dsp:nvSpPr>
        <dsp:cNvPr id="0" name=""/>
        <dsp:cNvSpPr/>
      </dsp:nvSpPr>
      <dsp:spPr>
        <a:xfrm rot="5400000">
          <a:off x="-77542" y="1396523"/>
          <a:ext cx="516948" cy="3618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b="1" kern="1200" dirty="0" smtClean="0">
              <a:latin typeface="HY나무B"/>
              <a:ea typeface="HY나무B"/>
            </a:rPr>
            <a:t>Ⅴ</a:t>
          </a:r>
          <a:endParaRPr lang="ko-KR" altLang="en-US" sz="700" b="1" kern="1200" dirty="0">
            <a:latin typeface="+mn-lt"/>
          </a:endParaRPr>
        </a:p>
      </dsp:txBody>
      <dsp:txXfrm rot="-5400000">
        <a:off x="0" y="1499913"/>
        <a:ext cx="361864" cy="155084"/>
      </dsp:txXfrm>
    </dsp:sp>
    <dsp:sp modelId="{2CD9BACC-F3FE-4BD9-ADA6-B34BED823DDB}">
      <dsp:nvSpPr>
        <dsp:cNvPr id="0" name=""/>
        <dsp:cNvSpPr/>
      </dsp:nvSpPr>
      <dsp:spPr>
        <a:xfrm rot="5400000">
          <a:off x="545046" y="1135799"/>
          <a:ext cx="336016" cy="702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n-lt"/>
            </a:rPr>
            <a:t>추진일정</a:t>
          </a:r>
          <a:endParaRPr lang="ko-KR" altLang="en-US" sz="1000" kern="1200" dirty="0">
            <a:latin typeface="+mn-lt"/>
          </a:endParaRPr>
        </a:p>
      </dsp:txBody>
      <dsp:txXfrm rot="-5400000">
        <a:off x="361865" y="1335384"/>
        <a:ext cx="685977" cy="303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3D3C1-EE97-4321-9E26-96DC21F3DA34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3250-9E70-459C-AE17-1C9ADF99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62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1" hangingPunct="1">
      <a:defRPr sz="1064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1" hangingPunct="1">
      <a:defRPr sz="1064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1" hangingPunct="1">
      <a:defRPr sz="1064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1" hangingPunct="1">
      <a:defRPr sz="1064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1" hangingPunct="1">
      <a:defRPr sz="1064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1" hangingPunct="1">
      <a:defRPr sz="1064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1" hangingPunct="1">
      <a:defRPr sz="1064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1" hangingPunct="1">
      <a:defRPr sz="1064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1" hangingPunct="1">
      <a:defRPr sz="10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6999-C555-4622-B9E3-1FB27A2418A0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29D52-58E3-4764-89F8-0D63B8007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761970" rtl="0" eaLnBrk="1" latinLnBrk="1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1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1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1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ppt국문표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1758"/>
            <a:ext cx="8255000" cy="5711485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31540" y="972406"/>
            <a:ext cx="5940660" cy="1225021"/>
          </a:xfrm>
          <a:prstGeom prst="rect">
            <a:avLst/>
          </a:prstGeom>
        </p:spPr>
        <p:txBody>
          <a:bodyPr vert="horz" lIns="76200" tIns="38100" rIns="76200" bIns="38100" rtlCol="0" anchor="ctr"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kern="1200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36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</a:t>
            </a:r>
            <a:r>
              <a:rPr lang="en-US" altLang="ko-KR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IST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2020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창업아이디어 경진대회</a:t>
            </a:r>
            <a:endParaRPr lang="ko-KR" altLang="en-US" sz="6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931707" y="4277723"/>
            <a:ext cx="5706625" cy="680010"/>
          </a:xfrm>
          <a:prstGeom prst="rect">
            <a:avLst/>
          </a:prstGeom>
        </p:spPr>
        <p:txBody>
          <a:bodyPr vert="horz" lIns="76200" tIns="38100" rIns="76200" bIns="38100" rtlCol="0" anchor="t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2083" b="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2020. 6. 17.(</a:t>
            </a:r>
            <a:r>
              <a:rPr lang="ko-KR" altLang="en-US" sz="2083" b="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</a:t>
            </a:r>
            <a:r>
              <a:rPr lang="en-US" altLang="ko-KR" sz="2083" b="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8" y="217207"/>
            <a:ext cx="649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솔루션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문제해결 방법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3127128000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1099722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36037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500" y="49757"/>
            <a:ext cx="153953" cy="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29"/>
          </a:p>
        </p:txBody>
      </p:sp>
      <p:sp>
        <p:nvSpPr>
          <p:cNvPr id="4" name="직사각형 3"/>
          <p:cNvSpPr/>
          <p:nvPr/>
        </p:nvSpPr>
        <p:spPr>
          <a:xfrm>
            <a:off x="1931707" y="1381526"/>
            <a:ext cx="6420713" cy="263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667" b="1" dirty="0">
                <a:solidFill>
                  <a:schemeClr val="accent1"/>
                </a:solidFill>
                <a:latin typeface="HY나무B"/>
                <a:ea typeface="HY나무B"/>
              </a:rPr>
              <a:t>Ⅲ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환경분석</a:t>
            </a:r>
            <a:endParaRPr lang="en-US" altLang="ko-KR" sz="2667" b="1" dirty="0">
              <a:solidFill>
                <a:schemeClr val="accent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1.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경제상황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67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선택사항</a:t>
            </a:r>
            <a:r>
              <a:rPr lang="en-US" altLang="ko-KR" sz="1667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2.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시장분석과 주요 트렌드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3.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경쟁자 분석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4.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비즈니스 모델의 경쟁우위 요소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7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경제상황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시장분석과 주요 트렌드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502297402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1419123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10453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896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주요 경쟁자와 비즈니스 모델의 경쟁우위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2465174963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1419123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42876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500" y="49757"/>
            <a:ext cx="153953" cy="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29"/>
          </a:p>
        </p:txBody>
      </p:sp>
      <p:sp>
        <p:nvSpPr>
          <p:cNvPr id="4" name="직사각형 3"/>
          <p:cNvSpPr/>
          <p:nvPr/>
        </p:nvSpPr>
        <p:spPr>
          <a:xfrm>
            <a:off x="1931707" y="1381526"/>
            <a:ext cx="6420713" cy="301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667" b="1" dirty="0">
                <a:solidFill>
                  <a:schemeClr val="accent1"/>
                </a:solidFill>
                <a:latin typeface="HY나무B"/>
                <a:ea typeface="HY나무B"/>
              </a:rPr>
              <a:t>Ⅳ 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비즈니스 모델 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The Business Model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1.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비전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미션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가치 </a:t>
            </a:r>
            <a:r>
              <a:rPr lang="en-US" altLang="ko-KR" sz="1667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67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선택사항</a:t>
            </a:r>
            <a:r>
              <a:rPr lang="en-US" altLang="ko-KR" sz="1667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2.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비즈니스 모델이 시장에 어떻게 통하는가 </a:t>
            </a:r>
            <a:r>
              <a:rPr lang="en-US" altLang="ko-KR" sz="1667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67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선택사항</a:t>
            </a:r>
            <a:r>
              <a:rPr lang="en-US" altLang="ko-KR" sz="1667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667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667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3.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가치제안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Value Proposition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4.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타킷시장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Customer Segmentation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5.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마케팅 계획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6.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핵심자원 및 활동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4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비즈니스 모델 개요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전체 모형 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2343459704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1761505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533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타킷 시장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Customer Segmentation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2067061900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타원 7"/>
          <p:cNvSpPr/>
          <p:nvPr/>
        </p:nvSpPr>
        <p:spPr>
          <a:xfrm>
            <a:off x="485249" y="1761505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22027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가치제안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– Value Proposition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3088763174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1761505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17190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마케팅 활동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Marketing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3697254206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1761505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15971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핵심자원 및 생산활동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652803411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1761505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2385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500" y="49757"/>
            <a:ext cx="153953" cy="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29"/>
          </a:p>
        </p:txBody>
      </p:sp>
      <p:sp>
        <p:nvSpPr>
          <p:cNvPr id="4" name="직사각형 3"/>
          <p:cNvSpPr/>
          <p:nvPr/>
        </p:nvSpPr>
        <p:spPr>
          <a:xfrm>
            <a:off x="1931707" y="1381526"/>
            <a:ext cx="5220580" cy="263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Ⅰ. </a:t>
            </a:r>
            <a:r>
              <a:rPr lang="ko-KR" altLang="en-US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사업개요 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Executive Summary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1.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창업팀명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/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창업팀 소개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2.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창업아이템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제조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3.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창업아이템의 기술성 부분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4.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창업아이템의 시장성 부분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5.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유사 비즈니스 모델과의 비교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45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500" y="49757"/>
            <a:ext cx="153953" cy="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29"/>
          </a:p>
        </p:txBody>
      </p:sp>
      <p:sp>
        <p:nvSpPr>
          <p:cNvPr id="4" name="직사각형 3"/>
          <p:cNvSpPr/>
          <p:nvPr/>
        </p:nvSpPr>
        <p:spPr>
          <a:xfrm>
            <a:off x="1931707" y="1381526"/>
            <a:ext cx="6420713" cy="224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667" b="1" dirty="0">
                <a:solidFill>
                  <a:schemeClr val="accent1"/>
                </a:solidFill>
                <a:latin typeface="HY나무B"/>
                <a:ea typeface="HY나무B"/>
              </a:rPr>
              <a:t>Ⅴ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사업추진 계획  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선택사항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1.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프로젝트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2.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중요단계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3.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사업추진 일정</a:t>
            </a: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67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66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사업추진 일정 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687868170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2086943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21235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500" y="49757"/>
            <a:ext cx="153953" cy="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29"/>
          </a:p>
        </p:txBody>
      </p:sp>
      <p:sp>
        <p:nvSpPr>
          <p:cNvPr id="4" name="직사각형 3"/>
          <p:cNvSpPr/>
          <p:nvPr/>
        </p:nvSpPr>
        <p:spPr>
          <a:xfrm>
            <a:off x="2411760" y="1057301"/>
            <a:ext cx="5880653" cy="263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667" b="1" dirty="0">
                <a:solidFill>
                  <a:schemeClr val="accent1"/>
                </a:solidFill>
                <a:latin typeface="HY나무B"/>
                <a:ea typeface="HY나무B"/>
              </a:rPr>
              <a:t>Ⅵ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위험 분석 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Risk Analysis (</a:t>
            </a:r>
            <a:r>
              <a:rPr lang="ko-KR" altLang="en-US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선택사항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1. 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2. 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3. 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4. 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5. </a:t>
            </a: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63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500" y="49757"/>
            <a:ext cx="153953" cy="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29"/>
          </a:p>
        </p:txBody>
      </p:sp>
      <p:sp>
        <p:nvSpPr>
          <p:cNvPr id="4" name="직사각형 3"/>
          <p:cNvSpPr/>
          <p:nvPr/>
        </p:nvSpPr>
        <p:spPr>
          <a:xfrm>
            <a:off x="1991713" y="1057301"/>
            <a:ext cx="6360707" cy="263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667" b="1" dirty="0">
                <a:solidFill>
                  <a:schemeClr val="accent1"/>
                </a:solidFill>
                <a:latin typeface="HY나무B"/>
                <a:ea typeface="HY나무B"/>
              </a:rPr>
              <a:t>Ⅶ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재무 분석 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Financial Analysis (</a:t>
            </a:r>
            <a:r>
              <a:rPr lang="ko-KR" altLang="en-US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1. 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2. 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3. 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4. 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5. </a:t>
            </a: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8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4012" y="347928"/>
            <a:ext cx="6453207" cy="723622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 descr="홍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34" y="0"/>
            <a:ext cx="8251333" cy="5715000"/>
          </a:xfrm>
          <a:prstGeom prst="rect">
            <a:avLst/>
          </a:prstGeom>
        </p:spPr>
      </p:pic>
      <p:pic>
        <p:nvPicPr>
          <p:cNvPr id="5" name="그림 4" descr="홍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34" y="0"/>
            <a:ext cx="8251333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5608" y="535765"/>
            <a:ext cx="1558390" cy="2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2561" y="1985196"/>
            <a:ext cx="49630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endParaRPr lang="ko-KR" altLang="en-US" sz="2000" dirty="0">
              <a:solidFill>
                <a:schemeClr val="accen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07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창업팀명 및 창업팀 소개 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4043155132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타원 5"/>
          <p:cNvSpPr/>
          <p:nvPr/>
        </p:nvSpPr>
        <p:spPr>
          <a:xfrm>
            <a:off x="485249" y="799308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28665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창업아이템 소개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(What)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3260903061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799308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26734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창업아이템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기술성  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2337438116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799308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26211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창업아이템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시장성  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4238359121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799308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8544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516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유사 비즈니스 모델 비교분석  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2567443991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97624" y="799308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  <p:extLst>
      <p:ext uri="{BB962C8B-B14F-4D97-AF65-F5344CB8AC3E}">
        <p14:creationId xmlns:p14="http://schemas.microsoft.com/office/powerpoint/2010/main" val="2625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500" y="49757"/>
            <a:ext cx="153953" cy="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29"/>
          </a:p>
        </p:txBody>
      </p:sp>
      <p:sp>
        <p:nvSpPr>
          <p:cNvPr id="4" name="직사각형 3"/>
          <p:cNvSpPr/>
          <p:nvPr/>
        </p:nvSpPr>
        <p:spPr>
          <a:xfrm>
            <a:off x="1931707" y="1381526"/>
            <a:ext cx="5940660" cy="1477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667" b="1" dirty="0">
                <a:solidFill>
                  <a:schemeClr val="accent1"/>
                </a:solidFill>
                <a:latin typeface="HY나무B"/>
                <a:ea typeface="HY나무B"/>
              </a:rPr>
              <a:t>Ⅱ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창업팀 </a:t>
            </a:r>
            <a:r>
              <a:rPr lang="en-US" altLang="ko-KR" sz="2667" b="1" dirty="0">
                <a:solidFill>
                  <a:schemeClr val="accent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The Team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1.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경영진 프로파일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창업아이템 제안 배경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문제인식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2. 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솔루션 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문제해결 방법</a:t>
            </a:r>
            <a:r>
              <a:rPr lang="en-US" altLang="ko-KR" sz="1667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1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799" y="217207"/>
            <a:ext cx="661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경영진 프로파일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창업아이템 제안 배경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문제인식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571667" y="697260"/>
            <a:ext cx="714079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sz="1329"/>
          </a:p>
        </p:txBody>
      </p:sp>
      <p:sp>
        <p:nvSpPr>
          <p:cNvPr id="2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934460" y="5494421"/>
            <a:ext cx="1778000" cy="24339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3420005324"/>
              </p:ext>
            </p:extLst>
          </p:nvPr>
        </p:nvGraphicFramePr>
        <p:xfrm>
          <a:off x="107504" y="704557"/>
          <a:ext cx="1064245" cy="195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 6"/>
          <p:cNvSpPr/>
          <p:nvPr/>
        </p:nvSpPr>
        <p:spPr>
          <a:xfrm>
            <a:off x="485249" y="1099722"/>
            <a:ext cx="690000" cy="330000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2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493</Words>
  <Application>Microsoft Office PowerPoint</Application>
  <PresentationFormat>화면 슬라이드 쇼(16:10)</PresentationFormat>
  <Paragraphs>229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HY견고딕</vt:lpstr>
      <vt:lpstr>HY나무B</vt:lpstr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bizinin</dc:creator>
  <cp:lastModifiedBy>Owner</cp:lastModifiedBy>
  <cp:revision>299</cp:revision>
  <dcterms:created xsi:type="dcterms:W3CDTF">2012-10-16T00:31:39Z</dcterms:created>
  <dcterms:modified xsi:type="dcterms:W3CDTF">2020-03-10T02:07:13Z</dcterms:modified>
</cp:coreProperties>
</file>