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2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2218" y="1794618"/>
            <a:ext cx="8177842" cy="425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 smtClean="0">
                <a:solidFill>
                  <a:srgbClr val="003399"/>
                </a:solidFill>
                <a:latin typeface="+mj-ea"/>
                <a:ea typeface="+mj-ea"/>
              </a:rPr>
              <a:t>“</a:t>
            </a:r>
            <a:r>
              <a:rPr lang="en-US" altLang="ko-KR" sz="4400" b="1" dirty="0" smtClean="0">
                <a:solidFill>
                  <a:srgbClr val="003399"/>
                </a:solidFill>
                <a:latin typeface="+mj-ea"/>
                <a:ea typeface="+mj-ea"/>
              </a:rPr>
              <a:t>Injectable </a:t>
            </a:r>
            <a:r>
              <a:rPr lang="en-US" altLang="ko-KR" sz="4400" b="1" dirty="0">
                <a:solidFill>
                  <a:srgbClr val="003399"/>
                </a:solidFill>
                <a:latin typeface="+mj-ea"/>
                <a:ea typeface="+mj-ea"/>
              </a:rPr>
              <a:t>Hydrogels in Tissue Engineering &amp; Regenerative </a:t>
            </a:r>
            <a:r>
              <a:rPr lang="en-US" altLang="ko-KR" sz="4400" b="1" dirty="0" smtClean="0">
                <a:solidFill>
                  <a:srgbClr val="003399"/>
                </a:solidFill>
                <a:latin typeface="+mj-ea"/>
                <a:ea typeface="+mj-ea"/>
              </a:rPr>
              <a:t>Medicine”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latin typeface="+mj-ea"/>
              </a:rPr>
              <a:t>(</a:t>
            </a:r>
            <a:r>
              <a:rPr lang="en-US" altLang="ko-KR" sz="2000" b="1" dirty="0" smtClean="0">
                <a:solidFill>
                  <a:schemeClr val="bg1"/>
                </a:solidFill>
                <a:latin typeface="+mj-ea"/>
              </a:rPr>
              <a:t>D</a:t>
            </a:r>
          </a:p>
          <a:p>
            <a:pPr algn="ctr"/>
            <a:endParaRPr lang="en-US" altLang="ko-KR" sz="2000" b="1" u="sng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endParaRPr lang="en-US" altLang="ko-KR" sz="2000" b="1" u="sng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Prof. </a:t>
            </a:r>
            <a:r>
              <a:rPr lang="en-US" altLang="ko-KR" sz="2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R. Jayakumar 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</a:t>
            </a:r>
          </a:p>
          <a:p>
            <a:pPr algn="ctr">
              <a:lnSpc>
                <a:spcPct val="12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(Center for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Nanosciences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and Molecular Medicine, Amrita 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University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2018.  6. 12. (Tue.)  11:00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>
                <a:solidFill>
                  <a:srgbClr val="C00000"/>
                </a:solidFill>
                <a:latin typeface="+mj-ea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9081" y="6597352"/>
            <a:ext cx="15343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0" y="6584229"/>
            <a:ext cx="249057" cy="249057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2956" y="840259"/>
            <a:ext cx="910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52879" y="1647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800" b="1" dirty="0" smtClean="0">
                <a:solidFill>
                  <a:schemeClr val="tx1"/>
                </a:solidFill>
                <a:latin typeface="+mj-ea"/>
              </a:rPr>
              <a:t>SEMINAR</a:t>
            </a:r>
            <a:r>
              <a:rPr lang="en-US" altLang="ko-KR" sz="4600" b="1" dirty="0" smtClean="0">
                <a:solidFill>
                  <a:schemeClr val="tx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2018-15)</a:t>
            </a:r>
            <a:r>
              <a:rPr lang="en-US" altLang="ko-KR" sz="2400" b="1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2400" b="1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13190"/>
            <a:ext cx="2665562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Prof.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Tae, </a:t>
            </a:r>
            <a:r>
              <a:rPr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Giyoong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936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1739</TotalTime>
  <Words>58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Rix고딕 B</vt:lpstr>
      <vt:lpstr>맑은 고딕</vt:lpstr>
      <vt:lpstr>Arial</vt:lpstr>
      <vt:lpstr>Calibri</vt:lpstr>
      <vt:lpstr>Calibri Light</vt:lpstr>
      <vt:lpstr>1_Office 테마</vt:lpstr>
      <vt:lpstr>SEMINAR (2018-15)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89</cp:revision>
  <cp:lastPrinted>2018-05-16T06:34:46Z</cp:lastPrinted>
  <dcterms:created xsi:type="dcterms:W3CDTF">2017-02-28T01:11:48Z</dcterms:created>
  <dcterms:modified xsi:type="dcterms:W3CDTF">2018-05-16T06:34:48Z</dcterms:modified>
</cp:coreProperties>
</file>