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theme/theme3.xml" ContentType="application/vnd.openxmlformats-officedocument.theme+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theme/theme4.xml" ContentType="application/vnd.openxmlformats-officedocument.theme+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4"/>
    <p:sldMasterId id="2147483905" r:id="rId5"/>
    <p:sldMasterId id="2147483957" r:id="rId6"/>
    <p:sldMasterId id="2147484171" r:id="rId7"/>
    <p:sldMasterId id="2147484227" r:id="rId8"/>
  </p:sldMasterIdLst>
  <p:notesMasterIdLst>
    <p:notesMasterId r:id="rId26"/>
  </p:notesMasterIdLst>
  <p:handoutMasterIdLst>
    <p:handoutMasterId r:id="rId27"/>
  </p:handoutMasterIdLst>
  <p:sldIdLst>
    <p:sldId id="2142533925" r:id="rId9"/>
    <p:sldId id="785" r:id="rId10"/>
    <p:sldId id="1275" r:id="rId11"/>
    <p:sldId id="1281" r:id="rId12"/>
    <p:sldId id="2142533580" r:id="rId13"/>
    <p:sldId id="2142533932" r:id="rId14"/>
    <p:sldId id="2142533933" r:id="rId15"/>
    <p:sldId id="2142533934" r:id="rId16"/>
    <p:sldId id="1276" r:id="rId17"/>
    <p:sldId id="1277" r:id="rId18"/>
    <p:sldId id="1252" r:id="rId19"/>
    <p:sldId id="1278" r:id="rId20"/>
    <p:sldId id="1282" r:id="rId21"/>
    <p:sldId id="1279" r:id="rId22"/>
    <p:sldId id="1283" r:id="rId23"/>
    <p:sldId id="1280" r:id="rId24"/>
    <p:sldId id="2142533930" r:id="rId25"/>
  </p:sldIdLst>
  <p:sldSz cx="12192000" cy="6858000"/>
  <p:notesSz cx="9309100" cy="6954838"/>
  <p:defaultTextStyle>
    <a:defPPr>
      <a:defRPr lang="en-US"/>
    </a:defPPr>
    <a:lvl1pPr marL="0" algn="l" defTabSz="761937" rtl="0" eaLnBrk="1" latinLnBrk="0" hangingPunct="1">
      <a:defRPr sz="1583" kern="1200">
        <a:solidFill>
          <a:schemeClr val="tx1"/>
        </a:solidFill>
        <a:latin typeface="+mn-lt"/>
        <a:ea typeface="+mn-ea"/>
        <a:cs typeface="+mn-cs"/>
      </a:defRPr>
    </a:lvl1pPr>
    <a:lvl2pPr marL="380969" algn="l" defTabSz="761937" rtl="0" eaLnBrk="1" latinLnBrk="0" hangingPunct="1">
      <a:defRPr sz="1583" kern="1200">
        <a:solidFill>
          <a:schemeClr val="tx1"/>
        </a:solidFill>
        <a:latin typeface="+mn-lt"/>
        <a:ea typeface="+mn-ea"/>
        <a:cs typeface="+mn-cs"/>
      </a:defRPr>
    </a:lvl2pPr>
    <a:lvl3pPr marL="761937" algn="l" defTabSz="761937" rtl="0" eaLnBrk="1" latinLnBrk="0" hangingPunct="1">
      <a:defRPr sz="1583" kern="1200">
        <a:solidFill>
          <a:schemeClr val="tx1"/>
        </a:solidFill>
        <a:latin typeface="+mn-lt"/>
        <a:ea typeface="+mn-ea"/>
        <a:cs typeface="+mn-cs"/>
      </a:defRPr>
    </a:lvl3pPr>
    <a:lvl4pPr marL="1142907" algn="l" defTabSz="761937" rtl="0" eaLnBrk="1" latinLnBrk="0" hangingPunct="1">
      <a:defRPr sz="1583" kern="1200">
        <a:solidFill>
          <a:schemeClr val="tx1"/>
        </a:solidFill>
        <a:latin typeface="+mn-lt"/>
        <a:ea typeface="+mn-ea"/>
        <a:cs typeface="+mn-cs"/>
      </a:defRPr>
    </a:lvl4pPr>
    <a:lvl5pPr marL="1523876" algn="l" defTabSz="761937" rtl="0" eaLnBrk="1" latinLnBrk="0" hangingPunct="1">
      <a:defRPr sz="1583" kern="1200">
        <a:solidFill>
          <a:schemeClr val="tx1"/>
        </a:solidFill>
        <a:latin typeface="+mn-lt"/>
        <a:ea typeface="+mn-ea"/>
        <a:cs typeface="+mn-cs"/>
      </a:defRPr>
    </a:lvl5pPr>
    <a:lvl6pPr marL="1904845" algn="l" defTabSz="761937" rtl="0" eaLnBrk="1" latinLnBrk="0" hangingPunct="1">
      <a:defRPr sz="1583" kern="1200">
        <a:solidFill>
          <a:schemeClr val="tx1"/>
        </a:solidFill>
        <a:latin typeface="+mn-lt"/>
        <a:ea typeface="+mn-ea"/>
        <a:cs typeface="+mn-cs"/>
      </a:defRPr>
    </a:lvl6pPr>
    <a:lvl7pPr marL="2285813" algn="l" defTabSz="761937" rtl="0" eaLnBrk="1" latinLnBrk="0" hangingPunct="1">
      <a:defRPr sz="1583" kern="1200">
        <a:solidFill>
          <a:schemeClr val="tx1"/>
        </a:solidFill>
        <a:latin typeface="+mn-lt"/>
        <a:ea typeface="+mn-ea"/>
        <a:cs typeface="+mn-cs"/>
      </a:defRPr>
    </a:lvl7pPr>
    <a:lvl8pPr marL="2666782" algn="l" defTabSz="761937" rtl="0" eaLnBrk="1" latinLnBrk="0" hangingPunct="1">
      <a:defRPr sz="1583" kern="1200">
        <a:solidFill>
          <a:schemeClr val="tx1"/>
        </a:solidFill>
        <a:latin typeface="+mn-lt"/>
        <a:ea typeface="+mn-ea"/>
        <a:cs typeface="+mn-cs"/>
      </a:defRPr>
    </a:lvl8pPr>
    <a:lvl9pPr marL="3047751" algn="l" defTabSz="761937" rtl="0" eaLnBrk="1" latinLnBrk="0" hangingPunct="1">
      <a:defRPr sz="1583" kern="1200">
        <a:solidFill>
          <a:schemeClr val="tx1"/>
        </a:solidFill>
        <a:latin typeface="+mn-lt"/>
        <a:ea typeface="+mn-ea"/>
        <a:cs typeface="+mn-cs"/>
      </a:defRPr>
    </a:lvl9pPr>
  </p:defaultTextStyle>
  <p:extLst>
    <p:ext uri="{521415D9-36F7-43E2-AB2F-B90AF26B5E84}">
      <p14:sectionLst xmlns:p14="http://schemas.microsoft.com/office/powerpoint/2010/main">
        <p14:section name="Corporate" id="{75F64A57-63EF-0344-8752-126B2A3ED42A}">
          <p14:sldIdLst>
            <p14:sldId id="2142533925"/>
            <p14:sldId id="785"/>
            <p14:sldId id="1275"/>
            <p14:sldId id="1281"/>
            <p14:sldId id="2142533580"/>
            <p14:sldId id="2142533932"/>
            <p14:sldId id="2142533933"/>
            <p14:sldId id="2142533934"/>
            <p14:sldId id="1276"/>
            <p14:sldId id="1277"/>
            <p14:sldId id="1252"/>
            <p14:sldId id="1278"/>
            <p14:sldId id="1282"/>
            <p14:sldId id="1279"/>
            <p14:sldId id="1283"/>
            <p14:sldId id="1280"/>
            <p14:sldId id="2142533930"/>
          </p14:sldIdLst>
        </p14:section>
      </p14:sectionLst>
    </p:ext>
    <p:ext uri="{EFAFB233-063F-42B5-8137-9DF3F51BA10A}">
      <p15:sldGuideLst xmlns:p15="http://schemas.microsoft.com/office/powerpoint/2012/main">
        <p15:guide id="1" orient="horz" pos="307" userDrawn="1">
          <p15:clr>
            <a:srgbClr val="A4A3A4"/>
          </p15:clr>
        </p15:guide>
        <p15:guide id="2" orient="horz" pos="1221" userDrawn="1">
          <p15:clr>
            <a:srgbClr val="A4A3A4"/>
          </p15:clr>
        </p15:guide>
        <p15:guide id="3" orient="horz" pos="4167" userDrawn="1">
          <p15:clr>
            <a:srgbClr val="A4A3A4"/>
          </p15:clr>
        </p15:guide>
        <p15:guide id="4" pos="7679" userDrawn="1">
          <p15:clr>
            <a:srgbClr val="A4A3A4"/>
          </p15:clr>
        </p15:guide>
        <p15:guide id="5" pos="7" userDrawn="1">
          <p15:clr>
            <a:srgbClr val="A4A3A4"/>
          </p15:clr>
        </p15:guide>
        <p15:guide id="6" pos="3844" userDrawn="1">
          <p15:clr>
            <a:srgbClr val="A4A3A4"/>
          </p15:clr>
        </p15:guide>
        <p15:guide id="7" pos="7444" userDrawn="1">
          <p15:clr>
            <a:srgbClr val="A4A3A4"/>
          </p15:clr>
        </p15:guide>
        <p15:guide id="8" userDrawn="1">
          <p15:clr>
            <a:srgbClr val="A4A3A4"/>
          </p15:clr>
        </p15:guide>
        <p15:guide id="9" pos="240" userDrawn="1">
          <p15:clr>
            <a:srgbClr val="A4A3A4"/>
          </p15:clr>
        </p15:guide>
        <p15:guide id="10" pos="6572" userDrawn="1">
          <p15:clr>
            <a:srgbClr val="A4A3A4"/>
          </p15:clr>
        </p15:guide>
        <p15:guide id="11" pos="241" userDrawn="1">
          <p15:clr>
            <a:srgbClr val="A4A3A4"/>
          </p15:clr>
        </p15:guide>
        <p15:guide id="12" pos="1103" userDrawn="1">
          <p15:clr>
            <a:srgbClr val="A4A3A4"/>
          </p15:clr>
        </p15:guide>
      </p15:sldGuideLst>
    </p:ext>
    <p:ext uri="{2D200454-40CA-4A62-9FC3-DE9A4176ACB9}">
      <p15:notesGuideLst xmlns:p15="http://schemas.microsoft.com/office/powerpoint/2012/main">
        <p15:guide id="1" orient="horz" pos="2191" userDrawn="1">
          <p15:clr>
            <a:srgbClr val="A4A3A4"/>
          </p15:clr>
        </p15:guide>
        <p15:guide id="2" pos="293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53DC"/>
    <a:srgbClr val="5C85D6"/>
    <a:srgbClr val="8F297C"/>
    <a:srgbClr val="496EB7"/>
    <a:srgbClr val="8F297D"/>
    <a:srgbClr val="005A9E"/>
    <a:srgbClr val="0060A8"/>
    <a:srgbClr val="003B66"/>
    <a:srgbClr val="E7E7E7"/>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042CCC-AC90-4E20-8BB7-92EAC7298C6A}" v="18" dt="2026-05-28T00:48:10.3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97" autoAdjust="0"/>
    <p:restoredTop sz="95071" autoAdjust="0"/>
  </p:normalViewPr>
  <p:slideViewPr>
    <p:cSldViewPr snapToGrid="0" snapToObjects="1">
      <p:cViewPr varScale="1">
        <p:scale>
          <a:sx n="147" d="100"/>
          <a:sy n="147" d="100"/>
        </p:scale>
        <p:origin x="1080" y="126"/>
      </p:cViewPr>
      <p:guideLst>
        <p:guide orient="horz" pos="307"/>
        <p:guide orient="horz" pos="1221"/>
        <p:guide orient="horz" pos="4167"/>
        <p:guide pos="7679"/>
        <p:guide pos="7"/>
        <p:guide pos="3844"/>
        <p:guide pos="7444"/>
        <p:guide/>
        <p:guide pos="240"/>
        <p:guide pos="6572"/>
        <p:guide pos="241"/>
        <p:guide pos="1103"/>
      </p:guideLst>
    </p:cSldViewPr>
  </p:slideViewPr>
  <p:outlineViewPr>
    <p:cViewPr>
      <p:scale>
        <a:sx n="33" d="100"/>
        <a:sy n="33" d="100"/>
      </p:scale>
      <p:origin x="0" y="0"/>
    </p:cViewPr>
  </p:outlineViewPr>
  <p:notesTextViewPr>
    <p:cViewPr>
      <p:scale>
        <a:sx n="3" d="2"/>
        <a:sy n="3" d="2"/>
      </p:scale>
      <p:origin x="0" y="0"/>
    </p:cViewPr>
  </p:notesTextViewPr>
  <p:sorterViewPr>
    <p:cViewPr>
      <p:scale>
        <a:sx n="120" d="100"/>
        <a:sy n="120" d="100"/>
      </p:scale>
      <p:origin x="0" y="0"/>
    </p:cViewPr>
  </p:sorterViewPr>
  <p:notesViewPr>
    <p:cSldViewPr snapToGrid="0" snapToObjects="1" showGuides="1">
      <p:cViewPr varScale="1">
        <p:scale>
          <a:sx n="90" d="100"/>
          <a:sy n="90" d="100"/>
        </p:scale>
        <p:origin x="-1792" y="-96"/>
      </p:cViewPr>
      <p:guideLst>
        <p:guide orient="horz" pos="2191"/>
        <p:guide pos="2933"/>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ewon Choi" userId="3a8cd4dc-54d5-45b8-9048-91e68d0eb4b2" providerId="ADAL" clId="{7A262F23-DC5E-4222-A822-0532C3F0C082}"/>
    <pc:docChg chg="modSld">
      <pc:chgData name="Jaewon Choi" userId="3a8cd4dc-54d5-45b8-9048-91e68d0eb4b2" providerId="ADAL" clId="{7A262F23-DC5E-4222-A822-0532C3F0C082}" dt="2026-05-28T05:30:40.818" v="226" actId="20577"/>
      <pc:docMkLst>
        <pc:docMk/>
      </pc:docMkLst>
      <pc:sldChg chg="modSp mod">
        <pc:chgData name="Jaewon Choi" userId="3a8cd4dc-54d5-45b8-9048-91e68d0eb4b2" providerId="ADAL" clId="{7A262F23-DC5E-4222-A822-0532C3F0C082}" dt="2026-05-28T00:35:51.511" v="11" actId="20577"/>
        <pc:sldMkLst>
          <pc:docMk/>
          <pc:sldMk cId="1016473377" sldId="785"/>
        </pc:sldMkLst>
        <pc:spChg chg="mod">
          <ac:chgData name="Jaewon Choi" userId="3a8cd4dc-54d5-45b8-9048-91e68d0eb4b2" providerId="ADAL" clId="{7A262F23-DC5E-4222-A822-0532C3F0C082}" dt="2026-05-28T00:35:51.511" v="11" actId="20577"/>
          <ac:spMkLst>
            <pc:docMk/>
            <pc:sldMk cId="1016473377" sldId="785"/>
            <ac:spMk id="11" creationId="{181998FC-CE16-4647-B34B-3718C1CEBAF6}"/>
          </ac:spMkLst>
        </pc:spChg>
      </pc:sldChg>
      <pc:sldChg chg="modSp mod">
        <pc:chgData name="Jaewon Choi" userId="3a8cd4dc-54d5-45b8-9048-91e68d0eb4b2" providerId="ADAL" clId="{7A262F23-DC5E-4222-A822-0532C3F0C082}" dt="2026-05-28T00:36:54.104" v="16" actId="115"/>
        <pc:sldMkLst>
          <pc:docMk/>
          <pc:sldMk cId="1964488924" sldId="1275"/>
        </pc:sldMkLst>
        <pc:spChg chg="mod">
          <ac:chgData name="Jaewon Choi" userId="3a8cd4dc-54d5-45b8-9048-91e68d0eb4b2" providerId="ADAL" clId="{7A262F23-DC5E-4222-A822-0532C3F0C082}" dt="2026-05-28T00:36:54.104" v="16" actId="115"/>
          <ac:spMkLst>
            <pc:docMk/>
            <pc:sldMk cId="1964488924" sldId="1275"/>
            <ac:spMk id="11" creationId="{181998FC-CE16-4647-B34B-3718C1CEBAF6}"/>
          </ac:spMkLst>
        </pc:spChg>
      </pc:sldChg>
      <pc:sldChg chg="modSp mod">
        <pc:chgData name="Jaewon Choi" userId="3a8cd4dc-54d5-45b8-9048-91e68d0eb4b2" providerId="ADAL" clId="{7A262F23-DC5E-4222-A822-0532C3F0C082}" dt="2026-05-28T00:50:55.079" v="194" actId="20577"/>
        <pc:sldMkLst>
          <pc:docMk/>
          <pc:sldMk cId="582070914" sldId="1276"/>
        </pc:sldMkLst>
        <pc:spChg chg="mod">
          <ac:chgData name="Jaewon Choi" userId="3a8cd4dc-54d5-45b8-9048-91e68d0eb4b2" providerId="ADAL" clId="{7A262F23-DC5E-4222-A822-0532C3F0C082}" dt="2026-05-28T00:50:55.079" v="194" actId="20577"/>
          <ac:spMkLst>
            <pc:docMk/>
            <pc:sldMk cId="582070914" sldId="1276"/>
            <ac:spMk id="11" creationId="{181998FC-CE16-4647-B34B-3718C1CEBAF6}"/>
          </ac:spMkLst>
        </pc:spChg>
      </pc:sldChg>
      <pc:sldChg chg="modSp mod">
        <pc:chgData name="Jaewon Choi" userId="3a8cd4dc-54d5-45b8-9048-91e68d0eb4b2" providerId="ADAL" clId="{7A262F23-DC5E-4222-A822-0532C3F0C082}" dt="2026-05-28T00:40:51.310" v="106" actId="20577"/>
        <pc:sldMkLst>
          <pc:docMk/>
          <pc:sldMk cId="1527416474" sldId="1277"/>
        </pc:sldMkLst>
        <pc:spChg chg="mod">
          <ac:chgData name="Jaewon Choi" userId="3a8cd4dc-54d5-45b8-9048-91e68d0eb4b2" providerId="ADAL" clId="{7A262F23-DC5E-4222-A822-0532C3F0C082}" dt="2026-05-28T00:40:51.310" v="106" actId="20577"/>
          <ac:spMkLst>
            <pc:docMk/>
            <pc:sldMk cId="1527416474" sldId="1277"/>
            <ac:spMk id="11" creationId="{181998FC-CE16-4647-B34B-3718C1CEBAF6}"/>
          </ac:spMkLst>
        </pc:spChg>
      </pc:sldChg>
      <pc:sldChg chg="modSp mod">
        <pc:chgData name="Jaewon Choi" userId="3a8cd4dc-54d5-45b8-9048-91e68d0eb4b2" providerId="ADAL" clId="{7A262F23-DC5E-4222-A822-0532C3F0C082}" dt="2026-05-28T00:41:50.345" v="113" actId="20577"/>
        <pc:sldMkLst>
          <pc:docMk/>
          <pc:sldMk cId="3949989312" sldId="1279"/>
        </pc:sldMkLst>
        <pc:spChg chg="mod">
          <ac:chgData name="Jaewon Choi" userId="3a8cd4dc-54d5-45b8-9048-91e68d0eb4b2" providerId="ADAL" clId="{7A262F23-DC5E-4222-A822-0532C3F0C082}" dt="2026-05-28T00:41:50.345" v="113" actId="20577"/>
          <ac:spMkLst>
            <pc:docMk/>
            <pc:sldMk cId="3949989312" sldId="1279"/>
            <ac:spMk id="11" creationId="{181998FC-CE16-4647-B34B-3718C1CEBAF6}"/>
          </ac:spMkLst>
        </pc:spChg>
      </pc:sldChg>
      <pc:sldChg chg="modSp mod">
        <pc:chgData name="Jaewon Choi" userId="3a8cd4dc-54d5-45b8-9048-91e68d0eb4b2" providerId="ADAL" clId="{7A262F23-DC5E-4222-A822-0532C3F0C082}" dt="2026-05-28T00:43:26.304" v="134" actId="207"/>
        <pc:sldMkLst>
          <pc:docMk/>
          <pc:sldMk cId="1094692914" sldId="1280"/>
        </pc:sldMkLst>
        <pc:spChg chg="mod">
          <ac:chgData name="Jaewon Choi" userId="3a8cd4dc-54d5-45b8-9048-91e68d0eb4b2" providerId="ADAL" clId="{7A262F23-DC5E-4222-A822-0532C3F0C082}" dt="2026-05-28T00:43:26.304" v="134" actId="207"/>
          <ac:spMkLst>
            <pc:docMk/>
            <pc:sldMk cId="1094692914" sldId="1280"/>
            <ac:spMk id="11" creationId="{181998FC-CE16-4647-B34B-3718C1CEBAF6}"/>
          </ac:spMkLst>
        </pc:spChg>
      </pc:sldChg>
      <pc:sldChg chg="modSp mod">
        <pc:chgData name="Jaewon Choi" userId="3a8cd4dc-54d5-45b8-9048-91e68d0eb4b2" providerId="ADAL" clId="{7A262F23-DC5E-4222-A822-0532C3F0C082}" dt="2026-05-28T00:39:05.986" v="21" actId="115"/>
        <pc:sldMkLst>
          <pc:docMk/>
          <pc:sldMk cId="52403140" sldId="1281"/>
        </pc:sldMkLst>
        <pc:spChg chg="mod">
          <ac:chgData name="Jaewon Choi" userId="3a8cd4dc-54d5-45b8-9048-91e68d0eb4b2" providerId="ADAL" clId="{7A262F23-DC5E-4222-A822-0532C3F0C082}" dt="2026-05-28T00:39:05.986" v="21" actId="115"/>
          <ac:spMkLst>
            <pc:docMk/>
            <pc:sldMk cId="52403140" sldId="1281"/>
            <ac:spMk id="11" creationId="{181998FC-CE16-4647-B34B-3718C1CEBAF6}"/>
          </ac:spMkLst>
        </pc:spChg>
      </pc:sldChg>
      <pc:sldChg chg="modSp mod">
        <pc:chgData name="Jaewon Choi" userId="3a8cd4dc-54d5-45b8-9048-91e68d0eb4b2" providerId="ADAL" clId="{7A262F23-DC5E-4222-A822-0532C3F0C082}" dt="2026-05-28T00:51:11.127" v="195" actId="2711"/>
        <pc:sldMkLst>
          <pc:docMk/>
          <pc:sldMk cId="1347031318" sldId="1282"/>
        </pc:sldMkLst>
        <pc:spChg chg="mod">
          <ac:chgData name="Jaewon Choi" userId="3a8cd4dc-54d5-45b8-9048-91e68d0eb4b2" providerId="ADAL" clId="{7A262F23-DC5E-4222-A822-0532C3F0C082}" dt="2026-05-28T00:51:11.127" v="195" actId="2711"/>
          <ac:spMkLst>
            <pc:docMk/>
            <pc:sldMk cId="1347031318" sldId="1282"/>
            <ac:spMk id="8" creationId="{37066FA3-2C63-46B3-9D2C-01003F8ECD64}"/>
          </ac:spMkLst>
        </pc:spChg>
        <pc:spChg chg="mod">
          <ac:chgData name="Jaewon Choi" userId="3a8cd4dc-54d5-45b8-9048-91e68d0eb4b2" providerId="ADAL" clId="{7A262F23-DC5E-4222-A822-0532C3F0C082}" dt="2026-05-28T00:41:40.743" v="107" actId="2711"/>
          <ac:spMkLst>
            <pc:docMk/>
            <pc:sldMk cId="1347031318" sldId="1282"/>
            <ac:spMk id="11" creationId="{181998FC-CE16-4647-B34B-3718C1CEBAF6}"/>
          </ac:spMkLst>
        </pc:spChg>
      </pc:sldChg>
      <pc:sldChg chg="modSp mod">
        <pc:chgData name="Jaewon Choi" userId="3a8cd4dc-54d5-45b8-9048-91e68d0eb4b2" providerId="ADAL" clId="{7A262F23-DC5E-4222-A822-0532C3F0C082}" dt="2026-05-28T05:30:40.818" v="226" actId="20577"/>
        <pc:sldMkLst>
          <pc:docMk/>
          <pc:sldMk cId="1498306918" sldId="2142533580"/>
        </pc:sldMkLst>
        <pc:spChg chg="mod">
          <ac:chgData name="Jaewon Choi" userId="3a8cd4dc-54d5-45b8-9048-91e68d0eb4b2" providerId="ADAL" clId="{7A262F23-DC5E-4222-A822-0532C3F0C082}" dt="2026-05-28T05:30:40.818" v="226" actId="20577"/>
          <ac:spMkLst>
            <pc:docMk/>
            <pc:sldMk cId="1498306918" sldId="2142533580"/>
            <ac:spMk id="11" creationId="{181998FC-CE16-4647-B34B-3718C1CEBAF6}"/>
          </ac:spMkLst>
        </pc:spChg>
      </pc:sldChg>
      <pc:sldChg chg="modSp mod">
        <pc:chgData name="Jaewon Choi" userId="3a8cd4dc-54d5-45b8-9048-91e68d0eb4b2" providerId="ADAL" clId="{7A262F23-DC5E-4222-A822-0532C3F0C082}" dt="2026-05-28T00:35:22.440" v="7" actId="403"/>
        <pc:sldMkLst>
          <pc:docMk/>
          <pc:sldMk cId="697688970" sldId="2142533925"/>
        </pc:sldMkLst>
        <pc:spChg chg="mod">
          <ac:chgData name="Jaewon Choi" userId="3a8cd4dc-54d5-45b8-9048-91e68d0eb4b2" providerId="ADAL" clId="{7A262F23-DC5E-4222-A822-0532C3F0C082}" dt="2026-05-28T00:35:22.440" v="7" actId="403"/>
          <ac:spMkLst>
            <pc:docMk/>
            <pc:sldMk cId="697688970" sldId="2142533925"/>
            <ac:spMk id="5" creationId="{D06C9F3A-3A92-431B-1E22-C1D776B06D64}"/>
          </ac:spMkLst>
        </pc:spChg>
      </pc:sldChg>
      <pc:sldChg chg="modSp mod">
        <pc:chgData name="Jaewon Choi" userId="3a8cd4dc-54d5-45b8-9048-91e68d0eb4b2" providerId="ADAL" clId="{7A262F23-DC5E-4222-A822-0532C3F0C082}" dt="2026-05-28T00:48:31.068" v="187" actId="11"/>
        <pc:sldMkLst>
          <pc:docMk/>
          <pc:sldMk cId="3418890549" sldId="2142533932"/>
        </pc:sldMkLst>
        <pc:spChg chg="mod">
          <ac:chgData name="Jaewon Choi" userId="3a8cd4dc-54d5-45b8-9048-91e68d0eb4b2" providerId="ADAL" clId="{7A262F23-DC5E-4222-A822-0532C3F0C082}" dt="2026-05-28T00:43:57.703" v="138" actId="20577"/>
          <ac:spMkLst>
            <pc:docMk/>
            <pc:sldMk cId="3418890549" sldId="2142533932"/>
            <ac:spMk id="3" creationId="{E99B8779-9E02-4609-B183-634757343F2C}"/>
          </ac:spMkLst>
        </pc:spChg>
        <pc:spChg chg="mod">
          <ac:chgData name="Jaewon Choi" userId="3a8cd4dc-54d5-45b8-9048-91e68d0eb4b2" providerId="ADAL" clId="{7A262F23-DC5E-4222-A822-0532C3F0C082}" dt="2026-05-28T00:48:16.678" v="185" actId="20577"/>
          <ac:spMkLst>
            <pc:docMk/>
            <pc:sldMk cId="3418890549" sldId="2142533932"/>
            <ac:spMk id="11" creationId="{E8063F41-9961-F36C-D2D5-A65E9D73A1EF}"/>
          </ac:spMkLst>
        </pc:spChg>
        <pc:spChg chg="mod">
          <ac:chgData name="Jaewon Choi" userId="3a8cd4dc-54d5-45b8-9048-91e68d0eb4b2" providerId="ADAL" clId="{7A262F23-DC5E-4222-A822-0532C3F0C082}" dt="2026-05-28T00:48:31.068" v="187" actId="11"/>
          <ac:spMkLst>
            <pc:docMk/>
            <pc:sldMk cId="3418890549" sldId="2142533932"/>
            <ac:spMk id="14" creationId="{50527F7D-B3BA-1C75-4F7E-8EF059FB87CE}"/>
          </ac:spMkLst>
        </pc:spChg>
      </pc:sldChg>
      <pc:sldChg chg="modSp mod">
        <pc:chgData name="Jaewon Choi" userId="3a8cd4dc-54d5-45b8-9048-91e68d0eb4b2" providerId="ADAL" clId="{7A262F23-DC5E-4222-A822-0532C3F0C082}" dt="2026-05-28T00:50:14.972" v="192" actId="14100"/>
        <pc:sldMkLst>
          <pc:docMk/>
          <pc:sldMk cId="869240708" sldId="2142533933"/>
        </pc:sldMkLst>
        <pc:spChg chg="mod">
          <ac:chgData name="Jaewon Choi" userId="3a8cd4dc-54d5-45b8-9048-91e68d0eb4b2" providerId="ADAL" clId="{7A262F23-DC5E-4222-A822-0532C3F0C082}" dt="2026-05-28T00:47:46.723" v="177"/>
          <ac:spMkLst>
            <pc:docMk/>
            <pc:sldMk cId="869240708" sldId="2142533933"/>
            <ac:spMk id="3" creationId="{574B2837-60C0-A293-5475-5FD75FCAA754}"/>
          </ac:spMkLst>
        </pc:spChg>
        <pc:spChg chg="mod">
          <ac:chgData name="Jaewon Choi" userId="3a8cd4dc-54d5-45b8-9048-91e68d0eb4b2" providerId="ADAL" clId="{7A262F23-DC5E-4222-A822-0532C3F0C082}" dt="2026-05-28T00:45:29.991" v="156" actId="948"/>
          <ac:spMkLst>
            <pc:docMk/>
            <pc:sldMk cId="869240708" sldId="2142533933"/>
            <ac:spMk id="11" creationId="{EEF72E04-526A-D16B-3129-943A3D8FDCD8}"/>
          </ac:spMkLst>
        </pc:spChg>
        <pc:spChg chg="mod">
          <ac:chgData name="Jaewon Choi" userId="3a8cd4dc-54d5-45b8-9048-91e68d0eb4b2" providerId="ADAL" clId="{7A262F23-DC5E-4222-A822-0532C3F0C082}" dt="2026-05-28T00:50:14.972" v="192" actId="14100"/>
          <ac:spMkLst>
            <pc:docMk/>
            <pc:sldMk cId="869240708" sldId="2142533933"/>
            <ac:spMk id="14" creationId="{DFAF2B86-4F05-70BE-0E37-382A342264F5}"/>
          </ac:spMkLst>
        </pc:spChg>
      </pc:sldChg>
      <pc:sldChg chg="modSp mod">
        <pc:chgData name="Jaewon Choi" userId="3a8cd4dc-54d5-45b8-9048-91e68d0eb4b2" providerId="ADAL" clId="{7A262F23-DC5E-4222-A822-0532C3F0C082}" dt="2026-05-28T00:47:48.532" v="178"/>
        <pc:sldMkLst>
          <pc:docMk/>
          <pc:sldMk cId="2521911525" sldId="2142533934"/>
        </pc:sldMkLst>
        <pc:spChg chg="mod">
          <ac:chgData name="Jaewon Choi" userId="3a8cd4dc-54d5-45b8-9048-91e68d0eb4b2" providerId="ADAL" clId="{7A262F23-DC5E-4222-A822-0532C3F0C082}" dt="2026-05-28T00:47:48.532" v="178"/>
          <ac:spMkLst>
            <pc:docMk/>
            <pc:sldMk cId="2521911525" sldId="2142533934"/>
            <ac:spMk id="3" creationId="{7372CD2E-E6BC-E00A-325C-F337E300ED37}"/>
          </ac:spMkLst>
        </pc:spChg>
        <pc:spChg chg="mod">
          <ac:chgData name="Jaewon Choi" userId="3a8cd4dc-54d5-45b8-9048-91e68d0eb4b2" providerId="ADAL" clId="{7A262F23-DC5E-4222-A822-0532C3F0C082}" dt="2026-05-28T00:47:33.830" v="176" actId="948"/>
          <ac:spMkLst>
            <pc:docMk/>
            <pc:sldMk cId="2521911525" sldId="2142533934"/>
            <ac:spMk id="4" creationId="{25B721B5-8F7B-6120-F609-F2794445F357}"/>
          </ac:spMkLst>
        </pc:spChg>
        <pc:spChg chg="mod">
          <ac:chgData name="Jaewon Choi" userId="3a8cd4dc-54d5-45b8-9048-91e68d0eb4b2" providerId="ADAL" clId="{7A262F23-DC5E-4222-A822-0532C3F0C082}" dt="2026-05-28T00:47:06.880" v="171" actId="20577"/>
          <ac:spMkLst>
            <pc:docMk/>
            <pc:sldMk cId="2521911525" sldId="2142533934"/>
            <ac:spMk id="11" creationId="{6E92D241-3C04-551D-F938-1619F06418E4}"/>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5273004" y="0"/>
            <a:ext cx="4033943" cy="347742"/>
          </a:xfrm>
          <a:prstGeom prst="rect">
            <a:avLst/>
          </a:prstGeom>
        </p:spPr>
        <p:txBody>
          <a:bodyPr vert="horz" lIns="92930" tIns="46465" rIns="92930" bIns="46465" rtlCol="0"/>
          <a:lstStyle>
            <a:lvl1pPr algn="r">
              <a:defRPr sz="1200"/>
            </a:lvl1pPr>
          </a:lstStyle>
          <a:p>
            <a:fld id="{3A2B4C68-02D4-43B7-82D0-CC0F31ADA7D5}" type="datetimeFigureOut">
              <a:rPr lang="en-US" smtClean="0">
                <a:latin typeface="Qualcomm Office Regular" pitchFamily="34" charset="0"/>
              </a:rPr>
              <a:t>5/28/2026</a:t>
            </a:fld>
            <a:endParaRPr lang="en-US" dirty="0">
              <a:latin typeface="Qualcomm Office Regular" pitchFamily="34" charset="0"/>
            </a:endParaRPr>
          </a:p>
        </p:txBody>
      </p:sp>
      <p:sp>
        <p:nvSpPr>
          <p:cNvPr id="4" name="Footer Placeholder 3"/>
          <p:cNvSpPr>
            <a:spLocks noGrp="1"/>
          </p:cNvSpPr>
          <p:nvPr>
            <p:ph type="ftr" sz="quarter" idx="2"/>
          </p:nvPr>
        </p:nvSpPr>
        <p:spPr>
          <a:xfrm>
            <a:off x="1" y="6605889"/>
            <a:ext cx="4033943" cy="347742"/>
          </a:xfrm>
          <a:prstGeom prst="rect">
            <a:avLst/>
          </a:prstGeom>
        </p:spPr>
        <p:txBody>
          <a:bodyPr vert="horz" lIns="92930" tIns="46465" rIns="92930" bIns="46465"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5273004" y="6605889"/>
            <a:ext cx="4033943" cy="347742"/>
          </a:xfrm>
          <a:prstGeom prst="rect">
            <a:avLst/>
          </a:prstGeom>
        </p:spPr>
        <p:txBody>
          <a:bodyPr vert="horz" lIns="92930" tIns="46465" rIns="92930" bIns="46465"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671765" y="6389446"/>
            <a:ext cx="1330425" cy="157631"/>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2336800" y="522288"/>
            <a:ext cx="4635500" cy="2608262"/>
          </a:xfrm>
          <a:prstGeom prst="rect">
            <a:avLst/>
          </a:prstGeom>
          <a:noFill/>
          <a:ln w="12700">
            <a:solidFill>
              <a:prstClr val="black"/>
            </a:solidFill>
          </a:ln>
        </p:spPr>
        <p:txBody>
          <a:bodyPr vert="horz" lIns="92930" tIns="46465" rIns="92930" bIns="46465" rtlCol="0" anchor="ctr"/>
          <a:lstStyle/>
          <a:p>
            <a:endParaRPr lang="en-US" dirty="0"/>
          </a:p>
        </p:txBody>
      </p:sp>
      <p:sp>
        <p:nvSpPr>
          <p:cNvPr id="5" name="Notes Placeholder 4"/>
          <p:cNvSpPr>
            <a:spLocks noGrp="1"/>
          </p:cNvSpPr>
          <p:nvPr>
            <p:ph type="body" sz="quarter" idx="3"/>
          </p:nvPr>
        </p:nvSpPr>
        <p:spPr>
          <a:xfrm>
            <a:off x="519328" y="3303549"/>
            <a:ext cx="8270445" cy="3129677"/>
          </a:xfrm>
          <a:prstGeom prst="rect">
            <a:avLst/>
          </a:prstGeom>
        </p:spPr>
        <p:txBody>
          <a:bodyPr vert="horz" lIns="92930" tIns="46465" rIns="92930" bIns="46465"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5273004" y="6605889"/>
            <a:ext cx="3105188" cy="347742"/>
          </a:xfrm>
          <a:prstGeom prst="rect">
            <a:avLst/>
          </a:prstGeom>
        </p:spPr>
        <p:txBody>
          <a:bodyPr vert="horz" lIns="92930" tIns="46465" rIns="92930" bIns="46465"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930910" y="6763924"/>
            <a:ext cx="1330425" cy="157631"/>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42863" indent="-142863" algn="l" defTabSz="761937" rtl="0" eaLnBrk="1" latinLnBrk="0" hangingPunct="1">
      <a:buFont typeface="Arial" pitchFamily="34" charset="0"/>
      <a:buChar char="•"/>
      <a:defRPr sz="1333" kern="1200">
        <a:solidFill>
          <a:schemeClr val="tx1"/>
        </a:solidFill>
        <a:latin typeface="Qualcomm Office Regular" pitchFamily="34" charset="0"/>
        <a:ea typeface="+mn-ea"/>
        <a:cs typeface="+mn-cs"/>
      </a:defRPr>
    </a:lvl1pPr>
    <a:lvl2pPr marL="523832" indent="-142863" algn="l" defTabSz="761937" rtl="0" eaLnBrk="1" latinLnBrk="0" hangingPunct="1">
      <a:buFont typeface="Arial" pitchFamily="34" charset="0"/>
      <a:buChar char="•"/>
      <a:defRPr sz="1000" kern="1200">
        <a:solidFill>
          <a:schemeClr val="tx1"/>
        </a:solidFill>
        <a:latin typeface="Qualcomm Office Regular" pitchFamily="34" charset="0"/>
        <a:ea typeface="+mn-ea"/>
        <a:cs typeface="+mn-cs"/>
      </a:defRPr>
    </a:lvl2pPr>
    <a:lvl3pPr marL="904801" indent="-142863" algn="l" defTabSz="761937" rtl="0" eaLnBrk="1" latinLnBrk="0" hangingPunct="1">
      <a:buFont typeface="Arial" pitchFamily="34" charset="0"/>
      <a:buChar char="•"/>
      <a:defRPr sz="1000" kern="1200" baseline="0">
        <a:solidFill>
          <a:schemeClr val="tx1"/>
        </a:solidFill>
        <a:latin typeface="Qualcomm Office Regular" pitchFamily="34" charset="0"/>
        <a:ea typeface="+mn-ea"/>
        <a:cs typeface="+mn-cs"/>
      </a:defRPr>
    </a:lvl3pPr>
    <a:lvl4pPr marL="1142907" algn="l" defTabSz="761937" rtl="0" eaLnBrk="1" latinLnBrk="0" hangingPunct="1">
      <a:defRPr sz="1000" kern="1200">
        <a:solidFill>
          <a:schemeClr val="tx1"/>
        </a:solidFill>
        <a:latin typeface="+mn-lt"/>
        <a:ea typeface="+mn-ea"/>
        <a:cs typeface="+mn-cs"/>
      </a:defRPr>
    </a:lvl4pPr>
    <a:lvl5pPr marL="1523876" algn="l" defTabSz="761937" rtl="0" eaLnBrk="1" latinLnBrk="0" hangingPunct="1">
      <a:defRPr sz="1000" kern="1200">
        <a:solidFill>
          <a:schemeClr val="tx1"/>
        </a:solidFill>
        <a:latin typeface="+mn-lt"/>
        <a:ea typeface="+mn-ea"/>
        <a:cs typeface="+mn-cs"/>
      </a:defRPr>
    </a:lvl5pPr>
    <a:lvl6pPr marL="1904845" algn="l" defTabSz="761937" rtl="0" eaLnBrk="1" latinLnBrk="0" hangingPunct="1">
      <a:defRPr sz="1000" kern="1200">
        <a:solidFill>
          <a:schemeClr val="tx1"/>
        </a:solidFill>
        <a:latin typeface="+mn-lt"/>
        <a:ea typeface="+mn-ea"/>
        <a:cs typeface="+mn-cs"/>
      </a:defRPr>
    </a:lvl6pPr>
    <a:lvl7pPr marL="2285813" algn="l" defTabSz="761937" rtl="0" eaLnBrk="1" latinLnBrk="0" hangingPunct="1">
      <a:defRPr sz="1000" kern="1200">
        <a:solidFill>
          <a:schemeClr val="tx1"/>
        </a:solidFill>
        <a:latin typeface="+mn-lt"/>
        <a:ea typeface="+mn-ea"/>
        <a:cs typeface="+mn-cs"/>
      </a:defRPr>
    </a:lvl7pPr>
    <a:lvl8pPr marL="2666782" algn="l" defTabSz="761937" rtl="0" eaLnBrk="1" latinLnBrk="0" hangingPunct="1">
      <a:defRPr sz="1000" kern="1200">
        <a:solidFill>
          <a:schemeClr val="tx1"/>
        </a:solidFill>
        <a:latin typeface="+mn-lt"/>
        <a:ea typeface="+mn-ea"/>
        <a:cs typeface="+mn-cs"/>
      </a:defRPr>
    </a:lvl8pPr>
    <a:lvl9pPr marL="3047751" algn="l" defTabSz="761937"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53D27-82DB-78C4-4750-B30D1EB4B1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E387AB-AE76-2D36-3D07-725ACB927D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FA85B5-104E-68D3-56B1-3263E2B0E2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242C95E-91EB-28AD-F01A-B2298375B5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Aptos"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srgbClr val="0E2C3A"/>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3762936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10</a:t>
            </a:fld>
            <a:endParaRPr lang="en-US" dirty="0"/>
          </a:p>
        </p:txBody>
      </p:sp>
    </p:spTree>
    <p:extLst>
      <p:ext uri="{BB962C8B-B14F-4D97-AF65-F5344CB8AC3E}">
        <p14:creationId xmlns:p14="http://schemas.microsoft.com/office/powerpoint/2010/main" val="947509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13</a:t>
            </a:fld>
            <a:endParaRPr lang="en-US" dirty="0"/>
          </a:p>
        </p:txBody>
      </p:sp>
    </p:spTree>
    <p:extLst>
      <p:ext uri="{BB962C8B-B14F-4D97-AF65-F5344CB8AC3E}">
        <p14:creationId xmlns:p14="http://schemas.microsoft.com/office/powerpoint/2010/main" val="2430362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14</a:t>
            </a:fld>
            <a:endParaRPr lang="en-US" dirty="0"/>
          </a:p>
        </p:txBody>
      </p:sp>
    </p:spTree>
    <p:extLst>
      <p:ext uri="{BB962C8B-B14F-4D97-AF65-F5344CB8AC3E}">
        <p14:creationId xmlns:p14="http://schemas.microsoft.com/office/powerpoint/2010/main" val="1680740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15</a:t>
            </a:fld>
            <a:endParaRPr lang="en-US" dirty="0"/>
          </a:p>
        </p:txBody>
      </p:sp>
    </p:spTree>
    <p:extLst>
      <p:ext uri="{BB962C8B-B14F-4D97-AF65-F5344CB8AC3E}">
        <p14:creationId xmlns:p14="http://schemas.microsoft.com/office/powerpoint/2010/main" val="2792477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16</a:t>
            </a:fld>
            <a:endParaRPr lang="en-US" dirty="0"/>
          </a:p>
        </p:txBody>
      </p:sp>
    </p:spTree>
    <p:extLst>
      <p:ext uri="{BB962C8B-B14F-4D97-AF65-F5344CB8AC3E}">
        <p14:creationId xmlns:p14="http://schemas.microsoft.com/office/powerpoint/2010/main" val="722925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938C7-CD49-C28E-C7A5-B1C093DDE2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589ACD-D3A4-D94C-353D-29934D61CA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E568AB-19D1-C3D8-D57A-245E201B363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852D9AF-9D25-3A34-81D3-7AAC16FBFAE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Aptos"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a:ln>
                <a:noFill/>
              </a:ln>
              <a:solidFill>
                <a:srgbClr val="0E2C3A"/>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1537372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2</a:t>
            </a:fld>
            <a:endParaRPr lang="en-US" dirty="0"/>
          </a:p>
        </p:txBody>
      </p:sp>
    </p:spTree>
    <p:extLst>
      <p:ext uri="{BB962C8B-B14F-4D97-AF65-F5344CB8AC3E}">
        <p14:creationId xmlns:p14="http://schemas.microsoft.com/office/powerpoint/2010/main" val="3573270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2437578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4</a:t>
            </a:fld>
            <a:endParaRPr lang="en-US" dirty="0"/>
          </a:p>
        </p:txBody>
      </p:sp>
    </p:spTree>
    <p:extLst>
      <p:ext uri="{BB962C8B-B14F-4D97-AF65-F5344CB8AC3E}">
        <p14:creationId xmlns:p14="http://schemas.microsoft.com/office/powerpoint/2010/main" val="1881201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5</a:t>
            </a:fld>
            <a:endParaRPr lang="en-US" dirty="0"/>
          </a:p>
        </p:txBody>
      </p:sp>
    </p:spTree>
    <p:extLst>
      <p:ext uri="{BB962C8B-B14F-4D97-AF65-F5344CB8AC3E}">
        <p14:creationId xmlns:p14="http://schemas.microsoft.com/office/powerpoint/2010/main" val="1487463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93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0E2C3A"/>
              </a:solidFill>
              <a:effectLst/>
              <a:uLnTx/>
              <a:uFillTx/>
              <a:latin typeface="Microsoft Sans Serif"/>
              <a:ea typeface="+mn-ea"/>
              <a:cs typeface="+mn-cs"/>
            </a:endParaRPr>
          </a:p>
        </p:txBody>
      </p:sp>
    </p:spTree>
    <p:extLst>
      <p:ext uri="{BB962C8B-B14F-4D97-AF65-F5344CB8AC3E}">
        <p14:creationId xmlns:p14="http://schemas.microsoft.com/office/powerpoint/2010/main" val="4178206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AB33A-3A89-F6C9-DC74-0A13325610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902167-6153-9B90-D22B-5A9D615CA9DD}"/>
              </a:ext>
            </a:extLst>
          </p:cNvPr>
          <p:cNvSpPr>
            <a:spLocks noGrp="1" noRot="1" noChangeAspect="1"/>
          </p:cNvSpPr>
          <p:nvPr>
            <p:ph type="sldImg"/>
          </p:nvPr>
        </p:nvSpPr>
        <p:spPr>
          <a:xfrm>
            <a:off x="946150" y="555625"/>
            <a:ext cx="4964113" cy="2792413"/>
          </a:xfrm>
        </p:spPr>
      </p:sp>
      <p:sp>
        <p:nvSpPr>
          <p:cNvPr id="3" name="Notes Placeholder 2">
            <a:extLst>
              <a:ext uri="{FF2B5EF4-FFF2-40B4-BE49-F238E27FC236}">
                <a16:creationId xmlns:a16="http://schemas.microsoft.com/office/drawing/2014/main" id="{4BA9AD08-CC71-803B-5F5D-144F95D147B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B09870B-D21E-5C51-B3A9-ACA44C6FF2FE}"/>
              </a:ext>
            </a:extLst>
          </p:cNvPr>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93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0E2C3A"/>
              </a:solidFill>
              <a:effectLst/>
              <a:uLnTx/>
              <a:uFillTx/>
              <a:latin typeface="Microsoft Sans Serif"/>
              <a:ea typeface="+mn-ea"/>
              <a:cs typeface="+mn-cs"/>
            </a:endParaRPr>
          </a:p>
        </p:txBody>
      </p:sp>
    </p:spTree>
    <p:extLst>
      <p:ext uri="{BB962C8B-B14F-4D97-AF65-F5344CB8AC3E}">
        <p14:creationId xmlns:p14="http://schemas.microsoft.com/office/powerpoint/2010/main" val="2995678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DEEBE-1E6B-CF80-16F4-06DFB4D447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1445D3-AFA1-B7A5-C36D-B80BE368B631}"/>
              </a:ext>
            </a:extLst>
          </p:cNvPr>
          <p:cNvSpPr>
            <a:spLocks noGrp="1" noRot="1" noChangeAspect="1"/>
          </p:cNvSpPr>
          <p:nvPr>
            <p:ph type="sldImg"/>
          </p:nvPr>
        </p:nvSpPr>
        <p:spPr>
          <a:xfrm>
            <a:off x="946150" y="555625"/>
            <a:ext cx="4964113" cy="2792413"/>
          </a:xfrm>
        </p:spPr>
      </p:sp>
      <p:sp>
        <p:nvSpPr>
          <p:cNvPr id="3" name="Notes Placeholder 2">
            <a:extLst>
              <a:ext uri="{FF2B5EF4-FFF2-40B4-BE49-F238E27FC236}">
                <a16:creationId xmlns:a16="http://schemas.microsoft.com/office/drawing/2014/main" id="{96376D60-49F8-68D6-1DE5-1500E82B62F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E4C9DB6-3D89-5157-3AAF-E7F025A28365}"/>
              </a:ext>
            </a:extLst>
          </p:cNvPr>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93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0E2C3A"/>
              </a:solidFill>
              <a:effectLst/>
              <a:uLnTx/>
              <a:uFillTx/>
              <a:latin typeface="Microsoft Sans Serif"/>
              <a:ea typeface="+mn-ea"/>
              <a:cs typeface="+mn-cs"/>
            </a:endParaRPr>
          </a:p>
        </p:txBody>
      </p:sp>
    </p:spTree>
    <p:extLst>
      <p:ext uri="{BB962C8B-B14F-4D97-AF65-F5344CB8AC3E}">
        <p14:creationId xmlns:p14="http://schemas.microsoft.com/office/powerpoint/2010/main" val="15852504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9</a:t>
            </a:fld>
            <a:endParaRPr lang="en-US" dirty="0"/>
          </a:p>
        </p:txBody>
      </p:sp>
    </p:spTree>
    <p:extLst>
      <p:ext uri="{BB962C8B-B14F-4D97-AF65-F5344CB8AC3E}">
        <p14:creationId xmlns:p14="http://schemas.microsoft.com/office/powerpoint/2010/main" val="42689895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2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7.svg"/></Relationships>
</file>

<file path=ppt/slideLayouts/_rels/slideLayout2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8.svg"/></Relationships>
</file>

<file path=ppt/slideLayouts/_rels/slideLayout27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9.svg"/><Relationship Id="rId1" Type="http://schemas.openxmlformats.org/officeDocument/2006/relationships/slideMaster" Target="../slideMasters/slideMaster4.xml"/></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8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8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slideMaster" Target="../slideMasters/slideMaster4.xml"/></Relationships>
</file>

<file path=ppt/slideLayouts/_rels/slideLayout28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23.svg"/><Relationship Id="rId1" Type="http://schemas.openxmlformats.org/officeDocument/2006/relationships/slideMaster" Target="../slideMasters/slideMaster4.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slideMaster" Target="../slideMasters/slideMaster4.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slideMaster" Target="../slideMasters/slideMaster4.xml"/></Relationships>
</file>

<file path=ppt/slideLayouts/_rels/slideLayout2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6.sv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8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sv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88.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19.svg"/><Relationship Id="rId1" Type="http://schemas.openxmlformats.org/officeDocument/2006/relationships/slideMaster" Target="../slideMasters/slideMaster4.xml"/></Relationships>
</file>

<file path=ppt/slideLayouts/_rels/slideLayout289.xml.rels><?xml version="1.0" encoding="UTF-8" standalone="yes"?>
<Relationships xmlns="http://schemas.openxmlformats.org/package/2006/relationships"><Relationship Id="rId3" Type="http://schemas.openxmlformats.org/officeDocument/2006/relationships/image" Target="../media/image30.svg"/><Relationship Id="rId7" Type="http://schemas.microsoft.com/office/2007/relationships/hdphoto" Target="../media/hdphoto2.wdp"/><Relationship Id="rId2" Type="http://schemas.openxmlformats.org/officeDocument/2006/relationships/image" Target="../media/image29.svg"/><Relationship Id="rId1" Type="http://schemas.openxmlformats.org/officeDocument/2006/relationships/slideMaster" Target="../slideMasters/slideMaster4.xml"/><Relationship Id="rId6" Type="http://schemas.openxmlformats.org/officeDocument/2006/relationships/image" Target="../media/image32.png"/><Relationship Id="rId5" Type="http://schemas.openxmlformats.org/officeDocument/2006/relationships/image" Target="../media/image22.svg"/><Relationship Id="rId4" Type="http://schemas.openxmlformats.org/officeDocument/2006/relationships/image" Target="../media/image31.sv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3" Type="http://schemas.openxmlformats.org/officeDocument/2006/relationships/image" Target="../media/image30.svg"/><Relationship Id="rId7" Type="http://schemas.microsoft.com/office/2007/relationships/hdphoto" Target="../media/hdphoto2.wdp"/><Relationship Id="rId2" Type="http://schemas.openxmlformats.org/officeDocument/2006/relationships/image" Target="../media/image29.svg"/><Relationship Id="rId1" Type="http://schemas.openxmlformats.org/officeDocument/2006/relationships/slideMaster" Target="../slideMasters/slideMaster4.xml"/><Relationship Id="rId6" Type="http://schemas.openxmlformats.org/officeDocument/2006/relationships/image" Target="../media/image32.png"/><Relationship Id="rId5" Type="http://schemas.openxmlformats.org/officeDocument/2006/relationships/image" Target="../media/image18.svg"/><Relationship Id="rId4" Type="http://schemas.openxmlformats.org/officeDocument/2006/relationships/image" Target="../media/image31.svg"/></Relationships>
</file>

<file path=ppt/slideLayouts/_rels/slideLayout29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9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9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9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9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9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9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5.xml"/><Relationship Id="rId4" Type="http://schemas.openxmlformats.org/officeDocument/2006/relationships/image" Target="../media/image17.svg"/></Relationships>
</file>

<file path=ppt/slideLayouts/_rels/slideLayout3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5.xml"/><Relationship Id="rId4" Type="http://schemas.openxmlformats.org/officeDocument/2006/relationships/image" Target="../media/image18.svg"/></Relationships>
</file>

<file path=ppt/slideLayouts/_rels/slideLayout33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9.svg"/><Relationship Id="rId1" Type="http://schemas.openxmlformats.org/officeDocument/2006/relationships/slideMaster" Target="../slideMasters/slideMaster5.xml"/></Relationships>
</file>

<file path=ppt/slideLayouts/_rels/slideLayout3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37.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slideMaster" Target="../slideMasters/slideMaster5.xml"/></Relationships>
</file>

<file path=ppt/slideLayouts/_rels/slideLayout338.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18.svg"/><Relationship Id="rId1" Type="http://schemas.openxmlformats.org/officeDocument/2006/relationships/slideMaster" Target="../slideMasters/slideMaster5.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slideMaster" Target="../slideMasters/slideMaster5.xml"/></Relationships>
</file>

<file path=ppt/slideLayouts/_rels/slideLayout3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6.sv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3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sv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343.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19.svg"/><Relationship Id="rId1" Type="http://schemas.openxmlformats.org/officeDocument/2006/relationships/slideMaster" Target="../slideMasters/slideMaster5.xml"/></Relationships>
</file>

<file path=ppt/slideLayouts/_rels/slideLayout344.xml.rels><?xml version="1.0" encoding="UTF-8" standalone="yes"?>
<Relationships xmlns="http://schemas.openxmlformats.org/package/2006/relationships"><Relationship Id="rId3" Type="http://schemas.openxmlformats.org/officeDocument/2006/relationships/image" Target="../media/image30.svg"/><Relationship Id="rId7" Type="http://schemas.microsoft.com/office/2007/relationships/hdphoto" Target="../media/hdphoto2.wdp"/><Relationship Id="rId2" Type="http://schemas.openxmlformats.org/officeDocument/2006/relationships/image" Target="../media/image29.svg"/><Relationship Id="rId1" Type="http://schemas.openxmlformats.org/officeDocument/2006/relationships/slideMaster" Target="../slideMasters/slideMaster5.xml"/><Relationship Id="rId6" Type="http://schemas.openxmlformats.org/officeDocument/2006/relationships/image" Target="../media/image32.png"/><Relationship Id="rId5" Type="http://schemas.openxmlformats.org/officeDocument/2006/relationships/image" Target="../media/image22.svg"/><Relationship Id="rId4" Type="http://schemas.openxmlformats.org/officeDocument/2006/relationships/image" Target="../media/image31.svg"/></Relationships>
</file>

<file path=ppt/slideLayouts/_rels/slideLayout345.xml.rels><?xml version="1.0" encoding="UTF-8" standalone="yes"?>
<Relationships xmlns="http://schemas.openxmlformats.org/package/2006/relationships"><Relationship Id="rId3" Type="http://schemas.openxmlformats.org/officeDocument/2006/relationships/image" Target="../media/image30.svg"/><Relationship Id="rId7" Type="http://schemas.microsoft.com/office/2007/relationships/hdphoto" Target="../media/hdphoto2.wdp"/><Relationship Id="rId2" Type="http://schemas.openxmlformats.org/officeDocument/2006/relationships/image" Target="../media/image29.svg"/><Relationship Id="rId1" Type="http://schemas.openxmlformats.org/officeDocument/2006/relationships/slideMaster" Target="../slideMasters/slideMaster5.xml"/><Relationship Id="rId6" Type="http://schemas.openxmlformats.org/officeDocument/2006/relationships/image" Target="../media/image32.png"/><Relationship Id="rId5" Type="http://schemas.openxmlformats.org/officeDocument/2006/relationships/image" Target="../media/image18.svg"/><Relationship Id="rId4" Type="http://schemas.openxmlformats.org/officeDocument/2006/relationships/image" Target="../media/image31.svg"/></Relationships>
</file>

<file path=ppt/slideLayouts/_rels/slideLayout3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6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6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6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6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7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7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7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7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7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7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p:nvSpPr>
        <p:spPr bwMode="auto">
          <a:xfrm>
            <a:off x="2402514" y="3588584"/>
            <a:ext cx="103215"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81" name="Curved Line"/>
          <p:cNvSpPr>
            <a:spLocks noEditPoints="1"/>
          </p:cNvSpPr>
          <p:nvPr/>
        </p:nvSpPr>
        <p:spPr bwMode="auto">
          <a:xfrm>
            <a:off x="2334235" y="2189996"/>
            <a:ext cx="1335436"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3172" name="bIg Eye"/>
          <p:cNvGrpSpPr/>
          <p:nvPr/>
        </p:nvGrpSpPr>
        <p:grpSpPr>
          <a:xfrm>
            <a:off x="2666115" y="2318595"/>
            <a:ext cx="962276"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84" name="Line to bugle"/>
          <p:cNvSpPr>
            <a:spLocks noChangeArrowheads="1"/>
          </p:cNvSpPr>
          <p:nvPr/>
        </p:nvSpPr>
        <p:spPr bwMode="auto">
          <a:xfrm>
            <a:off x="2178621" y="3694946"/>
            <a:ext cx="23817"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12" name="Bugle"/>
          <p:cNvSpPr>
            <a:spLocks/>
          </p:cNvSpPr>
          <p:nvPr/>
        </p:nvSpPr>
        <p:spPr bwMode="auto">
          <a:xfrm>
            <a:off x="1857860" y="4245809"/>
            <a:ext cx="593880"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259" name="Arrow round wheel 2"/>
          <p:cNvGrpSpPr/>
          <p:nvPr/>
        </p:nvGrpSpPr>
        <p:grpSpPr>
          <a:xfrm>
            <a:off x="1208411" y="3209172"/>
            <a:ext cx="982919"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257" name="Wheel connector"/>
          <p:cNvGrpSpPr/>
          <p:nvPr/>
        </p:nvGrpSpPr>
        <p:grpSpPr>
          <a:xfrm>
            <a:off x="1740357" y="3017084"/>
            <a:ext cx="1122655"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258" name="Arrow around wheel 1"/>
          <p:cNvGrpSpPr/>
          <p:nvPr/>
        </p:nvGrpSpPr>
        <p:grpSpPr>
          <a:xfrm>
            <a:off x="1473586" y="2812308"/>
            <a:ext cx="627227"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256" name="Big Wheel 1"/>
          <p:cNvGrpSpPr/>
          <p:nvPr/>
        </p:nvGrpSpPr>
        <p:grpSpPr>
          <a:xfrm>
            <a:off x="1573622" y="2958358"/>
            <a:ext cx="546243"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grpSp>
        <p:nvGrpSpPr>
          <p:cNvPr id="3199" name="Small Wheel 1"/>
          <p:cNvGrpSpPr/>
          <p:nvPr/>
        </p:nvGrpSpPr>
        <p:grpSpPr>
          <a:xfrm>
            <a:off x="2559719" y="3645734"/>
            <a:ext cx="390627"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pic>
        <p:nvPicPr>
          <p:cNvPr id="283" name="Spike Glo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246" y="3534348"/>
            <a:ext cx="721380"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5" name="Swoosh"/>
          <p:cNvGrpSpPr/>
          <p:nvPr/>
        </p:nvGrpSpPr>
        <p:grpSpPr>
          <a:xfrm>
            <a:off x="6573313" y="3146077"/>
            <a:ext cx="869377"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288" name="Circle"/>
          <p:cNvSpPr>
            <a:spLocks/>
          </p:cNvSpPr>
          <p:nvPr/>
        </p:nvSpPr>
        <p:spPr bwMode="auto">
          <a:xfrm>
            <a:off x="6800387" y="2479308"/>
            <a:ext cx="975779"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89" name="Circle round pin"/>
          <p:cNvSpPr>
            <a:spLocks noEditPoints="1"/>
          </p:cNvSpPr>
          <p:nvPr/>
        </p:nvSpPr>
        <p:spPr bwMode="auto">
          <a:xfrm>
            <a:off x="7450475" y="2136825"/>
            <a:ext cx="80579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90" name="Half ring 2"/>
          <p:cNvSpPr>
            <a:spLocks noEditPoints="1"/>
          </p:cNvSpPr>
          <p:nvPr/>
        </p:nvSpPr>
        <p:spPr bwMode="auto">
          <a:xfrm>
            <a:off x="7357055" y="2046030"/>
            <a:ext cx="45545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91" name="Half ring 3"/>
          <p:cNvSpPr>
            <a:spLocks noEditPoints="1"/>
          </p:cNvSpPr>
          <p:nvPr/>
        </p:nvSpPr>
        <p:spPr bwMode="auto">
          <a:xfrm>
            <a:off x="7852721" y="1944845"/>
            <a:ext cx="598184"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92" name="half ring 4"/>
          <p:cNvSpPr>
            <a:spLocks noEditPoints="1"/>
          </p:cNvSpPr>
          <p:nvPr/>
        </p:nvSpPr>
        <p:spPr bwMode="auto">
          <a:xfrm>
            <a:off x="7852722" y="1841065"/>
            <a:ext cx="699396"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93" name="Half ring 1"/>
          <p:cNvSpPr>
            <a:spLocks noEditPoints="1"/>
          </p:cNvSpPr>
          <p:nvPr/>
        </p:nvSpPr>
        <p:spPr bwMode="auto">
          <a:xfrm>
            <a:off x="7052120" y="1738584"/>
            <a:ext cx="800605"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264" name="Thumbs Up"/>
          <p:cNvGrpSpPr/>
          <p:nvPr/>
        </p:nvGrpSpPr>
        <p:grpSpPr>
          <a:xfrm>
            <a:off x="7852731" y="3148671"/>
            <a:ext cx="339964"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3197" name="Small Drop Pin"/>
          <p:cNvGrpSpPr/>
          <p:nvPr/>
        </p:nvGrpSpPr>
        <p:grpSpPr>
          <a:xfrm>
            <a:off x="6463018" y="2894425"/>
            <a:ext cx="34645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3196" name="Big Drop Pin"/>
          <p:cNvGrpSpPr/>
          <p:nvPr/>
        </p:nvGrpSpPr>
        <p:grpSpPr>
          <a:xfrm>
            <a:off x="7584131" y="2258765"/>
            <a:ext cx="551471"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cxnSp>
        <p:nvCxnSpPr>
          <p:cNvPr id="302" name="First Dotted Line"/>
          <p:cNvCxnSpPr/>
          <p:nvPr/>
        </p:nvCxnSpPr>
        <p:spPr bwMode="black">
          <a:xfrm flipV="1">
            <a:off x="2830229" y="0"/>
            <a:ext cx="3548"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p:nvCxnSpPr>
        <p:spPr bwMode="black">
          <a:xfrm flipV="1">
            <a:off x="7831587" y="-43013"/>
            <a:ext cx="3548"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bwMode="black">
          <a:xfrm flipV="1">
            <a:off x="9870593" y="0"/>
            <a:ext cx="8475" cy="263354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p:nvSpPr>
        <p:spPr bwMode="auto">
          <a:xfrm>
            <a:off x="9439104" y="2511977"/>
            <a:ext cx="867304"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266" name="Heart Pulse"/>
          <p:cNvGrpSpPr/>
          <p:nvPr/>
        </p:nvGrpSpPr>
        <p:grpSpPr>
          <a:xfrm>
            <a:off x="9262653" y="2097529"/>
            <a:ext cx="1288059"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327" name="Music Notes"/>
          <p:cNvGrpSpPr/>
          <p:nvPr/>
        </p:nvGrpSpPr>
        <p:grpSpPr>
          <a:xfrm>
            <a:off x="3819410" y="2369962"/>
            <a:ext cx="768855"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334" name="Sun Burst 1"/>
          <p:cNvGrpSpPr/>
          <p:nvPr/>
        </p:nvGrpSpPr>
        <p:grpSpPr>
          <a:xfrm>
            <a:off x="5616174" y="1242907"/>
            <a:ext cx="362324"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352" name="Group 351"/>
          <p:cNvGrpSpPr/>
          <p:nvPr/>
        </p:nvGrpSpPr>
        <p:grpSpPr>
          <a:xfrm>
            <a:off x="6674593" y="2062145"/>
            <a:ext cx="312824"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370" name="Car"/>
          <p:cNvGrpSpPr/>
          <p:nvPr/>
        </p:nvGrpSpPr>
        <p:grpSpPr>
          <a:xfrm>
            <a:off x="6942359" y="4429781"/>
            <a:ext cx="1356077"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cxnSp>
        <p:nvCxnSpPr>
          <p:cNvPr id="384" name="Straight Connector 383"/>
          <p:cNvCxnSpPr/>
          <p:nvPr/>
        </p:nvCxnSpPr>
        <p:spPr bwMode="black">
          <a:xfrm flipV="1">
            <a:off x="7831587" y="2919112"/>
            <a:ext cx="3548"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p:nvGrpSpPr>
        <p:grpSpPr>
          <a:xfrm>
            <a:off x="635166" y="1955800"/>
            <a:ext cx="1276684"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262" name="arrow round Dino"/>
          <p:cNvGrpSpPr/>
          <p:nvPr/>
        </p:nvGrpSpPr>
        <p:grpSpPr>
          <a:xfrm>
            <a:off x="1259219" y="2400311"/>
            <a:ext cx="222308"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260" name="arrow round Dino"/>
          <p:cNvGrpSpPr/>
          <p:nvPr/>
        </p:nvGrpSpPr>
        <p:grpSpPr>
          <a:xfrm>
            <a:off x="1246512" y="1839912"/>
            <a:ext cx="214368"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261" name="arrow round Dino"/>
          <p:cNvGrpSpPr/>
          <p:nvPr/>
        </p:nvGrpSpPr>
        <p:grpSpPr>
          <a:xfrm>
            <a:off x="1027388" y="2112963"/>
            <a:ext cx="376336"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3154" name="Dinosaur"/>
          <p:cNvSpPr>
            <a:spLocks noEditPoints="1"/>
          </p:cNvSpPr>
          <p:nvPr/>
        </p:nvSpPr>
        <p:spPr bwMode="auto">
          <a:xfrm>
            <a:off x="1102016" y="1924050"/>
            <a:ext cx="412857"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3171" name="Weather Balloon"/>
          <p:cNvGrpSpPr/>
          <p:nvPr/>
        </p:nvGrpSpPr>
        <p:grpSpPr>
          <a:xfrm>
            <a:off x="3904681" y="6898826"/>
            <a:ext cx="2654992"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3194" name="Weather Cloud"/>
          <p:cNvGrpSpPr/>
          <p:nvPr/>
        </p:nvGrpSpPr>
        <p:grpSpPr>
          <a:xfrm>
            <a:off x="10465754" y="56481"/>
            <a:ext cx="134337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pic>
        <p:nvPicPr>
          <p:cNvPr id="3218" name="Radio Sig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23708" y="1651378"/>
            <a:ext cx="1219773"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5"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3714" y="7351185"/>
            <a:ext cx="881661" cy="97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p:nvSpPr>
        <p:spPr bwMode="auto">
          <a:xfrm>
            <a:off x="8810869" y="901172"/>
            <a:ext cx="211193"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70" name="Freeform 151"/>
          <p:cNvSpPr>
            <a:spLocks noEditPoints="1"/>
          </p:cNvSpPr>
          <p:nvPr/>
        </p:nvSpPr>
        <p:spPr bwMode="auto">
          <a:xfrm>
            <a:off x="8810869" y="975787"/>
            <a:ext cx="211193"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71" name="Freeform 152"/>
          <p:cNvSpPr>
            <a:spLocks noEditPoints="1"/>
          </p:cNvSpPr>
          <p:nvPr/>
        </p:nvSpPr>
        <p:spPr bwMode="auto">
          <a:xfrm>
            <a:off x="8848977" y="1051993"/>
            <a:ext cx="136560"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72" name="Freeform 153"/>
          <p:cNvSpPr>
            <a:spLocks noEditPoints="1"/>
          </p:cNvSpPr>
          <p:nvPr/>
        </p:nvSpPr>
        <p:spPr bwMode="auto">
          <a:xfrm>
            <a:off x="8691782" y="355080"/>
            <a:ext cx="449380"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73" name="Freeform 154"/>
          <p:cNvSpPr>
            <a:spLocks/>
          </p:cNvSpPr>
          <p:nvPr/>
        </p:nvSpPr>
        <p:spPr bwMode="auto">
          <a:xfrm>
            <a:off x="8756879" y="594793"/>
            <a:ext cx="319171"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282" name="Group 281"/>
          <p:cNvGrpSpPr/>
          <p:nvPr/>
        </p:nvGrpSpPr>
        <p:grpSpPr>
          <a:xfrm>
            <a:off x="8558400" y="67731"/>
            <a:ext cx="714561"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276" name="Rectangle 157"/>
          <p:cNvSpPr>
            <a:spLocks noChangeArrowheads="1"/>
          </p:cNvSpPr>
          <p:nvPr/>
        </p:nvSpPr>
        <p:spPr bwMode="auto">
          <a:xfrm>
            <a:off x="8910914" y="172518"/>
            <a:ext cx="11116"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77" name="Freeform 158"/>
          <p:cNvSpPr>
            <a:spLocks noEditPoints="1"/>
          </p:cNvSpPr>
          <p:nvPr/>
        </p:nvSpPr>
        <p:spPr bwMode="auto">
          <a:xfrm>
            <a:off x="8864859" y="77256"/>
            <a:ext cx="103215"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78" name="Freeform 159"/>
          <p:cNvSpPr>
            <a:spLocks noEditPoints="1"/>
          </p:cNvSpPr>
          <p:nvPr/>
        </p:nvSpPr>
        <p:spPr bwMode="auto">
          <a:xfrm>
            <a:off x="8482171" y="329669"/>
            <a:ext cx="7622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79" name="Freeform 160"/>
          <p:cNvSpPr>
            <a:spLocks noEditPoints="1"/>
          </p:cNvSpPr>
          <p:nvPr/>
        </p:nvSpPr>
        <p:spPr bwMode="auto">
          <a:xfrm>
            <a:off x="8297972" y="172506"/>
            <a:ext cx="444616"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80" name="Freeform 161"/>
          <p:cNvSpPr>
            <a:spLocks noEditPoints="1"/>
          </p:cNvSpPr>
          <p:nvPr/>
        </p:nvSpPr>
        <p:spPr bwMode="auto">
          <a:xfrm>
            <a:off x="9095112" y="166156"/>
            <a:ext cx="443029"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81" name="Freeform 162"/>
          <p:cNvSpPr>
            <a:spLocks noEditPoints="1"/>
          </p:cNvSpPr>
          <p:nvPr/>
        </p:nvSpPr>
        <p:spPr bwMode="auto">
          <a:xfrm>
            <a:off x="9279305" y="128056"/>
            <a:ext cx="7622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236" name="Group 235"/>
          <p:cNvGrpSpPr>
            <a:grpSpLocks noChangeAspect="1"/>
          </p:cNvGrpSpPr>
          <p:nvPr/>
        </p:nvGrpSpPr>
        <p:grpSpPr>
          <a:xfrm>
            <a:off x="9903625" y="6189689"/>
            <a:ext cx="180342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Tree>
    <p:extLst>
      <p:ext uri="{BB962C8B-B14F-4D97-AF65-F5344CB8AC3E}">
        <p14:creationId xmlns:p14="http://schemas.microsoft.com/office/powerpoint/2010/main" val="28317086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71"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40" y="727613"/>
            <a:ext cx="11432977" cy="525850"/>
          </a:xfrm>
          <a:prstGeom prst="rect">
            <a:avLst/>
          </a:prstGeom>
        </p:spPr>
        <p:txBody>
          <a:bodyPr vert="horz" wrap="square" lIns="91440" tIns="45720" rIns="91440" bIns="45720" rtlCol="0" anchor="ctr">
            <a:spAutoFit/>
          </a:bodyPr>
          <a:lstStyle>
            <a:lvl1pPr>
              <a:defRPr>
                <a:latin typeface="Calibri" panose="020F0502020204030204" pitchFamily="34" charset="0"/>
              </a:defRPr>
            </a:lvl1pPr>
          </a:lstStyle>
          <a:p>
            <a:r>
              <a:rPr lang="en-US" dirty="0"/>
              <a:t>Click to edit Master title style</a:t>
            </a:r>
          </a:p>
        </p:txBody>
      </p:sp>
      <p:sp>
        <p:nvSpPr>
          <p:cNvPr id="9" name="Text Placeholder 2"/>
          <p:cNvSpPr>
            <a:spLocks noGrp="1"/>
          </p:cNvSpPr>
          <p:nvPr>
            <p:ph type="body" idx="13"/>
          </p:nvPr>
        </p:nvSpPr>
        <p:spPr>
          <a:xfrm>
            <a:off x="283540" y="1426476"/>
            <a:ext cx="11432977" cy="350737"/>
          </a:xfrm>
        </p:spPr>
        <p:txBody>
          <a:bodyPr tIns="0" bIns="0" anchor="t"/>
          <a:lstStyle>
            <a:lvl1pPr marL="0" indent="0">
              <a:buNone/>
              <a:defRPr sz="2399" b="0">
                <a:solidFill>
                  <a:schemeClr val="bg2"/>
                </a:solidFill>
                <a:latin typeface="Calibri" panose="020F0502020204030204" pitchFamily="34" charset="0"/>
              </a:defRPr>
            </a:lvl1pPr>
            <a:lvl2pPr marL="457188" indent="0">
              <a:buNone/>
              <a:defRPr sz="2000" b="1"/>
            </a:lvl2pPr>
            <a:lvl3pPr marL="914378" indent="0">
              <a:buNone/>
              <a:defRPr sz="1800" b="1"/>
            </a:lvl3pPr>
            <a:lvl4pPr marL="1371567" indent="0">
              <a:buNone/>
              <a:defRPr sz="1600" b="1"/>
            </a:lvl4pPr>
            <a:lvl5pPr marL="1828758" indent="0">
              <a:buNone/>
              <a:defRPr sz="1600" b="1"/>
            </a:lvl5pPr>
            <a:lvl6pPr marL="2285947" indent="0">
              <a:buNone/>
              <a:defRPr sz="1600" b="1"/>
            </a:lvl6pPr>
            <a:lvl7pPr marL="2743136" indent="0">
              <a:buNone/>
              <a:defRPr sz="1600" b="1"/>
            </a:lvl7pPr>
            <a:lvl8pPr marL="3200325" indent="0">
              <a:buNone/>
              <a:defRPr sz="1600" b="1"/>
            </a:lvl8pPr>
            <a:lvl9pPr marL="3657515" indent="0">
              <a:buNone/>
              <a:defRPr sz="1600" b="1"/>
            </a:lvl9pPr>
          </a:lstStyle>
          <a:p>
            <a:pPr lvl="0"/>
            <a:r>
              <a:rPr lang="en-US" dirty="0"/>
              <a:t>Click to edit Master text styles</a:t>
            </a:r>
          </a:p>
        </p:txBody>
      </p:sp>
    </p:spTree>
    <p:extLst>
      <p:ext uri="{BB962C8B-B14F-4D97-AF65-F5344CB8AC3E}">
        <p14:creationId xmlns:p14="http://schemas.microsoft.com/office/powerpoint/2010/main" val="173685138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ko-KR" altLang="en-US"/>
              <a:t>마스터 제목 스타일 편집</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1076316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ko-KR" altLang="en-US"/>
              <a:t>마스터 제목 스타일 편집</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2269840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ko-KR" altLang="en-US"/>
              <a:t>마스터 제목 스타일 편집</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96374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ko-KR" altLang="en-US"/>
              <a:t>마스터 제목 스타일 편집</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Tree>
    <p:extLst>
      <p:ext uri="{BB962C8B-B14F-4D97-AF65-F5344CB8AC3E}">
        <p14:creationId xmlns:p14="http://schemas.microsoft.com/office/powerpoint/2010/main" val="1200464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ko-KR" altLang="en-US"/>
              <a:t>마스터 제목 스타일 편집</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Tree>
    <p:extLst>
      <p:ext uri="{BB962C8B-B14F-4D97-AF65-F5344CB8AC3E}">
        <p14:creationId xmlns:p14="http://schemas.microsoft.com/office/powerpoint/2010/main" val="3881656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ko-KR" altLang="en-US"/>
              <a:t>마스터 제목 스타일 편집</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Tree>
    <p:extLst>
      <p:ext uri="{BB962C8B-B14F-4D97-AF65-F5344CB8AC3E}">
        <p14:creationId xmlns:p14="http://schemas.microsoft.com/office/powerpoint/2010/main" val="97651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ko-KR" altLang="en-US"/>
              <a:t>마스터 제목 스타일 편집</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Tree>
    <p:extLst>
      <p:ext uri="{BB962C8B-B14F-4D97-AF65-F5344CB8AC3E}">
        <p14:creationId xmlns:p14="http://schemas.microsoft.com/office/powerpoint/2010/main" val="1139543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ko-KR" altLang="en-US"/>
              <a:t>마스터 제목 스타일 편집</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Tree>
    <p:extLst>
      <p:ext uri="{BB962C8B-B14F-4D97-AF65-F5344CB8AC3E}">
        <p14:creationId xmlns:p14="http://schemas.microsoft.com/office/powerpoint/2010/main" val="101023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2324095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3394737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540" y="5723898"/>
            <a:ext cx="11432977"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p:nvCxnSpPr>
        <p:spPr>
          <a:xfrm>
            <a:off x="379514" y="5469879"/>
            <a:ext cx="11432977"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239115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ko-KR" altLang="en-US"/>
              <a:t>마스터 제목 스타일 편집</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428786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037060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1660231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2934875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3433011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410189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2675170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84925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986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18312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944442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837791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03356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456700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73000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36827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81680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a:p>
        </p:txBody>
      </p:sp>
    </p:spTree>
    <p:extLst>
      <p:ext uri="{BB962C8B-B14F-4D97-AF65-F5344CB8AC3E}">
        <p14:creationId xmlns:p14="http://schemas.microsoft.com/office/powerpoint/2010/main" val="1218748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a:p>
        </p:txBody>
      </p:sp>
    </p:spTree>
    <p:extLst>
      <p:ext uri="{BB962C8B-B14F-4D97-AF65-F5344CB8AC3E}">
        <p14:creationId xmlns:p14="http://schemas.microsoft.com/office/powerpoint/2010/main" val="12116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115508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40400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36" y="6542731"/>
            <a:ext cx="4354736"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sz="1800" dirty="0">
              <a:solidFill>
                <a:srgbClr val="FFFFFF"/>
              </a:solidFill>
              <a:latin typeface="Calibri" panose="020F0502020204030204" pitchFamily="34" charset="0"/>
            </a:endParaRPr>
          </a:p>
        </p:txBody>
      </p:sp>
      <p:cxnSp>
        <p:nvCxnSpPr>
          <p:cNvPr id="17" name="Straight Connector 16"/>
          <p:cNvCxnSpPr/>
          <p:nvPr/>
        </p:nvCxnSpPr>
        <p:spPr>
          <a:xfrm>
            <a:off x="375002"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9447" y="4128229"/>
            <a:ext cx="547831"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23" name="Freeform 17"/>
          <p:cNvSpPr>
            <a:spLocks noEditPoints="1"/>
          </p:cNvSpPr>
          <p:nvPr/>
        </p:nvSpPr>
        <p:spPr bwMode="black">
          <a:xfrm>
            <a:off x="10777794" y="4016661"/>
            <a:ext cx="752671"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45" name="sun"/>
          <p:cNvGrpSpPr/>
          <p:nvPr/>
        </p:nvGrpSpPr>
        <p:grpSpPr bwMode="black">
          <a:xfrm>
            <a:off x="10896880" y="3518186"/>
            <a:ext cx="352517"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46" name="Group 45"/>
          <p:cNvGrpSpPr/>
          <p:nvPr/>
        </p:nvGrpSpPr>
        <p:grpSpPr bwMode="black">
          <a:xfrm>
            <a:off x="9099365" y="3611849"/>
            <a:ext cx="162125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6" name="compass"/>
          <p:cNvGrpSpPr/>
          <p:nvPr/>
        </p:nvGrpSpPr>
        <p:grpSpPr bwMode="black">
          <a:xfrm>
            <a:off x="9922648" y="5150433"/>
            <a:ext cx="986219"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defTabSz="914378"/>
              <a:endParaRPr lang="en-US" sz="1800" dirty="0">
                <a:solidFill>
                  <a:prstClr val="black"/>
                </a:solidFill>
                <a:latin typeface="Calibri" panose="020F0502020204030204" pitchFamily="34" charset="0"/>
              </a:endParaRPr>
            </a:p>
          </p:txBody>
        </p:sp>
      </p:grpSp>
      <p:grpSp>
        <p:nvGrpSpPr>
          <p:cNvPr id="60" name="Group 59"/>
          <p:cNvGrpSpPr/>
          <p:nvPr/>
        </p:nvGrpSpPr>
        <p:grpSpPr>
          <a:xfrm>
            <a:off x="262245" y="3413489"/>
            <a:ext cx="8055252" cy="2402487"/>
            <a:chOff x="237232" y="3689383"/>
            <a:chExt cx="9469902" cy="2402487"/>
          </a:xfrm>
        </p:grpSpPr>
        <p:sp>
          <p:nvSpPr>
            <p:cNvPr id="61" name="TextBox 60"/>
            <p:cNvSpPr txBox="1"/>
            <p:nvPr userDrawn="1"/>
          </p:nvSpPr>
          <p:spPr>
            <a:xfrm>
              <a:off x="359826" y="4810784"/>
              <a:ext cx="9347308" cy="704143"/>
            </a:xfrm>
            <a:prstGeom prst="rect">
              <a:avLst/>
            </a:prstGeom>
            <a:noFill/>
          </p:spPr>
          <p:txBody>
            <a:bodyPr wrap="square" lIns="0" bIns="0" rtlCol="0" anchor="b" anchorCtr="0">
              <a:noAutofit/>
            </a:bodyPr>
            <a:lstStyle/>
            <a:p>
              <a:pPr marL="0" lvl="1" defTabSz="914378">
                <a:lnSpc>
                  <a:spcPct val="90000"/>
                </a:lnSpc>
                <a:buClr>
                  <a:srgbClr val="70CFEE"/>
                </a:buClr>
                <a:buSzPct val="110000"/>
                <a:defRPr/>
              </a:pPr>
              <a:r>
                <a:rPr lang="en-US" sz="1200" dirty="0">
                  <a:solidFill>
                    <a:srgbClr val="FFFFFF"/>
                  </a:solidFill>
                  <a:latin typeface="Calibri" panose="020F0502020204030204" pitchFamily="34" charset="0"/>
                  <a:cs typeface="Arial" pitchFamily="34" charset="0"/>
                </a:rPr>
                <a:t>All data and information contained in or disclosed by this document is confidential and proprietary information of Qualcomm Technologies, Inc.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Technologies, Inc.</a:t>
              </a:r>
            </a:p>
          </p:txBody>
        </p:sp>
        <p:sp>
          <p:nvSpPr>
            <p:cNvPr id="62" name="Subtitle 2"/>
            <p:cNvSpPr txBox="1">
              <a:spLocks/>
            </p:cNvSpPr>
            <p:nvPr userDrawn="1"/>
          </p:nvSpPr>
          <p:spPr bwMode="gray">
            <a:xfrm>
              <a:off x="264414" y="5558470"/>
              <a:ext cx="943470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50" dirty="0">
                  <a:solidFill>
                    <a:srgbClr val="FFFFFF"/>
                  </a:solidFill>
                  <a:latin typeface="Calibri" panose="020F0502020204030204" pitchFamily="34" charset="0"/>
                </a:rPr>
                <a:t>© 2013 Qualcomm Technologies, Inc.  All rights reserved.  Qualcomm  is a  trademark of Qualcomm Incorporated, registered in the United States and other countries.  Trademarks of Qualcomm , Incorporated are used with permission.  Other products and brand names may be trademarks or registered trademarks of their respective  owners.</a:t>
              </a:r>
            </a:p>
            <a:p>
              <a:pPr marL="0" lvl="1" algn="l">
                <a:lnSpc>
                  <a:spcPct val="95000"/>
                </a:lnSpc>
                <a:spcBef>
                  <a:spcPts val="0"/>
                </a:spcBef>
                <a:buFontTx/>
                <a:buNone/>
                <a:defRPr/>
              </a:pPr>
              <a:endParaRPr sz="1050" dirty="0">
                <a:solidFill>
                  <a:srgbClr val="FFFFFF"/>
                </a:solidFill>
                <a:latin typeface="Calibri" panose="020F0502020204030204" pitchFamily="34" charset="0"/>
              </a:endParaRPr>
            </a:p>
            <a:p>
              <a:pPr marL="0" lvl="1" algn="l">
                <a:lnSpc>
                  <a:spcPct val="95000"/>
                </a:lnSpc>
              </a:pPr>
              <a:br>
                <a:rPr sz="1050" dirty="0">
                  <a:solidFill>
                    <a:srgbClr val="FFFFFF"/>
                  </a:solidFill>
                  <a:latin typeface="Calibri" panose="020F0502020204030204" pitchFamily="34" charset="0"/>
                </a:rPr>
              </a:br>
              <a:r>
                <a:rPr sz="1050" dirty="0">
                  <a:solidFill>
                    <a:srgbClr val="FFFFFF"/>
                  </a:solidFill>
                  <a:latin typeface="Calibri" panose="020F0502020204030204" pitchFamily="34" charset="0"/>
                </a:rPr>
                <a:t>QUALCOMM Technologies,  Incorporated, 5775 Morehouse Drive, San Diego, CA 92121-1714</a:t>
              </a:r>
            </a:p>
          </p:txBody>
        </p:sp>
        <p:sp>
          <p:nvSpPr>
            <p:cNvPr id="63" name="TextBox 62"/>
            <p:cNvSpPr txBox="1"/>
            <p:nvPr userDrawn="1"/>
          </p:nvSpPr>
          <p:spPr>
            <a:xfrm>
              <a:off x="237232" y="3689383"/>
              <a:ext cx="7362909" cy="563231"/>
            </a:xfrm>
            <a:prstGeom prst="rect">
              <a:avLst/>
            </a:prstGeom>
            <a:noFill/>
          </p:spPr>
          <p:txBody>
            <a:bodyPr wrap="square" rtlCol="0">
              <a:spAutoFit/>
            </a:bodyPr>
            <a:lstStyle/>
            <a:p>
              <a:pPr defTabSz="914378">
                <a:lnSpc>
                  <a:spcPct val="85000"/>
                </a:lnSpc>
                <a:spcBef>
                  <a:spcPct val="0"/>
                </a:spcBef>
              </a:pPr>
              <a:r>
                <a:rPr lang="en-US" sz="3600" dirty="0">
                  <a:solidFill>
                    <a:srgbClr val="FFFFFF"/>
                  </a:solidFill>
                  <a:latin typeface="Qualcomm Office Bold" pitchFamily="34" charset="0"/>
                  <a:cs typeface="Arial" pitchFamily="34" charset="0"/>
                </a:rPr>
                <a:t>Thank you</a:t>
              </a:r>
            </a:p>
          </p:txBody>
        </p:sp>
      </p:grpSp>
    </p:spTree>
    <p:extLst>
      <p:ext uri="{BB962C8B-B14F-4D97-AF65-F5344CB8AC3E}">
        <p14:creationId xmlns:p14="http://schemas.microsoft.com/office/powerpoint/2010/main" val="254115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1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246809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11056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2185481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4103480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2572171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2500822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3851596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237039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ko-KR" altLang="en-US"/>
              <a:t>마스터 제목 스타일 편집</a:t>
            </a:r>
            <a:endParaRPr lang="en-US"/>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450172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2579517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QC Research">
    <p:spTree>
      <p:nvGrpSpPr>
        <p:cNvPr id="1" name=""/>
        <p:cNvGrpSpPr/>
        <p:nvPr/>
      </p:nvGrpSpPr>
      <p:grpSpPr>
        <a:xfrm>
          <a:off x="0" y="0"/>
          <a:ext cx="0" cy="0"/>
          <a:chOff x="0" y="0"/>
          <a:chExt cx="0" cy="0"/>
        </a:xfrm>
      </p:grpSpPr>
      <p:sp>
        <p:nvSpPr>
          <p:cNvPr id="6" name="Text Placeholder 7"/>
          <p:cNvSpPr>
            <a:spLocks noGrp="1"/>
          </p:cNvSpPr>
          <p:nvPr>
            <p:ph type="body" sz="quarter" idx="11" hasCustomPrompt="1"/>
          </p:nvPr>
        </p:nvSpPr>
        <p:spPr>
          <a:xfrm>
            <a:off x="759717" y="5690705"/>
            <a:ext cx="9144000" cy="476250"/>
          </a:xfrm>
          <a:prstGeom prst="rect">
            <a:avLst/>
          </a:prstGeo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000" kern="1200" baseline="0" dirty="0">
                <a:solidFill>
                  <a:schemeClr val="bg1"/>
                </a:solidFill>
                <a:effectLst>
                  <a:outerShdw blurRad="50800" dist="38100" dir="2700000" algn="tl" rotWithShape="0">
                    <a:prstClr val="black">
                      <a:alpha val="40000"/>
                    </a:prstClr>
                  </a:outerShdw>
                </a:effectLst>
                <a:latin typeface="+mj-lt"/>
                <a:ea typeface="+mn-ea"/>
                <a:cs typeface="+mn-cs"/>
              </a:defRPr>
            </a:lvl1pPr>
          </a:lstStyle>
          <a:p>
            <a:r>
              <a:rPr lang="en-US" dirty="0"/>
              <a:t>Click to edit author, date, revisions</a:t>
            </a:r>
          </a:p>
        </p:txBody>
      </p:sp>
      <p:sp>
        <p:nvSpPr>
          <p:cNvPr id="7" name="Text Placeholder 7"/>
          <p:cNvSpPr>
            <a:spLocks noGrp="1"/>
          </p:cNvSpPr>
          <p:nvPr>
            <p:ph type="body" sz="quarter" idx="13" hasCustomPrompt="1"/>
          </p:nvPr>
        </p:nvSpPr>
        <p:spPr>
          <a:xfrm>
            <a:off x="759717" y="4697214"/>
            <a:ext cx="9144000" cy="752155"/>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3200" kern="1200" baseline="0" dirty="0">
                <a:solidFill>
                  <a:schemeClr val="bg1"/>
                </a:solidFill>
                <a:effectLst>
                  <a:outerShdw blurRad="50800" dist="38100" algn="l" rotWithShape="0">
                    <a:prstClr val="black">
                      <a:alpha val="40000"/>
                    </a:prstClr>
                  </a:outerShdw>
                </a:effectLst>
                <a:latin typeface="+mj-lt"/>
                <a:ea typeface="+mn-ea"/>
                <a:cs typeface="+mn-cs"/>
              </a:defRPr>
            </a:lvl1pPr>
          </a:lstStyle>
          <a:p>
            <a:r>
              <a:rPr lang="en-US" dirty="0"/>
              <a:t>Click to edit author, date, revisions</a:t>
            </a:r>
          </a:p>
        </p:txBody>
      </p:sp>
    </p:spTree>
    <p:extLst>
      <p:ext uri="{BB962C8B-B14F-4D97-AF65-F5344CB8AC3E}">
        <p14:creationId xmlns:p14="http://schemas.microsoft.com/office/powerpoint/2010/main" val="356716362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ko-KR" altLang="en-US"/>
              <a:t>마스터 제목 스타일 편집</a:t>
            </a:r>
            <a:endParaRPr lang="en-US"/>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97075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1057711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07676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Tree>
    <p:extLst>
      <p:ext uri="{BB962C8B-B14F-4D97-AF65-F5344CB8AC3E}">
        <p14:creationId xmlns:p14="http://schemas.microsoft.com/office/powerpoint/2010/main" val="365681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170178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424705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12726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2213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5875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48562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pic>
        <p:nvPicPr>
          <p:cNvPr id="5" name="Picture 4" descr="QCR-Sub-Title-Slide-300dpi-with-flat-BG2.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p:cNvSpPr>
            <a:spLocks noGrp="1"/>
          </p:cNvSpPr>
          <p:nvPr>
            <p:ph type="title" hasCustomPrompt="1"/>
          </p:nvPr>
        </p:nvSpPr>
        <p:spPr>
          <a:xfrm>
            <a:off x="620892" y="533396"/>
            <a:ext cx="10013243" cy="1176866"/>
          </a:xfrm>
          <a:prstGeom prst="rect">
            <a:avLst/>
          </a:prstGeom>
        </p:spPr>
        <p:txBody>
          <a:bodyPr anchor="t" anchorCtr="0">
            <a:noAutofit/>
          </a:bodyPr>
          <a:lstStyle>
            <a:lvl1pPr algn="l">
              <a:defRPr lang="en-US" sz="3600" kern="1200" spc="0" dirty="0">
                <a:solidFill>
                  <a:schemeClr val="accent1">
                    <a:lumMod val="50000"/>
                  </a:schemeClr>
                </a:solidFill>
                <a:effectLst/>
                <a:latin typeface="+mj-lt"/>
                <a:ea typeface="+mn-ea"/>
                <a:cs typeface="+mn-cs"/>
              </a:defRPr>
            </a:lvl1pPr>
          </a:lstStyle>
          <a:p>
            <a:r>
              <a:rPr lang="en-US" dirty="0"/>
              <a:t>Click to edit Title</a:t>
            </a:r>
          </a:p>
        </p:txBody>
      </p:sp>
      <p:sp>
        <p:nvSpPr>
          <p:cNvPr id="11" name="Text Placeholder 4"/>
          <p:cNvSpPr>
            <a:spLocks noGrp="1"/>
          </p:cNvSpPr>
          <p:nvPr>
            <p:ph type="body" sz="quarter" idx="11" hasCustomPrompt="1"/>
          </p:nvPr>
        </p:nvSpPr>
        <p:spPr>
          <a:xfrm>
            <a:off x="622045" y="1779945"/>
            <a:ext cx="8623555" cy="379056"/>
          </a:xfrm>
          <a:prstGeom prst="rect">
            <a:avLst/>
          </a:prstGeom>
        </p:spPr>
        <p:txBody>
          <a:bodyPr>
            <a:normAutofit/>
          </a:bodyPr>
          <a:lstStyle>
            <a:lvl1pPr marL="0" indent="0">
              <a:buNone/>
              <a:defRPr lang="en-US" sz="1800" kern="1200" baseline="0" dirty="0" smtClean="0">
                <a:solidFill>
                  <a:srgbClr val="254061"/>
                </a:solidFill>
                <a:effectLst/>
                <a:latin typeface="+mj-lt"/>
                <a:ea typeface="+mn-ea"/>
                <a:cs typeface="+mn-cs"/>
              </a:defRPr>
            </a:lvl1pPr>
          </a:lstStyle>
          <a:p>
            <a:pPr lvl="0"/>
            <a:r>
              <a:rPr lang="en-US" dirty="0"/>
              <a:t>Click to edit subtitle if needed</a:t>
            </a:r>
          </a:p>
        </p:txBody>
      </p:sp>
      <p:sp>
        <p:nvSpPr>
          <p:cNvPr id="9" name="Rectangle 8"/>
          <p:cNvSpPr>
            <a:spLocks noGrp="1" noChangeArrowheads="1"/>
          </p:cNvSpPr>
          <p:nvPr userDrawn="1"/>
        </p:nvSpPr>
        <p:spPr>
          <a:xfrm>
            <a:off x="7863157" y="6550269"/>
            <a:ext cx="4452135" cy="307731"/>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r>
              <a:rPr lang="en-US" sz="1000" dirty="0">
                <a:solidFill>
                  <a:schemeClr val="bg1"/>
                </a:solidFill>
              </a:rPr>
              <a:t>Confidential and Proprietary – Qualcomm</a:t>
            </a:r>
            <a:r>
              <a:rPr lang="en-US" sz="1000" baseline="0" dirty="0">
                <a:solidFill>
                  <a:schemeClr val="bg1"/>
                </a:solidFill>
              </a:rPr>
              <a:t> Technologies, Inc.</a:t>
            </a:r>
            <a:endParaRPr lang="en-US" sz="1000" dirty="0">
              <a:solidFill>
                <a:schemeClr val="bg1"/>
              </a:solidFill>
            </a:endParaRPr>
          </a:p>
        </p:txBody>
      </p:sp>
    </p:spTree>
    <p:extLst>
      <p:ext uri="{BB962C8B-B14F-4D97-AF65-F5344CB8AC3E}">
        <p14:creationId xmlns:p14="http://schemas.microsoft.com/office/powerpoint/2010/main" val="263613889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13340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1216494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1969912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89525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1470799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76424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240CB999-22A0-46AB-A8C0-ECA2194DD7CE}"/>
              </a:ext>
            </a:extLst>
          </p:cNvPr>
          <p:cNvGrpSpPr/>
          <p:nvPr userDrawn="1"/>
        </p:nvGrpSpPr>
        <p:grpSpPr>
          <a:xfrm>
            <a:off x="1710812" y="5691942"/>
            <a:ext cx="775494" cy="138016"/>
            <a:chOff x="1631429" y="2378044"/>
            <a:chExt cx="937502" cy="166848"/>
          </a:xfrm>
          <a:solidFill>
            <a:schemeClr val="tx2"/>
          </a:solidFill>
        </p:grpSpPr>
        <p:sp>
          <p:nvSpPr>
            <p:cNvPr id="19" name="Freeform 12">
              <a:extLst>
                <a:ext uri="{FF2B5EF4-FFF2-40B4-BE49-F238E27FC236}">
                  <a16:creationId xmlns:a16="http://schemas.microsoft.com/office/drawing/2014/main" id="{037BF4F0-4AF7-43B0-B58F-B8A9FEB92AB1}"/>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BDE2D70C-CCEE-498D-8253-F7EEB59C60BA}"/>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64D2B08B-0E0A-4BCE-9EDE-20C18F0CF2A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F5E18369-1C0F-410D-B7EA-12091ADB1CB2}"/>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CA0E705D-01FA-4912-9DD0-F7FA4F1515BB}"/>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5080B7B8-3B9F-4A84-8692-BBDDEF3F86FA}"/>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015D70B2-7FF6-40B6-846A-02C57200C3D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158A50BE-9E4F-4E11-B402-38C74FF1A90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3D216E8F-6915-4206-AEC7-AB32D4BF671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www.qualcomm.com &amp; www.qualcomm.com/blog</a:t>
            </a:r>
          </a:p>
        </p:txBody>
      </p:sp>
    </p:spTree>
    <p:extLst>
      <p:ext uri="{BB962C8B-B14F-4D97-AF65-F5344CB8AC3E}">
        <p14:creationId xmlns:p14="http://schemas.microsoft.com/office/powerpoint/2010/main" val="2567882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C0E9E78F-1B17-47DD-8A70-7BC1257ECF41}"/>
              </a:ext>
            </a:extLst>
          </p:cNvPr>
          <p:cNvGrpSpPr/>
          <p:nvPr userDrawn="1"/>
        </p:nvGrpSpPr>
        <p:grpSpPr>
          <a:xfrm>
            <a:off x="1710812" y="5691942"/>
            <a:ext cx="775494" cy="138016"/>
            <a:chOff x="1631429" y="2378044"/>
            <a:chExt cx="937502" cy="166848"/>
          </a:xfrm>
          <a:solidFill>
            <a:schemeClr val="tx2"/>
          </a:solidFill>
        </p:grpSpPr>
        <p:sp>
          <p:nvSpPr>
            <p:cNvPr id="19" name="Freeform 12">
              <a:extLst>
                <a:ext uri="{FF2B5EF4-FFF2-40B4-BE49-F238E27FC236}">
                  <a16:creationId xmlns:a16="http://schemas.microsoft.com/office/drawing/2014/main" id="{8005A709-BBBB-4D7B-A0A2-5261027F6F70}"/>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9BC76CDB-019C-42F2-A910-FDE1D561FB19}"/>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391D8CA2-DE87-479B-8965-FAFCED5A884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18C9BEBB-3898-451D-94CE-910AB955A45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23D7E237-5456-4722-A76F-7E771F775CB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99DE48FF-8806-4DA5-8F76-449720BF58CD}"/>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88EA0166-E256-41AD-BA1B-16D5CAFC80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731F0AB1-7583-43A1-9D65-F0929656102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62771BBE-FCDE-47A5-9B77-66CD6F1F4BB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www.qualcomm.com &amp; www.qualcomm.com/blog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423145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58" name="Group 57">
            <a:extLst>
              <a:ext uri="{FF2B5EF4-FFF2-40B4-BE49-F238E27FC236}">
                <a16:creationId xmlns:a16="http://schemas.microsoft.com/office/drawing/2014/main" id="{D2263959-0D5E-4535-B8E3-EE86485A7E68}"/>
              </a:ext>
            </a:extLst>
          </p:cNvPr>
          <p:cNvGrpSpPr/>
          <p:nvPr userDrawn="1"/>
        </p:nvGrpSpPr>
        <p:grpSpPr>
          <a:xfrm>
            <a:off x="1710812" y="5691942"/>
            <a:ext cx="775494" cy="138016"/>
            <a:chOff x="1631429" y="2378044"/>
            <a:chExt cx="937502" cy="166848"/>
          </a:xfrm>
          <a:solidFill>
            <a:schemeClr val="bg1"/>
          </a:solidFill>
        </p:grpSpPr>
        <p:sp>
          <p:nvSpPr>
            <p:cNvPr id="59" name="Freeform 12">
              <a:extLst>
                <a:ext uri="{FF2B5EF4-FFF2-40B4-BE49-F238E27FC236}">
                  <a16:creationId xmlns:a16="http://schemas.microsoft.com/office/drawing/2014/main" id="{A11D3DD9-F924-43C3-B31A-70B9161D3B08}"/>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60" name="Group 5">
              <a:extLst>
                <a:ext uri="{FF2B5EF4-FFF2-40B4-BE49-F238E27FC236}">
                  <a16:creationId xmlns:a16="http://schemas.microsoft.com/office/drawing/2014/main" id="{9610DB91-B92A-41ED-B83D-775EEEF84061}"/>
                </a:ext>
              </a:extLst>
            </p:cNvPr>
            <p:cNvGrpSpPr>
              <a:grpSpLocks noChangeAspect="1"/>
            </p:cNvGrpSpPr>
            <p:nvPr/>
          </p:nvGrpSpPr>
          <p:grpSpPr bwMode="gray">
            <a:xfrm>
              <a:off x="2127148" y="2378659"/>
              <a:ext cx="166513" cy="164554"/>
              <a:chOff x="3331" y="1656"/>
              <a:chExt cx="1020" cy="1008"/>
            </a:xfrm>
            <a:grpFill/>
          </p:grpSpPr>
          <p:sp>
            <p:nvSpPr>
              <p:cNvPr id="66" name="Freeform 6">
                <a:extLst>
                  <a:ext uri="{FF2B5EF4-FFF2-40B4-BE49-F238E27FC236}">
                    <a16:creationId xmlns:a16="http://schemas.microsoft.com/office/drawing/2014/main" id="{5D15FC4E-A138-4A6F-84C3-80C835394BC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67" name="Freeform 7">
                <a:extLst>
                  <a:ext uri="{FF2B5EF4-FFF2-40B4-BE49-F238E27FC236}">
                    <a16:creationId xmlns:a16="http://schemas.microsoft.com/office/drawing/2014/main" id="{EB1048F4-A47B-449C-9FEF-55516485867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61" name="Freeform 5">
              <a:extLst>
                <a:ext uri="{FF2B5EF4-FFF2-40B4-BE49-F238E27FC236}">
                  <a16:creationId xmlns:a16="http://schemas.microsoft.com/office/drawing/2014/main" id="{5EA95CC1-61F3-4E57-BC84-E5B3F5F96830}"/>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62" name="Group 4">
              <a:extLst>
                <a:ext uri="{FF2B5EF4-FFF2-40B4-BE49-F238E27FC236}">
                  <a16:creationId xmlns:a16="http://schemas.microsoft.com/office/drawing/2014/main" id="{7E82144C-2F7F-49A7-AB78-05D3ABED7DAD}"/>
                </a:ext>
              </a:extLst>
            </p:cNvPr>
            <p:cNvGrpSpPr>
              <a:grpSpLocks noChangeAspect="1"/>
            </p:cNvGrpSpPr>
            <p:nvPr userDrawn="1"/>
          </p:nvGrpSpPr>
          <p:grpSpPr bwMode="auto">
            <a:xfrm>
              <a:off x="2404478" y="2378640"/>
              <a:ext cx="164453" cy="164592"/>
              <a:chOff x="2653" y="972"/>
              <a:chExt cx="2372" cy="2374"/>
            </a:xfrm>
            <a:grpFill/>
          </p:grpSpPr>
          <p:sp>
            <p:nvSpPr>
              <p:cNvPr id="63" name="Freeform 5">
                <a:extLst>
                  <a:ext uri="{FF2B5EF4-FFF2-40B4-BE49-F238E27FC236}">
                    <a16:creationId xmlns:a16="http://schemas.microsoft.com/office/drawing/2014/main" id="{D9294104-3D3C-493C-A236-AC9E3172406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4" name="Freeform 6">
                <a:extLst>
                  <a:ext uri="{FF2B5EF4-FFF2-40B4-BE49-F238E27FC236}">
                    <a16:creationId xmlns:a16="http://schemas.microsoft.com/office/drawing/2014/main" id="{3B4A8528-5F22-4044-95BF-1EA67531807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5" name="Oval 7">
                <a:extLst>
                  <a:ext uri="{FF2B5EF4-FFF2-40B4-BE49-F238E27FC236}">
                    <a16:creationId xmlns:a16="http://schemas.microsoft.com/office/drawing/2014/main" id="{11AAAB04-0293-4E3C-8722-BFEADE5EF0F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www.qualcomm.com &amp; www.qualcomm.com/blog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181221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08AEDC1E-2373-4944-8367-11E011C4F462}"/>
              </a:ext>
            </a:extLst>
          </p:cNvPr>
          <p:cNvGrpSpPr/>
          <p:nvPr userDrawn="1"/>
        </p:nvGrpSpPr>
        <p:grpSpPr>
          <a:xfrm>
            <a:off x="1710812" y="5691942"/>
            <a:ext cx="775494" cy="138016"/>
            <a:chOff x="1631429" y="2378044"/>
            <a:chExt cx="937502" cy="166848"/>
          </a:xfrm>
          <a:solidFill>
            <a:schemeClr val="bg1"/>
          </a:solidFill>
        </p:grpSpPr>
        <p:sp>
          <p:nvSpPr>
            <p:cNvPr id="19" name="Freeform 12">
              <a:extLst>
                <a:ext uri="{FF2B5EF4-FFF2-40B4-BE49-F238E27FC236}">
                  <a16:creationId xmlns:a16="http://schemas.microsoft.com/office/drawing/2014/main" id="{10458B54-4D9C-4020-B5A7-EB1091738F7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13D6D7D5-B0C5-4D57-A7D7-7C06DAE1DE19}"/>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28D1E2A4-F407-4B80-81CB-EFBCE1C72BE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85A0FEBD-193A-40CC-96AA-5F2EF7A62DC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68B6EC15-3542-4064-B905-5B7E2875FF6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3021A4B8-B144-43E5-8BD8-33A72778A6BA}"/>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489C05F8-61AD-441D-B138-29A81C1DF35E}"/>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4E793369-8EBF-4149-A444-C7B8AE1E5B2A}"/>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3BF0DD80-9155-4F8B-B32F-652FC017692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www.qualcomm.com &amp; www.qualcomm.com/blog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30421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240002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7" name="Group 26">
            <a:extLst>
              <a:ext uri="{FF2B5EF4-FFF2-40B4-BE49-F238E27FC236}">
                <a16:creationId xmlns:a16="http://schemas.microsoft.com/office/drawing/2014/main" id="{AF8A1825-57A9-4763-8F8E-CD3B0E1F4DB2}"/>
              </a:ext>
            </a:extLst>
          </p:cNvPr>
          <p:cNvGrpSpPr/>
          <p:nvPr userDrawn="1"/>
        </p:nvGrpSpPr>
        <p:grpSpPr>
          <a:xfrm>
            <a:off x="1710812" y="5691942"/>
            <a:ext cx="775494" cy="138016"/>
            <a:chOff x="1631429" y="2378044"/>
            <a:chExt cx="937502" cy="166848"/>
          </a:xfrm>
          <a:solidFill>
            <a:schemeClr val="bg1"/>
          </a:solidFill>
        </p:grpSpPr>
        <p:sp>
          <p:nvSpPr>
            <p:cNvPr id="28" name="Freeform 12">
              <a:extLst>
                <a:ext uri="{FF2B5EF4-FFF2-40B4-BE49-F238E27FC236}">
                  <a16:creationId xmlns:a16="http://schemas.microsoft.com/office/drawing/2014/main" id="{78287F34-1CA2-4812-B051-63F526F54C2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CE44B63-8B7B-4E23-ACEC-5E64570BE446}"/>
                </a:ext>
              </a:extLst>
            </p:cNvPr>
            <p:cNvGrpSpPr>
              <a:grpSpLocks noChangeAspect="1"/>
            </p:cNvGrpSpPr>
            <p:nvPr/>
          </p:nvGrpSpPr>
          <p:grpSpPr bwMode="gray">
            <a:xfrm>
              <a:off x="2127148" y="2378659"/>
              <a:ext cx="166513" cy="164554"/>
              <a:chOff x="3331" y="1656"/>
              <a:chExt cx="1020" cy="1008"/>
            </a:xfrm>
            <a:grpFill/>
          </p:grpSpPr>
          <p:sp>
            <p:nvSpPr>
              <p:cNvPr id="35" name="Freeform 6">
                <a:extLst>
                  <a:ext uri="{FF2B5EF4-FFF2-40B4-BE49-F238E27FC236}">
                    <a16:creationId xmlns:a16="http://schemas.microsoft.com/office/drawing/2014/main" id="{C3B6196A-AB4B-4E60-BCCD-B56B7B63880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B8FF8FCB-503B-4536-BFE8-B286C70EE9F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8D5E19F8-8DB8-4DBD-A90B-5EA568971ABD}"/>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18A7F4A7-B62F-4D17-A607-A137E64EAB02}"/>
                </a:ext>
              </a:extLst>
            </p:cNvPr>
            <p:cNvGrpSpPr>
              <a:grpSpLocks noChangeAspect="1"/>
            </p:cNvGrpSpPr>
            <p:nvPr userDrawn="1"/>
          </p:nvGrpSpPr>
          <p:grpSpPr bwMode="auto">
            <a:xfrm>
              <a:off x="2404478" y="2378640"/>
              <a:ext cx="164453" cy="164592"/>
              <a:chOff x="2653" y="972"/>
              <a:chExt cx="2372" cy="2374"/>
            </a:xfrm>
            <a:grpFill/>
          </p:grpSpPr>
          <p:sp>
            <p:nvSpPr>
              <p:cNvPr id="32" name="Freeform 5">
                <a:extLst>
                  <a:ext uri="{FF2B5EF4-FFF2-40B4-BE49-F238E27FC236}">
                    <a16:creationId xmlns:a16="http://schemas.microsoft.com/office/drawing/2014/main" id="{9A5AE989-E7DE-43CD-841D-162E769E3099}"/>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6">
                <a:extLst>
                  <a:ext uri="{FF2B5EF4-FFF2-40B4-BE49-F238E27FC236}">
                    <a16:creationId xmlns:a16="http://schemas.microsoft.com/office/drawing/2014/main" id="{16F86636-4213-48A8-9DEF-E20CAE35D26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Oval 7">
                <a:extLst>
                  <a:ext uri="{FF2B5EF4-FFF2-40B4-BE49-F238E27FC236}">
                    <a16:creationId xmlns:a16="http://schemas.microsoft.com/office/drawing/2014/main" id="{2A59154D-F041-4BBD-B76D-9F78B8C6246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www.qualcomm.com &amp; www.qualcomm.com/blog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3572317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43110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170895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75568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10310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3858807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228377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1793628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1075690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735603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536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3640392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373665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ko-KR" altLang="en-US"/>
              <a:t>마스터 제목 스타일 편집</a:t>
            </a:r>
            <a:endParaRPr lang="en-US"/>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2825195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ko-KR" altLang="en-US"/>
              <a:t>마스터 제목 스타일 편집</a:t>
            </a:r>
            <a:endParaRPr lang="en-US"/>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193828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ko-KR" altLang="en-US"/>
              <a:t>마스터 제목 스타일 편집</a:t>
            </a:r>
            <a:endParaRPr lang="en-US"/>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323060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ko-KR" altLang="en-US"/>
              <a:t>마스터 제목 스타일 편집</a:t>
            </a:r>
            <a:endParaRPr lang="en-US"/>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2426548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ko-KR" altLang="en-US"/>
              <a:t>마스터 제목 스타일 편집</a:t>
            </a:r>
            <a:endParaRPr lang="en-US"/>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47835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740712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ko-KR" altLang="en-US"/>
              <a:t>마스터 제목 스타일 편집</a:t>
            </a:r>
            <a:endParaRPr lang="en-US"/>
          </a:p>
        </p:txBody>
      </p:sp>
    </p:spTree>
    <p:extLst>
      <p:ext uri="{BB962C8B-B14F-4D97-AF65-F5344CB8AC3E}">
        <p14:creationId xmlns:p14="http://schemas.microsoft.com/office/powerpoint/2010/main" val="7561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ko-KR" altLang="en-US"/>
              <a:t>마스터 제목 스타일 편집</a:t>
            </a:r>
            <a:endParaRPr lang="en-US"/>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3582030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2387533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ko-KR" altLang="en-US"/>
              <a:t>마스터 텍스트 스타일을 편집하려면 클릭</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ko-KR" altLang="en-US"/>
              <a:t>마스터 제목 스타일 편집</a:t>
            </a:r>
            <a:endParaRPr lang="en-US"/>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185361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ko-KR" altLang="en-US"/>
              <a:t>마스터 제목 스타일 편집</a:t>
            </a:r>
            <a:endParaRPr lang="en-US"/>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2597631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ko-KR" altLang="en-US"/>
              <a:t>마스터 제목 스타일 편집</a:t>
            </a:r>
            <a:endParaRPr lang="en-US"/>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5923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ko-KR" altLang="en-US"/>
              <a:t>마스터 제목 스타일 편집</a:t>
            </a:r>
            <a:endParaRPr lang="en-US"/>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2600422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ko-KR" altLang="en-US"/>
              <a:t>마스터 제목 스타일 편집</a:t>
            </a:r>
            <a:endParaRPr lang="en-US"/>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211596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4090539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ko-KR" altLang="en-US"/>
              <a:t>마스터 제목 스타일 편집</a:t>
            </a:r>
            <a:endParaRPr lang="en-US"/>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43898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ko-KR" altLang="en-US"/>
              <a:t>마스터 제목 스타일 편집</a:t>
            </a:r>
            <a:endParaRPr lang="en-US"/>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97465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ko-KR" altLang="en-US"/>
              <a:t>마스터 제목 스타일 편집</a:t>
            </a:r>
            <a:endParaRPr lang="en-US"/>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0137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ko-KR" altLang="en-US"/>
              <a:t>마스터 제목 스타일 편집</a:t>
            </a:r>
            <a:endParaRPr lang="en-US"/>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97059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299" y="6502996"/>
            <a:ext cx="6267450" cy="148073"/>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dirty="0"/>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45504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ko-KR" altLang="en-US"/>
              <a:t>마스터 제목 스타일 편집</a:t>
            </a:r>
            <a:endParaRPr lang="en-US"/>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479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109340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78572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102869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166550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187943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2151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110337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352847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36479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7829" y="4564076"/>
            <a:ext cx="1102288"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18" name="bIg Eye"/>
          <p:cNvGrpSpPr/>
          <p:nvPr/>
        </p:nvGrpSpPr>
        <p:grpSpPr>
          <a:xfrm>
            <a:off x="7281760" y="4670215"/>
            <a:ext cx="794277"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21" name="Line to bugle"/>
          <p:cNvSpPr>
            <a:spLocks noChangeArrowheads="1"/>
          </p:cNvSpPr>
          <p:nvPr/>
        </p:nvSpPr>
        <p:spPr bwMode="auto">
          <a:xfrm>
            <a:off x="6879380" y="5806296"/>
            <a:ext cx="19661"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2" name="Bugle"/>
          <p:cNvSpPr>
            <a:spLocks/>
          </p:cNvSpPr>
          <p:nvPr/>
        </p:nvSpPr>
        <p:spPr bwMode="auto">
          <a:xfrm>
            <a:off x="6614625" y="6260986"/>
            <a:ext cx="490196"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23" name="Arrow round wheel 2"/>
          <p:cNvGrpSpPr/>
          <p:nvPr/>
        </p:nvGrpSpPr>
        <p:grpSpPr>
          <a:xfrm>
            <a:off x="6078556" y="5405330"/>
            <a:ext cx="811317"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26" name="Wheel connector"/>
          <p:cNvGrpSpPr/>
          <p:nvPr/>
        </p:nvGrpSpPr>
        <p:grpSpPr>
          <a:xfrm>
            <a:off x="6517637" y="5246778"/>
            <a:ext cx="926655"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29" name="Arrow around wheel 1"/>
          <p:cNvGrpSpPr/>
          <p:nvPr/>
        </p:nvGrpSpPr>
        <p:grpSpPr>
          <a:xfrm>
            <a:off x="6297440" y="5077743"/>
            <a:ext cx="517723"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32" name="Big Wheel 1"/>
          <p:cNvGrpSpPr/>
          <p:nvPr/>
        </p:nvGrpSpPr>
        <p:grpSpPr>
          <a:xfrm>
            <a:off x="6380014" y="5198295"/>
            <a:ext cx="450877"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grpSp>
        <p:nvGrpSpPr>
          <p:cNvPr id="44" name="Small Wheel 1"/>
          <p:cNvGrpSpPr/>
          <p:nvPr/>
        </p:nvGrpSpPr>
        <p:grpSpPr>
          <a:xfrm>
            <a:off x="7193946" y="5765675"/>
            <a:ext cx="322429"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sp useBgFill="1">
        <p:nvSpPr>
          <p:cNvPr id="73" name="Blink Block"/>
          <p:cNvSpPr/>
          <p:nvPr/>
        </p:nvSpPr>
        <p:spPr bwMode="auto">
          <a:xfrm>
            <a:off x="8121029" y="3750239"/>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sz="1800" dirty="0">
              <a:solidFill>
                <a:srgbClr val="FFFFFF"/>
              </a:solidFill>
              <a:latin typeface="Calibri" panose="020F0502020204030204"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07" y="0"/>
            <a:ext cx="7255761" cy="6896482"/>
          </a:xfrm>
          <a:prstGeom prst="rect">
            <a:avLst/>
          </a:prstGeom>
          <a:noFill/>
        </p:spPr>
      </p:pic>
      <p:sp useBgFill="1">
        <p:nvSpPr>
          <p:cNvPr id="56" name="Blink Block"/>
          <p:cNvSpPr/>
          <p:nvPr/>
        </p:nvSpPr>
        <p:spPr bwMode="auto">
          <a:xfrm>
            <a:off x="8121029" y="3750239"/>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en-US" sz="1800" dirty="0">
              <a:solidFill>
                <a:srgbClr val="FFFFFF"/>
              </a:solidFill>
              <a:latin typeface="Calibri" panose="020F0502020204030204" pitchFamily="34" charset="0"/>
            </a:endParaRPr>
          </a:p>
        </p:txBody>
      </p:sp>
      <p:grpSp>
        <p:nvGrpSpPr>
          <p:cNvPr id="59" name="Yellow Arrow 2"/>
          <p:cNvGrpSpPr/>
          <p:nvPr/>
        </p:nvGrpSpPr>
        <p:grpSpPr>
          <a:xfrm>
            <a:off x="8430652" y="5186512"/>
            <a:ext cx="1602592"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63" name="Combined White Arrows"/>
          <p:cNvGrpSpPr/>
          <p:nvPr/>
        </p:nvGrpSpPr>
        <p:grpSpPr>
          <a:xfrm>
            <a:off x="8278981" y="4901354"/>
            <a:ext cx="1998859"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grpSp>
        <p:nvGrpSpPr>
          <p:cNvPr id="74" name="spaceman"/>
          <p:cNvGrpSpPr/>
          <p:nvPr/>
        </p:nvGrpSpPr>
        <p:grpSpPr>
          <a:xfrm rot="21402827">
            <a:off x="10764093" y="3979781"/>
            <a:ext cx="977688"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cxnSp>
        <p:nvCxnSpPr>
          <p:cNvPr id="79" name="Straight Connector 78"/>
          <p:cNvCxnSpPr/>
          <p:nvPr/>
        </p:nvCxnSpPr>
        <p:spPr>
          <a:xfrm flipV="1">
            <a:off x="10033244" y="5312230"/>
            <a:ext cx="915409" cy="1584252"/>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247" y="1804978"/>
            <a:ext cx="6905517" cy="1505027"/>
          </a:xfrm>
        </p:spPr>
        <p:txBody>
          <a:bodyPr/>
          <a:lstStyle>
            <a:lvl1pPr marL="0" algn="l" defTabSz="914378"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81" name="Group 80"/>
          <p:cNvGrpSpPr/>
          <p:nvPr/>
        </p:nvGrpSpPr>
        <p:grpSpPr>
          <a:xfrm>
            <a:off x="383351" y="1567586"/>
            <a:ext cx="6805707"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247" y="598755"/>
            <a:ext cx="6905517" cy="868186"/>
          </a:xfrm>
          <a:prstGeom prst="rect">
            <a:avLst/>
          </a:prstGeom>
        </p:spPr>
        <p:txBody>
          <a:bodyPr>
            <a:spAutoFit/>
          </a:bodyPr>
          <a:lstStyle>
            <a:lvl1pPr marL="0" indent="0" algn="l" defTabSz="914378" rtl="0" eaLnBrk="1" latinLnBrk="0" hangingPunct="1">
              <a:lnSpc>
                <a:spcPct val="90000"/>
              </a:lnSpc>
              <a:spcBef>
                <a:spcPct val="0"/>
              </a:spcBef>
              <a:buNone/>
              <a:defRPr lang="en-US" sz="2801" kern="1200" dirty="0">
                <a:solidFill>
                  <a:srgbClr val="FFFFFF"/>
                </a:solidFill>
                <a:latin typeface="Calibri" panose="020F0502020204030204" pitchFamily="34" charset="0"/>
                <a:ea typeface="+mj-ea"/>
                <a:cs typeface="Arial" pitchFamily="34" charset="0"/>
              </a:defRPr>
            </a:lvl1pPr>
            <a:lvl2pPr marL="457188" indent="0" algn="ctr">
              <a:buNone/>
              <a:defRPr>
                <a:solidFill>
                  <a:schemeClr val="tx1">
                    <a:tint val="75000"/>
                  </a:schemeClr>
                </a:solidFill>
              </a:defRPr>
            </a:lvl2pPr>
            <a:lvl3pPr marL="914378" indent="0" algn="ctr">
              <a:buNone/>
              <a:defRPr>
                <a:solidFill>
                  <a:schemeClr val="tx1">
                    <a:tint val="75000"/>
                  </a:schemeClr>
                </a:solidFill>
              </a:defRPr>
            </a:lvl3pPr>
            <a:lvl4pPr marL="1371567" indent="0" algn="ctr">
              <a:buNone/>
              <a:defRPr>
                <a:solidFill>
                  <a:schemeClr val="tx1">
                    <a:tint val="75000"/>
                  </a:schemeClr>
                </a:solidFill>
              </a:defRPr>
            </a:lvl4pPr>
            <a:lvl5pPr marL="1828758" indent="0" algn="ctr">
              <a:buNone/>
              <a:defRPr>
                <a:solidFill>
                  <a:schemeClr val="tx1">
                    <a:tint val="75000"/>
                  </a:schemeClr>
                </a:solidFill>
              </a:defRPr>
            </a:lvl5pPr>
            <a:lvl6pPr marL="2285947" indent="0" algn="ctr">
              <a:buNone/>
              <a:defRPr>
                <a:solidFill>
                  <a:schemeClr val="tx1">
                    <a:tint val="75000"/>
                  </a:schemeClr>
                </a:solidFill>
              </a:defRPr>
            </a:lvl6pPr>
            <a:lvl7pPr marL="2743136" indent="0" algn="ctr">
              <a:buNone/>
              <a:defRPr>
                <a:solidFill>
                  <a:schemeClr val="tx1">
                    <a:tint val="75000"/>
                  </a:schemeClr>
                </a:solidFill>
              </a:defRPr>
            </a:lvl7pPr>
            <a:lvl8pPr marL="3200325" indent="0" algn="ctr">
              <a:buNone/>
              <a:defRPr>
                <a:solidFill>
                  <a:schemeClr val="tx1">
                    <a:tint val="75000"/>
                  </a:schemeClr>
                </a:solidFill>
              </a:defRPr>
            </a:lvl8pPr>
            <a:lvl9pPr marL="3657515"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94" name="Group 93"/>
          <p:cNvGrpSpPr>
            <a:grpSpLocks noChangeAspect="1"/>
          </p:cNvGrpSpPr>
          <p:nvPr/>
        </p:nvGrpSpPr>
        <p:grpSpPr>
          <a:xfrm>
            <a:off x="391379" y="3809824"/>
            <a:ext cx="2097004"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85" name="TextBox 84"/>
          <p:cNvSpPr txBox="1"/>
          <p:nvPr/>
        </p:nvSpPr>
        <p:spPr bwMode="gray">
          <a:xfrm>
            <a:off x="277061" y="6673673"/>
            <a:ext cx="2924198" cy="215444"/>
          </a:xfrm>
          <a:prstGeom prst="rect">
            <a:avLst/>
          </a:prstGeom>
          <a:noFill/>
        </p:spPr>
        <p:txBody>
          <a:bodyPr wrap="none" rtlCol="0" anchor="b" anchorCtr="0">
            <a:spAutoFit/>
          </a:bodyPr>
          <a:lstStyle/>
          <a:p>
            <a:pPr defTabSz="914378"/>
            <a:r>
              <a:rPr lang="en-US" sz="800" dirty="0">
                <a:solidFill>
                  <a:srgbClr val="FFFFFF">
                    <a:lumMod val="75000"/>
                  </a:srgbClr>
                </a:solidFill>
                <a:latin typeface="Calibri" panose="020F0502020204030204" pitchFamily="34" charset="0"/>
                <a:cs typeface="Arial" pitchFamily="34" charset="0"/>
              </a:rPr>
              <a:t>Qualcomm Technologies, Inc. Confidential – For Internal Use Only</a:t>
            </a:r>
          </a:p>
        </p:txBody>
      </p:sp>
    </p:spTree>
    <p:extLst>
      <p:ext uri="{BB962C8B-B14F-4D97-AF65-F5344CB8AC3E}">
        <p14:creationId xmlns:p14="http://schemas.microsoft.com/office/powerpoint/2010/main" val="1292432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2" grpId="2" animBg="1"/>
      <p:bldP spid="22" grpId="3" animBg="1"/>
      <p:bldP spid="56" grpId="0" animBg="1"/>
      <p:bldP spid="56" grpId="1"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427737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065036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6368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810015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89322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27513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528617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ko-KR" altLang="en-US"/>
              <a:t>마스터 제목 스타일 편집</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3752992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ko-KR" altLang="en-US"/>
              <a:t>마스터 제목 스타일 편집</a:t>
            </a:r>
            <a:endParaRPr lang="en-US"/>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95874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ko-KR" altLang="en-US"/>
              <a:t>마스터 제목 스타일 편집</a:t>
            </a:r>
            <a:endParaRPr lang="en-US"/>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208124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ko-KR" altLang="en-US"/>
              <a:t>마스터 제목 스타일 편집</a:t>
            </a:r>
            <a:endParaRPr lang="en-US"/>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79126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835312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ko-KR" altLang="en-US"/>
              <a:t>마스터 제목 스타일 편집</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490640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ko-KR" altLang="en-US"/>
              <a:t>마스터 제목 스타일 편집</a:t>
            </a:r>
            <a:endParaRPr lang="en-US"/>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2695769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ko-KR" altLang="en-US"/>
              <a:t>마스터 제목 스타일 편집</a:t>
            </a:r>
            <a:endParaRPr lang="en-US"/>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386659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ko-KR" altLang="en-US"/>
              <a:t>마스터 제목 스타일 편집</a:t>
            </a:r>
            <a:endParaRPr lang="en-US"/>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355162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ko-KR" altLang="en-US"/>
              <a:t>마스터 제목 스타일 편집</a:t>
            </a:r>
            <a:endParaRPr lang="en-US"/>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1174567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ko-KR" altLang="en-US"/>
              <a:t>마스터 제목 스타일 편집</a:t>
            </a:r>
            <a:endParaRPr lang="en-US"/>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221541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4218019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2880401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ko-KR" altLang="en-US"/>
              <a:t>마스터 제목 스타일 편집</a:t>
            </a:r>
            <a:endParaRPr lang="en-US"/>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984068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928612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Content Placeholder 10"/>
          <p:cNvSpPr>
            <a:spLocks noGrp="1"/>
          </p:cNvSpPr>
          <p:nvPr>
            <p:ph sz="quarter" idx="14"/>
          </p:nvPr>
        </p:nvSpPr>
        <p:spPr>
          <a:xfrm>
            <a:off x="493776" y="1719072"/>
            <a:ext cx="546775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783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359608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304094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223775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4147722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203776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42092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039238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00840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058631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301644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9072"/>
            <a:ext cx="3564636"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3890" y="1719072"/>
            <a:ext cx="356422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30540" y="1719072"/>
            <a:ext cx="356616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00636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34763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42944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7630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12347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1446840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a:p>
        </p:txBody>
      </p:sp>
    </p:spTree>
    <p:extLst>
      <p:ext uri="{BB962C8B-B14F-4D97-AF65-F5344CB8AC3E}">
        <p14:creationId xmlns:p14="http://schemas.microsoft.com/office/powerpoint/2010/main" val="2392442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a:p>
        </p:txBody>
      </p:sp>
    </p:spTree>
    <p:extLst>
      <p:ext uri="{BB962C8B-B14F-4D97-AF65-F5344CB8AC3E}">
        <p14:creationId xmlns:p14="http://schemas.microsoft.com/office/powerpoint/2010/main" val="104976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3524523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ko-KR" altLang="en-US"/>
              <a:t>마스터 텍스트 스타일을 편집하려면 클릭</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1225960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195883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888" y="5047937"/>
            <a:ext cx="6302375"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dirty="0"/>
              <a:t>Source sample text</a:t>
            </a:r>
          </a:p>
        </p:txBody>
      </p:sp>
    </p:spTree>
    <p:extLst>
      <p:ext uri="{BB962C8B-B14F-4D97-AF65-F5344CB8AC3E}">
        <p14:creationId xmlns:p14="http://schemas.microsoft.com/office/powerpoint/2010/main" val="259055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1400045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3096718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394682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Tree>
    <p:extLst>
      <p:ext uri="{BB962C8B-B14F-4D97-AF65-F5344CB8AC3E}">
        <p14:creationId xmlns:p14="http://schemas.microsoft.com/office/powerpoint/2010/main" val="37142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ko-KR" altLang="en-US"/>
              <a:t>마스터 제목 스타일 편집</a:t>
            </a:r>
            <a:endParaRPr lang="en-US"/>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593237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ko-KR" altLang="en-US"/>
              <a:t>마스터 제목 스타일 편집</a:t>
            </a:r>
            <a:endParaRPr lang="en-US"/>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82046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329981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ko-KR" altLang="en-US"/>
              <a:t>마스터 제목 스타일 편집</a:t>
            </a:r>
            <a:endParaRPr lang="en-US"/>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29651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ko-KR" altLang="en-US"/>
              <a:t>마스터 제목 스타일 편집</a:t>
            </a:r>
            <a:endParaRPr lang="en-US"/>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Tree>
    <p:extLst>
      <p:ext uri="{BB962C8B-B14F-4D97-AF65-F5344CB8AC3E}">
        <p14:creationId xmlns:p14="http://schemas.microsoft.com/office/powerpoint/2010/main" val="2771777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4003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34469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400557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7448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28587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82606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05691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70333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4201489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4590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2520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16055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52457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Tree>
    <p:extLst>
      <p:ext uri="{BB962C8B-B14F-4D97-AF65-F5344CB8AC3E}">
        <p14:creationId xmlns:p14="http://schemas.microsoft.com/office/powerpoint/2010/main" val="2131702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a:p>
        </p:txBody>
      </p:sp>
    </p:spTree>
    <p:extLst>
      <p:ext uri="{BB962C8B-B14F-4D97-AF65-F5344CB8AC3E}">
        <p14:creationId xmlns:p14="http://schemas.microsoft.com/office/powerpoint/2010/main" val="3971566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144000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a:p>
        </p:txBody>
      </p:sp>
    </p:spTree>
    <p:extLst>
      <p:ext uri="{BB962C8B-B14F-4D97-AF65-F5344CB8AC3E}">
        <p14:creationId xmlns:p14="http://schemas.microsoft.com/office/powerpoint/2010/main" val="29217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9A4FB6B7-ABED-420D-8C66-D98B52205CB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75EABF3D-EC0D-48C5-A32E-DE72926A78B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19546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30979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828314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279792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85225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0162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993209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grpSp>
        <p:nvGrpSpPr>
          <p:cNvPr id="27" name="Group 26">
            <a:extLst>
              <a:ext uri="{FF2B5EF4-FFF2-40B4-BE49-F238E27FC236}">
                <a16:creationId xmlns:a16="http://schemas.microsoft.com/office/drawing/2014/main" id="{AF8A1825-57A9-4763-8F8E-CD3B0E1F4DB2}"/>
              </a:ext>
            </a:extLst>
          </p:cNvPr>
          <p:cNvGrpSpPr/>
          <p:nvPr userDrawn="1"/>
        </p:nvGrpSpPr>
        <p:grpSpPr>
          <a:xfrm>
            <a:off x="1710812" y="5691942"/>
            <a:ext cx="775494" cy="138016"/>
            <a:chOff x="1631429" y="2378044"/>
            <a:chExt cx="937502" cy="166848"/>
          </a:xfrm>
          <a:solidFill>
            <a:schemeClr val="bg1"/>
          </a:solidFill>
        </p:grpSpPr>
        <p:sp>
          <p:nvSpPr>
            <p:cNvPr id="28" name="Freeform 12">
              <a:extLst>
                <a:ext uri="{FF2B5EF4-FFF2-40B4-BE49-F238E27FC236}">
                  <a16:creationId xmlns:a16="http://schemas.microsoft.com/office/drawing/2014/main" id="{78287F34-1CA2-4812-B051-63F526F54C2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CE44B63-8B7B-4E23-ACEC-5E64570BE446}"/>
                </a:ext>
              </a:extLst>
            </p:cNvPr>
            <p:cNvGrpSpPr>
              <a:grpSpLocks noChangeAspect="1"/>
            </p:cNvGrpSpPr>
            <p:nvPr/>
          </p:nvGrpSpPr>
          <p:grpSpPr bwMode="gray">
            <a:xfrm>
              <a:off x="2127148" y="2378659"/>
              <a:ext cx="166513" cy="164554"/>
              <a:chOff x="3331" y="1656"/>
              <a:chExt cx="1020" cy="1008"/>
            </a:xfrm>
            <a:grpFill/>
          </p:grpSpPr>
          <p:sp>
            <p:nvSpPr>
              <p:cNvPr id="35" name="Freeform 6">
                <a:extLst>
                  <a:ext uri="{FF2B5EF4-FFF2-40B4-BE49-F238E27FC236}">
                    <a16:creationId xmlns:a16="http://schemas.microsoft.com/office/drawing/2014/main" id="{C3B6196A-AB4B-4E60-BCCD-B56B7B63880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B8FF8FCB-503B-4536-BFE8-B286C70EE9F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8D5E19F8-8DB8-4DBD-A90B-5EA568971ABD}"/>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18A7F4A7-B62F-4D17-A607-A137E64EAB02}"/>
                </a:ext>
              </a:extLst>
            </p:cNvPr>
            <p:cNvGrpSpPr>
              <a:grpSpLocks noChangeAspect="1"/>
            </p:cNvGrpSpPr>
            <p:nvPr userDrawn="1"/>
          </p:nvGrpSpPr>
          <p:grpSpPr bwMode="auto">
            <a:xfrm>
              <a:off x="2404478" y="2378640"/>
              <a:ext cx="164453" cy="164592"/>
              <a:chOff x="2653" y="972"/>
              <a:chExt cx="2372" cy="2374"/>
            </a:xfrm>
            <a:grpFill/>
          </p:grpSpPr>
          <p:sp>
            <p:nvSpPr>
              <p:cNvPr id="32" name="Freeform 5">
                <a:extLst>
                  <a:ext uri="{FF2B5EF4-FFF2-40B4-BE49-F238E27FC236}">
                    <a16:creationId xmlns:a16="http://schemas.microsoft.com/office/drawing/2014/main" id="{9A5AE989-E7DE-43CD-841D-162E769E3099}"/>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6">
                <a:extLst>
                  <a:ext uri="{FF2B5EF4-FFF2-40B4-BE49-F238E27FC236}">
                    <a16:creationId xmlns:a16="http://schemas.microsoft.com/office/drawing/2014/main" id="{16F86636-4213-48A8-9DEF-E20CAE35D26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Oval 7">
                <a:extLst>
                  <a:ext uri="{FF2B5EF4-FFF2-40B4-BE49-F238E27FC236}">
                    <a16:creationId xmlns:a16="http://schemas.microsoft.com/office/drawing/2014/main" id="{2A59154D-F041-4BBD-B76D-9F78B8C6246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www.qualcomm.com &amp; www.qualcomm.com/blog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363278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240CB999-22A0-46AB-A8C0-ECA2194DD7CE}"/>
              </a:ext>
            </a:extLst>
          </p:cNvPr>
          <p:cNvGrpSpPr/>
          <p:nvPr userDrawn="1"/>
        </p:nvGrpSpPr>
        <p:grpSpPr>
          <a:xfrm>
            <a:off x="1710812" y="5691942"/>
            <a:ext cx="775494" cy="138016"/>
            <a:chOff x="1631429" y="2378044"/>
            <a:chExt cx="937502" cy="166848"/>
          </a:xfrm>
          <a:solidFill>
            <a:schemeClr val="tx2"/>
          </a:solidFill>
        </p:grpSpPr>
        <p:sp>
          <p:nvSpPr>
            <p:cNvPr id="19" name="Freeform 12">
              <a:extLst>
                <a:ext uri="{FF2B5EF4-FFF2-40B4-BE49-F238E27FC236}">
                  <a16:creationId xmlns:a16="http://schemas.microsoft.com/office/drawing/2014/main" id="{037BF4F0-4AF7-43B0-B58F-B8A9FEB92AB1}"/>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BDE2D70C-CCEE-498D-8253-F7EEB59C60BA}"/>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64D2B08B-0E0A-4BCE-9EDE-20C18F0CF2A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F5E18369-1C0F-410D-B7EA-12091ADB1CB2}"/>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CA0E705D-01FA-4912-9DD0-F7FA4F1515BB}"/>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5080B7B8-3B9F-4A84-8692-BBDDEF3F86FA}"/>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015D70B2-7FF6-40B6-846A-02C57200C3D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158A50BE-9E4F-4E11-B402-38C74FF1A90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3D216E8F-6915-4206-AEC7-AB32D4BF671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www.qualcomm.com &amp; www.qualcomm.com/blog</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345477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28" name="Group 27">
            <a:extLst>
              <a:ext uri="{FF2B5EF4-FFF2-40B4-BE49-F238E27FC236}">
                <a16:creationId xmlns:a16="http://schemas.microsoft.com/office/drawing/2014/main" id="{A21AA24E-8A54-46C8-AF62-221F9D6EFCAB}"/>
              </a:ext>
            </a:extLst>
          </p:cNvPr>
          <p:cNvGrpSpPr/>
          <p:nvPr userDrawn="1"/>
        </p:nvGrpSpPr>
        <p:grpSpPr>
          <a:xfrm>
            <a:off x="1710812" y="5691942"/>
            <a:ext cx="775494" cy="138016"/>
            <a:chOff x="1631429" y="2378044"/>
            <a:chExt cx="937502" cy="166848"/>
          </a:xfrm>
          <a:solidFill>
            <a:schemeClr val="tx2"/>
          </a:solidFill>
        </p:grpSpPr>
        <p:sp>
          <p:nvSpPr>
            <p:cNvPr id="29" name="Freeform 12">
              <a:extLst>
                <a:ext uri="{FF2B5EF4-FFF2-40B4-BE49-F238E27FC236}">
                  <a16:creationId xmlns:a16="http://schemas.microsoft.com/office/drawing/2014/main" id="{37C5E159-B01C-4BF9-87A0-75AD633C5DCA}"/>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460253BE-73EC-4728-AFAA-8C541260DFE6}"/>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B3BD6736-35B2-4FF0-B583-394EDF70E7E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9D482033-2F02-4323-B91B-4BF0F1E6A6E2}"/>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721624C4-6086-41E6-8CD5-84DF84046DCA}"/>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5C030162-F423-488A-A754-5C6D38866BA6}"/>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947BFA2A-5788-45F7-82B6-D9EB4D43E20C}"/>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D1F970BD-604D-4838-A47E-8BCDC86DFC4A}"/>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07B24D06-27FC-4BC5-B371-C5A5A8B68FAC}"/>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www.qualcomm.com &amp; www.qualcomm.com/blog</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905936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08AEDC1E-2373-4944-8367-11E011C4F462}"/>
              </a:ext>
            </a:extLst>
          </p:cNvPr>
          <p:cNvGrpSpPr/>
          <p:nvPr userDrawn="1"/>
        </p:nvGrpSpPr>
        <p:grpSpPr>
          <a:xfrm>
            <a:off x="1710812" y="5691942"/>
            <a:ext cx="775494" cy="138016"/>
            <a:chOff x="1631429" y="2378044"/>
            <a:chExt cx="937502" cy="166848"/>
          </a:xfrm>
          <a:solidFill>
            <a:schemeClr val="bg1"/>
          </a:solidFill>
        </p:grpSpPr>
        <p:sp>
          <p:nvSpPr>
            <p:cNvPr id="19" name="Freeform 12">
              <a:extLst>
                <a:ext uri="{FF2B5EF4-FFF2-40B4-BE49-F238E27FC236}">
                  <a16:creationId xmlns:a16="http://schemas.microsoft.com/office/drawing/2014/main" id="{10458B54-4D9C-4020-B5A7-EB1091738F7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13D6D7D5-B0C5-4D57-A7D7-7C06DAE1DE19}"/>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28D1E2A4-F407-4B80-81CB-EFBCE1C72BE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85A0FEBD-193A-40CC-96AA-5F2EF7A62DC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68B6EC15-3542-4064-B905-5B7E2875FF6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3021A4B8-B144-43E5-8BD8-33A72778A6BA}"/>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489C05F8-61AD-441D-B138-29A81C1DF35E}"/>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4E793369-8EBF-4149-A444-C7B8AE1E5B2A}"/>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3BF0DD80-9155-4F8B-B32F-652FC017692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www.qualcomm.com &amp; www.qualcomm.com/blog</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4055378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grpSp>
        <p:nvGrpSpPr>
          <p:cNvPr id="27" name="Group 26">
            <a:extLst>
              <a:ext uri="{FF2B5EF4-FFF2-40B4-BE49-F238E27FC236}">
                <a16:creationId xmlns:a16="http://schemas.microsoft.com/office/drawing/2014/main" id="{AF8A1825-57A9-4763-8F8E-CD3B0E1F4DB2}"/>
              </a:ext>
            </a:extLst>
          </p:cNvPr>
          <p:cNvGrpSpPr/>
          <p:nvPr userDrawn="1"/>
        </p:nvGrpSpPr>
        <p:grpSpPr>
          <a:xfrm>
            <a:off x="1710812" y="5691942"/>
            <a:ext cx="775494" cy="138016"/>
            <a:chOff x="1631429" y="2378044"/>
            <a:chExt cx="937502" cy="166848"/>
          </a:xfrm>
          <a:solidFill>
            <a:schemeClr val="bg1"/>
          </a:solidFill>
        </p:grpSpPr>
        <p:sp>
          <p:nvSpPr>
            <p:cNvPr id="28" name="Freeform 12">
              <a:extLst>
                <a:ext uri="{FF2B5EF4-FFF2-40B4-BE49-F238E27FC236}">
                  <a16:creationId xmlns:a16="http://schemas.microsoft.com/office/drawing/2014/main" id="{78287F34-1CA2-4812-B051-63F526F54C2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CE44B63-8B7B-4E23-ACEC-5E64570BE446}"/>
                </a:ext>
              </a:extLst>
            </p:cNvPr>
            <p:cNvGrpSpPr>
              <a:grpSpLocks noChangeAspect="1"/>
            </p:cNvGrpSpPr>
            <p:nvPr/>
          </p:nvGrpSpPr>
          <p:grpSpPr bwMode="gray">
            <a:xfrm>
              <a:off x="2127148" y="2378659"/>
              <a:ext cx="166513" cy="164554"/>
              <a:chOff x="3331" y="1656"/>
              <a:chExt cx="1020" cy="1008"/>
            </a:xfrm>
            <a:grpFill/>
          </p:grpSpPr>
          <p:sp>
            <p:nvSpPr>
              <p:cNvPr id="35" name="Freeform 6">
                <a:extLst>
                  <a:ext uri="{FF2B5EF4-FFF2-40B4-BE49-F238E27FC236}">
                    <a16:creationId xmlns:a16="http://schemas.microsoft.com/office/drawing/2014/main" id="{C3B6196A-AB4B-4E60-BCCD-B56B7B63880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B8FF8FCB-503B-4536-BFE8-B286C70EE9F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8D5E19F8-8DB8-4DBD-A90B-5EA568971ABD}"/>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18A7F4A7-B62F-4D17-A607-A137E64EAB02}"/>
                </a:ext>
              </a:extLst>
            </p:cNvPr>
            <p:cNvGrpSpPr>
              <a:grpSpLocks noChangeAspect="1"/>
            </p:cNvGrpSpPr>
            <p:nvPr userDrawn="1"/>
          </p:nvGrpSpPr>
          <p:grpSpPr bwMode="auto">
            <a:xfrm>
              <a:off x="2404478" y="2378640"/>
              <a:ext cx="164453" cy="164592"/>
              <a:chOff x="2653" y="972"/>
              <a:chExt cx="2372" cy="2374"/>
            </a:xfrm>
            <a:grpFill/>
          </p:grpSpPr>
          <p:sp>
            <p:nvSpPr>
              <p:cNvPr id="32" name="Freeform 5">
                <a:extLst>
                  <a:ext uri="{FF2B5EF4-FFF2-40B4-BE49-F238E27FC236}">
                    <a16:creationId xmlns:a16="http://schemas.microsoft.com/office/drawing/2014/main" id="{9A5AE989-E7DE-43CD-841D-162E769E3099}"/>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6">
                <a:extLst>
                  <a:ext uri="{FF2B5EF4-FFF2-40B4-BE49-F238E27FC236}">
                    <a16:creationId xmlns:a16="http://schemas.microsoft.com/office/drawing/2014/main" id="{16F86636-4213-48A8-9DEF-E20CAE35D26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Oval 7">
                <a:extLst>
                  <a:ext uri="{FF2B5EF4-FFF2-40B4-BE49-F238E27FC236}">
                    <a16:creationId xmlns:a16="http://schemas.microsoft.com/office/drawing/2014/main" id="{2A59154D-F041-4BBD-B76D-9F78B8C6246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www.qualcomm.com &amp; www.qualcomm.com/blog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4170139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625412"/>
            <a:ext cx="5185614" cy="263149"/>
          </a:xfrm>
        </p:spPr>
        <p:txBody>
          <a:bodyPr wrap="square" anchor="t">
            <a:noAutofit/>
          </a:bodyPr>
          <a:lstStyle>
            <a:lvl1pPr marL="0" indent="0">
              <a:buNone/>
              <a:defRPr sz="1600" spc="0">
                <a:solidFill>
                  <a:schemeClr val="tx1"/>
                </a:solidFill>
              </a:defRPr>
            </a:lvl1pPr>
          </a:lstStyle>
          <a:p>
            <a:pPr lvl="0"/>
            <a:r>
              <a:rPr lang="en-US"/>
              <a:t>Date</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pic>
        <p:nvPicPr>
          <p:cNvPr id="4" name="Graphic 3">
            <a:extLst>
              <a:ext uri="{FF2B5EF4-FFF2-40B4-BE49-F238E27FC236}">
                <a16:creationId xmlns:a16="http://schemas.microsoft.com/office/drawing/2014/main" id="{88F55260-1104-D127-40D5-A045F821B721}"/>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Tree>
    <p:extLst>
      <p:ext uri="{BB962C8B-B14F-4D97-AF65-F5344CB8AC3E}">
        <p14:creationId xmlns:p14="http://schemas.microsoft.com/office/powerpoint/2010/main" val="2618777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90">
          <p15:clr>
            <a:srgbClr val="FBAE40"/>
          </p15:clr>
        </p15:guide>
        <p15:guide id="6" pos="3591">
          <p15:clr>
            <a:srgbClr val="FBAE40"/>
          </p15:clr>
        </p15:guide>
      </p15:sldGuideLst>
    </p:ext>
  </p:extLst>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22">
            <a:extLst>
              <a:ext uri="{FF2B5EF4-FFF2-40B4-BE49-F238E27FC236}">
                <a16:creationId xmlns:a16="http://schemas.microsoft.com/office/drawing/2014/main" id="{116B21F0-0AEE-75EF-AF6A-33304397AA76}"/>
              </a:ext>
            </a:extLst>
          </p:cNvPr>
          <p:cNvSpPr>
            <a:spLocks noGrp="1"/>
          </p:cNvSpPr>
          <p:nvPr>
            <p:ph type="body" sz="quarter" idx="13" hasCustomPrompt="1"/>
          </p:nvPr>
        </p:nvSpPr>
        <p:spPr>
          <a:xfrm>
            <a:off x="515939" y="4625412"/>
            <a:ext cx="5185614" cy="263149"/>
          </a:xfrm>
        </p:spPr>
        <p:txBody>
          <a:bodyPr wrap="square" anchor="t">
            <a:noAutofit/>
          </a:bodyPr>
          <a:lstStyle>
            <a:lvl1pPr marL="0" indent="0">
              <a:buNone/>
              <a:defRPr sz="1600" spc="0">
                <a:solidFill>
                  <a:schemeClr val="tx1"/>
                </a:solidFill>
              </a:defRPr>
            </a:lvl1pPr>
          </a:lstStyle>
          <a:p>
            <a:pPr lvl="0"/>
            <a:r>
              <a:rPr lang="en-US"/>
              <a:t>Date</a:t>
            </a:r>
          </a:p>
        </p:txBody>
      </p:sp>
      <p:pic>
        <p:nvPicPr>
          <p:cNvPr id="6" name="Graphic 5">
            <a:extLst>
              <a:ext uri="{FF2B5EF4-FFF2-40B4-BE49-F238E27FC236}">
                <a16:creationId xmlns:a16="http://schemas.microsoft.com/office/drawing/2014/main" id="{8DC6381D-0621-EAAA-14AF-6659CFA75A60}"/>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Tree>
    <p:extLst>
      <p:ext uri="{BB962C8B-B14F-4D97-AF65-F5344CB8AC3E}">
        <p14:creationId xmlns:p14="http://schemas.microsoft.com/office/powerpoint/2010/main" val="1164406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90">
          <p15:clr>
            <a:srgbClr val="FBAE40"/>
          </p15:clr>
        </p15:guide>
        <p15:guide id="6" pos="3591">
          <p15:clr>
            <a:srgbClr val="FBAE40"/>
          </p15:clr>
        </p15:guide>
      </p15:sldGuideLst>
    </p:ext>
  </p:extLst>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12" name="Text Placeholder 22">
            <a:extLst>
              <a:ext uri="{FF2B5EF4-FFF2-40B4-BE49-F238E27FC236}">
                <a16:creationId xmlns:a16="http://schemas.microsoft.com/office/drawing/2014/main" id="{116B21F0-0AEE-75EF-AF6A-33304397AA76}"/>
              </a:ext>
            </a:extLst>
          </p:cNvPr>
          <p:cNvSpPr>
            <a:spLocks noGrp="1"/>
          </p:cNvSpPr>
          <p:nvPr>
            <p:ph type="body" sz="quarter" idx="13" hasCustomPrompt="1"/>
          </p:nvPr>
        </p:nvSpPr>
        <p:spPr>
          <a:xfrm>
            <a:off x="515939" y="4625412"/>
            <a:ext cx="5185614" cy="263149"/>
          </a:xfrm>
        </p:spPr>
        <p:txBody>
          <a:bodyPr wrap="square" anchor="t">
            <a:noAutofit/>
          </a:bodyPr>
          <a:lstStyle>
            <a:lvl1pPr marL="0" indent="0">
              <a:buNone/>
              <a:defRPr sz="1600" spc="0">
                <a:solidFill>
                  <a:schemeClr val="tx1"/>
                </a:solidFill>
              </a:defRPr>
            </a:lvl1pPr>
          </a:lstStyle>
          <a:p>
            <a:pPr lvl="0"/>
            <a:r>
              <a:rPr lang="en-US"/>
              <a:t>Date</a:t>
            </a:r>
          </a:p>
        </p:txBody>
      </p:sp>
      <p:pic>
        <p:nvPicPr>
          <p:cNvPr id="3" name="Graphic 2">
            <a:extLst>
              <a:ext uri="{FF2B5EF4-FFF2-40B4-BE49-F238E27FC236}">
                <a16:creationId xmlns:a16="http://schemas.microsoft.com/office/drawing/2014/main" id="{77B56F8D-7058-9B7C-F324-9E505C8B0CD0}"/>
              </a:ext>
            </a:extLst>
          </p:cNvPr>
          <p:cNvPicPr>
            <a:picLocks noChangeAspect="1"/>
          </p:cNvPicPr>
          <p:nvPr userDrawn="1"/>
        </p:nvPicPr>
        <p:blipFill rotWithShape="1">
          <a:blip>
            <a:extLst>
              <a:ext uri="{96DAC541-7B7A-43D3-8B79-37D633B846F1}">
                <asvg:svgBlip xmlns:asvg="http://schemas.microsoft.com/office/drawing/2016/SVG/main" r:embed="rId3"/>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Tree>
    <p:extLst>
      <p:ext uri="{BB962C8B-B14F-4D97-AF65-F5344CB8AC3E}">
        <p14:creationId xmlns:p14="http://schemas.microsoft.com/office/powerpoint/2010/main" val="39588667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90">
          <p15:clr>
            <a:srgbClr val="FBAE40"/>
          </p15:clr>
        </p15:guide>
        <p15:guide id="6" pos="3591">
          <p15:clr>
            <a:srgbClr val="FBAE40"/>
          </p15:clr>
        </p15:guide>
      </p15:sldGuideLst>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76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endParaRPr lang="en-US"/>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Text Placeholder 7">
            <a:extLst>
              <a:ext uri="{FF2B5EF4-FFF2-40B4-BE49-F238E27FC236}">
                <a16:creationId xmlns:a16="http://schemas.microsoft.com/office/drawing/2014/main" id="{D96B860C-1568-499C-1342-E093FBA54CA3}"/>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9" y="4625412"/>
            <a:ext cx="4786822" cy="263149"/>
          </a:xfrm>
        </p:spPr>
        <p:txBody>
          <a:bodyPr wrap="square" anchor="t">
            <a:noAutofit/>
          </a:bodyPr>
          <a:lstStyle>
            <a:lvl1pPr marL="0" indent="0">
              <a:buNone/>
              <a:defRPr sz="1600" spc="0">
                <a:solidFill>
                  <a:schemeClr val="tx1"/>
                </a:solidFill>
              </a:defRPr>
            </a:lvl1pPr>
          </a:lstStyle>
          <a:p>
            <a:pPr lvl="0"/>
            <a:r>
              <a:rPr lang="en-US"/>
              <a:t>Date</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Tree>
    <p:extLst>
      <p:ext uri="{BB962C8B-B14F-4D97-AF65-F5344CB8AC3E}">
        <p14:creationId xmlns:p14="http://schemas.microsoft.com/office/powerpoint/2010/main" val="2004931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29">
          <p15:clr>
            <a:srgbClr val="FBAE40"/>
          </p15:clr>
        </p15:guide>
        <p15:guide id="3" orient="horz" pos="2115">
          <p15:clr>
            <a:srgbClr val="FBAE40"/>
          </p15:clr>
        </p15:guide>
        <p15:guide id="4" orient="horz" pos="2228">
          <p15:clr>
            <a:srgbClr val="FBAE40"/>
          </p15:clr>
        </p15:guide>
        <p15:guide id="5" orient="horz" pos="2750">
          <p15:clr>
            <a:srgbClr val="FBAE40"/>
          </p15:clr>
        </p15:guide>
        <p15:guide id="6" pos="3341">
          <p15:clr>
            <a:srgbClr val="FBAE40"/>
          </p15:clr>
        </p15:guide>
      </p15:sldGuideLst>
    </p:ext>
  </p:extLst>
</p:sldLayout>
</file>

<file path=ppt/slideLayouts/slideLayout279.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0" name="Text Placeholder 22">
            <a:extLst>
              <a:ext uri="{FF2B5EF4-FFF2-40B4-BE49-F238E27FC236}">
                <a16:creationId xmlns:a16="http://schemas.microsoft.com/office/drawing/2014/main" id="{6B0B003D-BEB9-10BC-B5F1-30B9315B9205}"/>
              </a:ext>
            </a:extLst>
          </p:cNvPr>
          <p:cNvSpPr>
            <a:spLocks noGrp="1"/>
          </p:cNvSpPr>
          <p:nvPr>
            <p:ph type="body" sz="quarter" idx="13" hasCustomPrompt="1"/>
          </p:nvPr>
        </p:nvSpPr>
        <p:spPr>
          <a:xfrm>
            <a:off x="515939" y="4625412"/>
            <a:ext cx="4786822" cy="263149"/>
          </a:xfrm>
        </p:spPr>
        <p:txBody>
          <a:bodyPr wrap="square" anchor="t">
            <a:noAutofit/>
          </a:bodyPr>
          <a:lstStyle>
            <a:lvl1pPr marL="0" indent="0">
              <a:buNone/>
              <a:defRPr sz="1600" spc="0">
                <a:solidFill>
                  <a:schemeClr val="tx1"/>
                </a:solidFill>
              </a:defRPr>
            </a:lvl1pPr>
          </a:lstStyle>
          <a:p>
            <a:pPr lvl="0"/>
            <a:r>
              <a:rPr lang="en-US"/>
              <a:t>Date</a:t>
            </a:r>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4" name="Text Placeholder 7">
            <a:extLst>
              <a:ext uri="{FF2B5EF4-FFF2-40B4-BE49-F238E27FC236}">
                <a16:creationId xmlns:a16="http://schemas.microsoft.com/office/drawing/2014/main" id="{A25B870D-BC67-2669-52D6-52709473AE83}"/>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Tree>
    <p:extLst>
      <p:ext uri="{BB962C8B-B14F-4D97-AF65-F5344CB8AC3E}">
        <p14:creationId xmlns:p14="http://schemas.microsoft.com/office/powerpoint/2010/main" val="2499221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90">
          <p15:clr>
            <a:srgbClr val="FBAE40"/>
          </p15:clr>
        </p15:guide>
        <p15:guide id="6" pos="334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4397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9" name="Text Placeholder 22">
            <a:extLst>
              <a:ext uri="{FF2B5EF4-FFF2-40B4-BE49-F238E27FC236}">
                <a16:creationId xmlns:a16="http://schemas.microsoft.com/office/drawing/2014/main" id="{5A60325E-374C-45E8-37EC-61C29B81E2A4}"/>
              </a:ext>
            </a:extLst>
          </p:cNvPr>
          <p:cNvSpPr>
            <a:spLocks noGrp="1"/>
          </p:cNvSpPr>
          <p:nvPr>
            <p:ph type="body" sz="quarter" idx="13" hasCustomPrompt="1"/>
          </p:nvPr>
        </p:nvSpPr>
        <p:spPr>
          <a:xfrm>
            <a:off x="515939" y="4625412"/>
            <a:ext cx="4786822" cy="263149"/>
          </a:xfrm>
        </p:spPr>
        <p:txBody>
          <a:bodyPr wrap="square" anchor="t">
            <a:noAutofit/>
          </a:bodyPr>
          <a:lstStyle>
            <a:lvl1pPr marL="0" indent="0">
              <a:buNone/>
              <a:defRPr sz="1600" spc="0">
                <a:solidFill>
                  <a:schemeClr val="tx1"/>
                </a:solidFill>
              </a:defRPr>
            </a:lvl1pPr>
          </a:lstStyle>
          <a:p>
            <a:pPr lvl="0"/>
            <a:r>
              <a:rPr lang="en-US"/>
              <a:t>Date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176451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90">
          <p15:clr>
            <a:srgbClr val="FBAE40"/>
          </p15:clr>
        </p15:guide>
        <p15:guide id="6" pos="3341">
          <p15:clr>
            <a:srgbClr val="FBAE40"/>
          </p15:clr>
        </p15:guide>
      </p15:sldGuideLst>
    </p:ext>
  </p:extLst>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dirty="0"/>
              <a:t>Speaker name</a:t>
            </a:r>
          </a:p>
        </p:txBody>
      </p:sp>
      <p:sp>
        <p:nvSpPr>
          <p:cNvPr id="13" name="Text Placeholder 22">
            <a:extLst>
              <a:ext uri="{FF2B5EF4-FFF2-40B4-BE49-F238E27FC236}">
                <a16:creationId xmlns:a16="http://schemas.microsoft.com/office/drawing/2014/main" id="{09A126AF-B0E7-881F-F3C6-0237CB28580B}"/>
              </a:ext>
            </a:extLst>
          </p:cNvPr>
          <p:cNvSpPr>
            <a:spLocks noGrp="1"/>
          </p:cNvSpPr>
          <p:nvPr>
            <p:ph type="body" sz="quarter" idx="13" hasCustomPrompt="1"/>
          </p:nvPr>
        </p:nvSpPr>
        <p:spPr>
          <a:xfrm>
            <a:off x="515939" y="4625412"/>
            <a:ext cx="4786822" cy="263149"/>
          </a:xfrm>
        </p:spPr>
        <p:txBody>
          <a:bodyPr wrap="square" anchor="t">
            <a:noAutofit/>
          </a:bodyPr>
          <a:lstStyle>
            <a:lvl1pPr marL="0" indent="0">
              <a:buNone/>
              <a:defRPr sz="1600" spc="0">
                <a:solidFill>
                  <a:schemeClr val="tx1"/>
                </a:solidFill>
              </a:defRPr>
            </a:lvl1pPr>
          </a:lstStyle>
          <a:p>
            <a:pPr lvl="0"/>
            <a:r>
              <a:rPr lang="en-US"/>
              <a:t>Date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Tree>
    <p:extLst>
      <p:ext uri="{BB962C8B-B14F-4D97-AF65-F5344CB8AC3E}">
        <p14:creationId xmlns:p14="http://schemas.microsoft.com/office/powerpoint/2010/main" val="8363564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90">
          <p15:clr>
            <a:srgbClr val="FBAE40"/>
          </p15:clr>
        </p15:guide>
        <p15:guide id="6" pos="3341">
          <p15:clr>
            <a:srgbClr val="FBAE40"/>
          </p15:clr>
        </p15:guide>
      </p15:sldGuideLst>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Holding slide_Blue">
    <p:bg>
      <p:bgPr>
        <a:solidFill>
          <a:schemeClr val="accent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1306541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Holding slide_Qualcomm Blu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953328" y="2337534"/>
            <a:ext cx="4285343" cy="1965955"/>
          </a:xfrm>
          <a:prstGeom prst="rect">
            <a:avLst/>
          </a:prstGeom>
        </p:spPr>
      </p:pic>
      <p:pic>
        <p:nvPicPr>
          <p:cNvPr id="4" name="Graphic 3">
            <a:extLst>
              <a:ext uri="{FF2B5EF4-FFF2-40B4-BE49-F238E27FC236}">
                <a16:creationId xmlns:a16="http://schemas.microsoft.com/office/drawing/2014/main" id="{83760918-4BFA-7897-D15F-6E226039AC2B}"/>
              </a:ext>
            </a:extLst>
          </p:cNvPr>
          <p:cNvPicPr>
            <a:picLocks noChangeAspect="1"/>
          </p:cNvPicPr>
          <p:nvPr userDrawn="1"/>
        </p:nvPicPr>
        <p:blipFill>
          <a:blip>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Tree>
    <p:extLst>
      <p:ext uri="{BB962C8B-B14F-4D97-AF65-F5344CB8AC3E}">
        <p14:creationId xmlns:p14="http://schemas.microsoft.com/office/powerpoint/2010/main" val="1582838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262742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955595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148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dirty="0">
                <a:solidFill>
                  <a:srgbClr val="FFFFFE"/>
                </a:solidFill>
                <a:ea typeface="Alfabet" pitchFamily="2" charset="0"/>
                <a:cs typeface="Microsoft Sans Serif" panose="020B0604020202020204" pitchFamily="34" charset="0"/>
              </a:rPr>
              <a:t>Divider slide title </a:t>
            </a:r>
            <a:br>
              <a:rPr lang="en-US" sz="4800" spc="-110" dirty="0">
                <a:solidFill>
                  <a:srgbClr val="FFFFFE"/>
                </a:solidFill>
                <a:ea typeface="Alfabet" pitchFamily="2" charset="0"/>
                <a:cs typeface="Microsoft Sans Serif" panose="020B0604020202020204" pitchFamily="34" charset="0"/>
              </a:rPr>
            </a:br>
            <a:r>
              <a:rPr lang="en-US" sz="4800" spc="-110" dirty="0">
                <a:solidFill>
                  <a:srgbClr val="FFFFFE"/>
                </a:solidFill>
                <a:ea typeface="Alfabet" pitchFamily="2" charset="0"/>
                <a:cs typeface="Microsoft Sans Serif" panose="020B0604020202020204" pitchFamily="34" charset="0"/>
              </a:rPr>
              <a:t>3 lines maximum lorem ipsum dolor sit </a:t>
            </a:r>
            <a:r>
              <a:rPr lang="en-US" sz="4800" spc="-110" dirty="0" err="1">
                <a:solidFill>
                  <a:srgbClr val="FFFFFE"/>
                </a:solidFill>
                <a:ea typeface="Alfabet" pitchFamily="2" charset="0"/>
                <a:cs typeface="Microsoft Sans Serif" panose="020B0604020202020204" pitchFamily="34" charset="0"/>
              </a:rPr>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305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Divider slide title</a:t>
            </a:r>
            <a:br>
              <a:rPr lang="en-US" dirty="0"/>
            </a:br>
            <a:r>
              <a:rPr lang="en-US" dirty="0"/>
              <a:t>3 lines maximum lorem ipsum dolor sit </a:t>
            </a:r>
            <a:r>
              <a:rPr lang="en-US" dirty="0" err="1"/>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Tree>
    <p:extLst>
      <p:ext uri="{BB962C8B-B14F-4D97-AF65-F5344CB8AC3E}">
        <p14:creationId xmlns:p14="http://schemas.microsoft.com/office/powerpoint/2010/main" val="39296094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Thank you_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8246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25403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988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36" name="Text Placeholder 16">
            <a:extLst>
              <a:ext uri="{FF2B5EF4-FFF2-40B4-BE49-F238E27FC236}">
                <a16:creationId xmlns:a16="http://schemas.microsoft.com/office/drawing/2014/main" id="{82B25E35-090C-D90C-2006-8407BEF7756C}"/>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sp>
        <p:nvSpPr>
          <p:cNvPr id="2" name="Footer Placeholder 129">
            <a:extLst>
              <a:ext uri="{FF2B5EF4-FFF2-40B4-BE49-F238E27FC236}">
                <a16:creationId xmlns:a16="http://schemas.microsoft.com/office/drawing/2014/main" id="{D2F5DDB6-011D-2449-8264-522EA426D184}"/>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62182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131" name="Footer Placeholder 129">
            <a:extLst>
              <a:ext uri="{FF2B5EF4-FFF2-40B4-BE49-F238E27FC236}">
                <a16:creationId xmlns:a16="http://schemas.microsoft.com/office/drawing/2014/main" id="{3C94DBA1-BBF8-FD2E-CD67-8AF6C73C1065}"/>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2584488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2452576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3396232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3710311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3840513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2944972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2748675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3595815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Gradient segu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974" y="2676492"/>
            <a:ext cx="5646748" cy="1505027"/>
          </a:xfrm>
        </p:spPr>
        <p:txBody>
          <a:bodyPr/>
          <a:lstStyle>
            <a:lvl1pPr marL="0" algn="l" defTabSz="914378"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p:nvGrpSpPr>
        <p:grpSpPr bwMode="black">
          <a:xfrm>
            <a:off x="382194" y="2460679"/>
            <a:ext cx="5533561"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p:nvSpPr>
        <p:spPr bwMode="auto">
          <a:xfrm>
            <a:off x="8979761" y="508012"/>
            <a:ext cx="2868281"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 name="Freeform 6"/>
          <p:cNvSpPr>
            <a:spLocks noChangeAspect="1" noEditPoints="1"/>
          </p:cNvSpPr>
          <p:nvPr/>
        </p:nvSpPr>
        <p:spPr bwMode="auto">
          <a:xfrm>
            <a:off x="9963710" y="1764324"/>
            <a:ext cx="513805"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6" name="Freeform 7"/>
          <p:cNvSpPr>
            <a:spLocks noChangeAspect="1" noEditPoints="1"/>
          </p:cNvSpPr>
          <p:nvPr/>
        </p:nvSpPr>
        <p:spPr bwMode="auto">
          <a:xfrm>
            <a:off x="9522109" y="1088349"/>
            <a:ext cx="562740"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7" name="Freeform 8"/>
          <p:cNvSpPr>
            <a:spLocks noChangeAspect="1" noEditPoints="1"/>
          </p:cNvSpPr>
          <p:nvPr/>
        </p:nvSpPr>
        <p:spPr bwMode="auto">
          <a:xfrm>
            <a:off x="9218442" y="702524"/>
            <a:ext cx="513805"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8" name="Freeform 9"/>
          <p:cNvSpPr>
            <a:spLocks noChangeAspect="1"/>
          </p:cNvSpPr>
          <p:nvPr/>
        </p:nvSpPr>
        <p:spPr bwMode="auto">
          <a:xfrm>
            <a:off x="9862341" y="509894"/>
            <a:ext cx="444171"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9" name="Freeform 10"/>
          <p:cNvSpPr>
            <a:spLocks noChangeAspect="1"/>
          </p:cNvSpPr>
          <p:nvPr/>
        </p:nvSpPr>
        <p:spPr bwMode="auto">
          <a:xfrm>
            <a:off x="8998415" y="1438386"/>
            <a:ext cx="589092"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0" name="Freeform 11"/>
          <p:cNvSpPr>
            <a:spLocks noChangeAspect="1" noEditPoints="1"/>
          </p:cNvSpPr>
          <p:nvPr/>
        </p:nvSpPr>
        <p:spPr bwMode="auto">
          <a:xfrm>
            <a:off x="10197699" y="991771"/>
            <a:ext cx="502515"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1" name="Freeform 12"/>
          <p:cNvSpPr>
            <a:spLocks noChangeAspect="1"/>
          </p:cNvSpPr>
          <p:nvPr/>
        </p:nvSpPr>
        <p:spPr bwMode="auto">
          <a:xfrm>
            <a:off x="10338056" y="1794036"/>
            <a:ext cx="406529"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2" name="Freeform 13"/>
          <p:cNvSpPr>
            <a:spLocks noChangeAspect="1" noEditPoints="1"/>
          </p:cNvSpPr>
          <p:nvPr/>
        </p:nvSpPr>
        <p:spPr bwMode="auto">
          <a:xfrm>
            <a:off x="10082721" y="1475234"/>
            <a:ext cx="1733392"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379636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34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5B3F0F97-6EDE-A0BF-5C97-6FE1C0348AE2}"/>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Tree>
    <p:extLst>
      <p:ext uri="{BB962C8B-B14F-4D97-AF65-F5344CB8AC3E}">
        <p14:creationId xmlns:p14="http://schemas.microsoft.com/office/powerpoint/2010/main" val="125799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9111926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3717712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1938187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906130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Footer Placeholder 129">
            <a:extLst>
              <a:ext uri="{FF2B5EF4-FFF2-40B4-BE49-F238E27FC236}">
                <a16:creationId xmlns:a16="http://schemas.microsoft.com/office/drawing/2014/main" id="{E24A49C2-93D8-0335-093C-4873E82E1C69}"/>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497666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239060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2969011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47767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1276727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085193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742064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411390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15034620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3375987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5674507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39258406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324452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9" name="Text Placeholder 16">
            <a:extLst>
              <a:ext uri="{FF2B5EF4-FFF2-40B4-BE49-F238E27FC236}">
                <a16:creationId xmlns:a16="http://schemas.microsoft.com/office/drawing/2014/main" id="{8F93D30F-F047-B6FD-F8F3-2B0086F8F283}"/>
              </a:ext>
            </a:extLst>
          </p:cNvPr>
          <p:cNvSpPr>
            <a:spLocks noGrp="1"/>
          </p:cNvSpPr>
          <p:nvPr>
            <p:ph type="body" sz="quarter" idx="15" hasCustomPrompt="1"/>
          </p:nvPr>
        </p:nvSpPr>
        <p:spPr>
          <a:xfrm>
            <a:off x="515938" y="3581401"/>
            <a:ext cx="5327650" cy="2584450"/>
          </a:xfrm>
        </p:spPr>
        <p:txBody>
          <a:bodyPr vert="horz" wrap="square" lIns="0" tIns="0" rIns="0" bIns="0" rtlCol="0">
            <a:noAutofit/>
          </a:bodyPr>
          <a:lstStyle>
            <a:lvl1pPr marL="0" indent="0">
              <a:lnSpc>
                <a:spcPct val="100000"/>
              </a:lnSpc>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sp>
        <p:nvSpPr>
          <p:cNvPr id="5" name="Footer Placeholder 129">
            <a:extLst>
              <a:ext uri="{FF2B5EF4-FFF2-40B4-BE49-F238E27FC236}">
                <a16:creationId xmlns:a16="http://schemas.microsoft.com/office/drawing/2014/main" id="{01EB59A4-A73C-CCAE-02E1-4786A8DFBEF9}"/>
              </a:ext>
            </a:extLst>
          </p:cNvPr>
          <p:cNvSpPr>
            <a:spLocks noGrp="1"/>
          </p:cNvSpPr>
          <p:nvPr>
            <p:ph type="ftr" sz="quarter" idx="22"/>
          </p:nvPr>
        </p:nvSpPr>
        <p:spPr>
          <a:xfrm>
            <a:off x="515938" y="6396926"/>
            <a:ext cx="6480175" cy="118174"/>
          </a:xfrm>
        </p:spPr>
        <p:txBody>
          <a:bodyPr/>
          <a:lstStyle>
            <a:lvl1pPr>
              <a:defRPr>
                <a:solidFill>
                  <a:schemeClr val="accent6">
                    <a:lumMod val="50000"/>
                  </a:schemeClr>
                </a:solidFill>
              </a:defRPr>
            </a:lvl1pPr>
          </a:lstStyle>
          <a:p>
            <a:endParaRPr lang="en-CA"/>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Tree>
    <p:extLst>
      <p:ext uri="{BB962C8B-B14F-4D97-AF65-F5344CB8AC3E}">
        <p14:creationId xmlns:p14="http://schemas.microsoft.com/office/powerpoint/2010/main" val="18377252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2" name="Footer Placeholder 129">
            <a:extLst>
              <a:ext uri="{FF2B5EF4-FFF2-40B4-BE49-F238E27FC236}">
                <a16:creationId xmlns:a16="http://schemas.microsoft.com/office/drawing/2014/main" id="{9EDA61B2-0A7E-5D71-435C-81C7E432E597}"/>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6962667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p15:clr>
            <a:srgbClr val="FBAE40"/>
          </p15:clr>
        </p15:guide>
        <p15:guide id="15" pos="2094">
          <p15:clr>
            <a:srgbClr val="FBAE40"/>
          </p15:clr>
        </p15:guide>
      </p15:sldGuideLst>
    </p:ext>
  </p:extLs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7" name="TextBox 36">
            <a:extLst>
              <a:ext uri="{FF2B5EF4-FFF2-40B4-BE49-F238E27FC236}">
                <a16:creationId xmlns:a16="http://schemas.microsoft.com/office/drawing/2014/main" id="{ABB5A499-ED11-C92E-A57B-46617199583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8" name="Footer Placeholder 129">
            <a:extLst>
              <a:ext uri="{FF2B5EF4-FFF2-40B4-BE49-F238E27FC236}">
                <a16:creationId xmlns:a16="http://schemas.microsoft.com/office/drawing/2014/main" id="{8AB6CA01-5453-A297-ACE1-A21DA12BCFFB}"/>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13905937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714923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0392E8CF-4EBA-5B77-36C9-13FE73A480D8}"/>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Footer Placeholder 129">
            <a:extLst>
              <a:ext uri="{FF2B5EF4-FFF2-40B4-BE49-F238E27FC236}">
                <a16:creationId xmlns:a16="http://schemas.microsoft.com/office/drawing/2014/main" id="{4F2DD299-A903-7828-25FE-74D2BE487FB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35206320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8DD74316-A844-569C-270B-D1474492F70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Footer Placeholder 129">
            <a:extLst>
              <a:ext uri="{FF2B5EF4-FFF2-40B4-BE49-F238E27FC236}">
                <a16:creationId xmlns:a16="http://schemas.microsoft.com/office/drawing/2014/main" id="{2A766D73-91B7-8864-E5AB-5143C9F5249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2516561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CF7EAD4E-C8E6-AFF6-8449-D420EB1E00F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Footer Placeholder 129">
            <a:extLst>
              <a:ext uri="{FF2B5EF4-FFF2-40B4-BE49-F238E27FC236}">
                <a16:creationId xmlns:a16="http://schemas.microsoft.com/office/drawing/2014/main" id="{4A18661E-3D1B-7B88-6D7C-8629F6FA357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33469145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82DCB28E-68DE-17ED-C9B8-E6FF6EACCE7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9180D2B5-B1C4-633A-A68E-3649813F0AA4}"/>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16659424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4.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23" name="TextBox 22">
            <a:extLst>
              <a:ext uri="{FF2B5EF4-FFF2-40B4-BE49-F238E27FC236}">
                <a16:creationId xmlns:a16="http://schemas.microsoft.com/office/drawing/2014/main" id="{3F502AA4-E810-807B-C0C9-7B66B0741DC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BF7FD379-F06A-A011-040E-358109DA4B98}"/>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17401984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2" name="TextBox 1">
            <a:extLst>
              <a:ext uri="{FF2B5EF4-FFF2-40B4-BE49-F238E27FC236}">
                <a16:creationId xmlns:a16="http://schemas.microsoft.com/office/drawing/2014/main" id="{522BFCA1-F246-C9AB-5FE8-80EB376996F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Footer Placeholder 129">
            <a:extLst>
              <a:ext uri="{FF2B5EF4-FFF2-40B4-BE49-F238E27FC236}">
                <a16:creationId xmlns:a16="http://schemas.microsoft.com/office/drawing/2014/main" id="{5845E94C-821C-71B5-4ADB-28CFB5B21B55}"/>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755407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6.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9A068E-DD81-79DA-7D48-B71CE54F76C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30FFA0C4-2C24-DFED-6088-5A8448100AAF}"/>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
        <p:nvSpPr>
          <p:cNvPr id="5" name="Title 2">
            <a:extLst>
              <a:ext uri="{FF2B5EF4-FFF2-40B4-BE49-F238E27FC236}">
                <a16:creationId xmlns:a16="http://schemas.microsoft.com/office/drawing/2014/main" id="{68B7F7FF-CA46-87CD-8D25-85A71A724A8E}"/>
              </a:ext>
            </a:extLst>
          </p:cNvPr>
          <p:cNvSpPr>
            <a:spLocks noGrp="1"/>
          </p:cNvSpPr>
          <p:nvPr>
            <p:ph type="title" hasCustomPrompt="1"/>
          </p:nvPr>
        </p:nvSpPr>
        <p:spPr>
          <a:xfrm>
            <a:off x="515938" y="628016"/>
            <a:ext cx="11160126" cy="647700"/>
          </a:xfrm>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7" name="Text Placeholder 3">
            <a:extLst>
              <a:ext uri="{FF2B5EF4-FFF2-40B4-BE49-F238E27FC236}">
                <a16:creationId xmlns:a16="http://schemas.microsoft.com/office/drawing/2014/main" id="{1EE7ADE6-ED64-BBC9-C962-023B1C89DB66}"/>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8" name="Text Placeholder 4">
            <a:extLst>
              <a:ext uri="{FF2B5EF4-FFF2-40B4-BE49-F238E27FC236}">
                <a16:creationId xmlns:a16="http://schemas.microsoft.com/office/drawing/2014/main" id="{AB79ACF9-696E-7CB7-114E-4D6447E904CC}"/>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8462551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9995074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30773639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329.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2AADDE-C6E8-F1B8-1F28-4B94967DD57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4F27F3B1-F214-06D4-203E-6B4F06C026D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5870526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8964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 name="TextBox 3">
            <a:extLst>
              <a:ext uri="{FF2B5EF4-FFF2-40B4-BE49-F238E27FC236}">
                <a16:creationId xmlns:a16="http://schemas.microsoft.com/office/drawing/2014/main" id="{762F7825-67D8-BEB0-EF71-6CA04CEAC15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709291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guide id="7" orient="horz" pos="3793">
          <p15:clr>
            <a:srgbClr val="FBAE40"/>
          </p15:clr>
        </p15:guide>
      </p15:sldGuideLst>
    </p:ext>
  </p:extLst>
</p:sldLayout>
</file>

<file path=ppt/slideLayouts/slideLayout331.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360288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332.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a:extLst>
              <a:ext uri="{96DAC541-7B7A-43D3-8B79-37D633B846F1}">
                <asvg:svgBlip xmlns:asvg="http://schemas.microsoft.com/office/drawing/2016/SVG/main" r:embed="rId3"/>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9578928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333.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ko-KR" altLang="en-US"/>
              <a:t>마스터 텍스트 스타일을 편집하려면 클릭</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3873326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p15:clr>
            <a:srgbClr val="FBAE40"/>
          </p15:clr>
        </p15:guide>
        <p15:guide id="4" orient="horz" pos="2387">
          <p15:clr>
            <a:srgbClr val="FBAE40"/>
          </p15:clr>
        </p15:guide>
        <p15:guide id="5" orient="horz" pos="3022">
          <p15:clr>
            <a:srgbClr val="FBAE40"/>
          </p15:clr>
        </p15:guide>
        <p15:guide id="6" pos="3341">
          <p15:clr>
            <a:srgbClr val="FBAE40"/>
          </p15:clr>
        </p15:guide>
      </p15:sldGuideLst>
    </p:ext>
  </p:extLst>
</p:sldLayout>
</file>

<file path=ppt/slideLayouts/slideLayout334.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788599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252880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804283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3490866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1265964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86212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226390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1425803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341.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67243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342.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5064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343.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74300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3359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8637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25861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914730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408517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628759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397739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151810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578160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217423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44758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668088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64842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9580836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357.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8936092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1274864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00581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21487" y="6153502"/>
            <a:ext cx="356148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54302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925570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28585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964596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06323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23279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037490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65913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864257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1874759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5999904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6845" y="6153504"/>
            <a:ext cx="358933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74759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2765034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2321768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1384802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373.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5338462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p15:clr>
            <a:srgbClr val="FBAE40"/>
          </p15:clr>
        </p15:guide>
        <p15:guide id="15" pos="2094">
          <p15:clr>
            <a:srgbClr val="FBAE40"/>
          </p15:clr>
        </p15:guide>
      </p15:sldGuideLst>
    </p:ext>
  </p:extLst>
</p:sldLayout>
</file>

<file path=ppt/slideLayouts/slideLayout374.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40870774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5.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9214991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376.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41855632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377.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124697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0288539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9.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8404366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5604" y="6075318"/>
            <a:ext cx="3633788"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Footer</a:t>
            </a:r>
          </a:p>
        </p:txBody>
      </p:sp>
    </p:spTree>
    <p:extLst>
      <p:ext uri="{BB962C8B-B14F-4D97-AF65-F5344CB8AC3E}">
        <p14:creationId xmlns:p14="http://schemas.microsoft.com/office/powerpoint/2010/main" val="2923739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900362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1.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1080406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5094648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383.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117219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384.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3838953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21488" y="6113020"/>
            <a:ext cx="3575405" cy="180646"/>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49133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579" y="3310128"/>
            <a:ext cx="9066847" cy="1421928"/>
          </a:xfrm>
        </p:spPr>
        <p:txBody>
          <a:bodyPr anchor="b"/>
          <a:lstStyle>
            <a:lvl1pPr marL="0" algn="ctr" defTabSz="914378"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p:nvCxnSpPr>
        <p:spPr bwMode="black">
          <a:xfrm>
            <a:off x="1562579" y="4739214"/>
            <a:ext cx="9066847"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53" name="Group 152"/>
          <p:cNvGrpSpPr/>
          <p:nvPr/>
        </p:nvGrpSpPr>
        <p:grpSpPr>
          <a:xfrm rot="11318852">
            <a:off x="9565854" y="4923313"/>
            <a:ext cx="1310337" cy="1039221"/>
            <a:chOff x="6861175" y="3414713"/>
            <a:chExt cx="3033713" cy="2406650"/>
          </a:xfrm>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156" name="Oval 155"/>
          <p:cNvSpPr/>
          <p:nvPr/>
        </p:nvSpPr>
        <p:spPr bwMode="auto">
          <a:xfrm>
            <a:off x="9691791" y="5072704"/>
            <a:ext cx="1006199"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378"/>
            <a:endParaRPr lang="en-US" sz="1800" dirty="0">
              <a:solidFill>
                <a:srgbClr val="FFFFFF"/>
              </a:solidFill>
              <a:latin typeface="Calibri" panose="020F0502020204030204" pitchFamily="34" charset="0"/>
            </a:endParaRPr>
          </a:p>
        </p:txBody>
      </p:sp>
      <p:grpSp>
        <p:nvGrpSpPr>
          <p:cNvPr id="157" name="Group 156"/>
          <p:cNvGrpSpPr/>
          <p:nvPr/>
        </p:nvGrpSpPr>
        <p:grpSpPr bwMode="black">
          <a:xfrm>
            <a:off x="9984088" y="5364941"/>
            <a:ext cx="421592" cy="421483"/>
            <a:chOff x="9760937" y="5831681"/>
            <a:chExt cx="421482" cy="421483"/>
          </a:xfrm>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179" name="Group 178"/>
          <p:cNvGrpSpPr/>
          <p:nvPr/>
        </p:nvGrpSpPr>
        <p:grpSpPr>
          <a:xfrm rot="5694621">
            <a:off x="10942796" y="4887565"/>
            <a:ext cx="982496" cy="779619"/>
            <a:chOff x="6861175" y="3414713"/>
            <a:chExt cx="3033713" cy="2406650"/>
          </a:xfrm>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182" name="Oval 181"/>
          <p:cNvSpPr/>
          <p:nvPr/>
        </p:nvSpPr>
        <p:spPr bwMode="auto">
          <a:xfrm rot="15975769">
            <a:off x="11157479" y="4913122"/>
            <a:ext cx="754452" cy="754648"/>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378"/>
            <a:endParaRPr lang="en-US" sz="1800" dirty="0">
              <a:solidFill>
                <a:srgbClr val="FFFFFF"/>
              </a:solidFill>
              <a:latin typeface="Calibri" panose="020F0502020204030204" pitchFamily="34" charset="0"/>
            </a:endParaRPr>
          </a:p>
        </p:txBody>
      </p:sp>
      <p:grpSp>
        <p:nvGrpSpPr>
          <p:cNvPr id="183" name="Group 182"/>
          <p:cNvGrpSpPr/>
          <p:nvPr/>
        </p:nvGrpSpPr>
        <p:grpSpPr bwMode="black">
          <a:xfrm rot="15975769">
            <a:off x="11376659" y="5132344"/>
            <a:ext cx="316111" cy="316195"/>
            <a:chOff x="9760937" y="5831681"/>
            <a:chExt cx="421482" cy="421483"/>
          </a:xfrm>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205" name="Group 204"/>
          <p:cNvGrpSpPr/>
          <p:nvPr/>
        </p:nvGrpSpPr>
        <p:grpSpPr>
          <a:xfrm rot="11195837">
            <a:off x="10562985" y="4415544"/>
            <a:ext cx="589651" cy="467651"/>
            <a:chOff x="6861175" y="3414713"/>
            <a:chExt cx="3033713" cy="2406650"/>
          </a:xfrm>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208" name="Oval 207"/>
          <p:cNvSpPr/>
          <p:nvPr/>
        </p:nvSpPr>
        <p:spPr bwMode="auto">
          <a:xfrm rot="2463011">
            <a:off x="10629810" y="4483611"/>
            <a:ext cx="452789"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378"/>
            <a:endParaRPr lang="en-US" sz="1800" dirty="0">
              <a:solidFill>
                <a:srgbClr val="FFFFFF"/>
              </a:solidFill>
              <a:latin typeface="Calibri" panose="020F0502020204030204" pitchFamily="34" charset="0"/>
            </a:endParaRPr>
          </a:p>
        </p:txBody>
      </p:sp>
      <p:grpSp>
        <p:nvGrpSpPr>
          <p:cNvPr id="209" name="Group 208"/>
          <p:cNvGrpSpPr/>
          <p:nvPr/>
        </p:nvGrpSpPr>
        <p:grpSpPr bwMode="black">
          <a:xfrm rot="2463011">
            <a:off x="10761354" y="4615102"/>
            <a:ext cx="189717" cy="189668"/>
            <a:chOff x="9760937" y="5831681"/>
            <a:chExt cx="421482" cy="421483"/>
          </a:xfrm>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Tree>
    <p:extLst>
      <p:ext uri="{BB962C8B-B14F-4D97-AF65-F5344CB8AC3E}">
        <p14:creationId xmlns:p14="http://schemas.microsoft.com/office/powerpoint/2010/main" val="3869880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10" presetClass="entr" presetSubtype="0" fill="hold" nodeType="withEffect">
                                  <p:stCondLst>
                                    <p:cond delay="2250"/>
                                  </p:stCondLst>
                                  <p:childTnLst>
                                    <p:set>
                                      <p:cBhvr>
                                        <p:cTn id="12" dur="1" fill="hold">
                                          <p:stCondLst>
                                            <p:cond delay="0"/>
                                          </p:stCondLst>
                                        </p:cTn>
                                        <p:tgtEl>
                                          <p:spTgt spid="153"/>
                                        </p:tgtEl>
                                        <p:attrNameLst>
                                          <p:attrName>style.visibility</p:attrName>
                                        </p:attrNameLst>
                                      </p:cBhvr>
                                      <p:to>
                                        <p:strVal val="visible"/>
                                      </p:to>
                                    </p:set>
                                    <p:animEffect transition="in" filter="fade">
                                      <p:cBhvr>
                                        <p:cTn id="13" dur="500"/>
                                        <p:tgtEl>
                                          <p:spTgt spid="153"/>
                                        </p:tgtEl>
                                      </p:cBhvr>
                                    </p:animEffect>
                                  </p:childTnLst>
                                </p:cTn>
                              </p:par>
                              <p:par>
                                <p:cTn id="14" presetID="10" presetClass="entr" presetSubtype="0" fill="hold" nodeType="withEffect">
                                  <p:stCondLst>
                                    <p:cond delay="2250"/>
                                  </p:stCondLst>
                                  <p:childTnLst>
                                    <p:set>
                                      <p:cBhvr>
                                        <p:cTn id="15" dur="1" fill="hold">
                                          <p:stCondLst>
                                            <p:cond delay="0"/>
                                          </p:stCondLst>
                                        </p:cTn>
                                        <p:tgtEl>
                                          <p:spTgt spid="153"/>
                                        </p:tgtEl>
                                        <p:attrNameLst>
                                          <p:attrName>style.visibility</p:attrName>
                                        </p:attrNameLst>
                                      </p:cBhvr>
                                      <p:to>
                                        <p:strVal val="visible"/>
                                      </p:to>
                                    </p:set>
                                    <p:animEffect transition="in" filter="fade">
                                      <p:cBhvr>
                                        <p:cTn id="16" dur="500"/>
                                        <p:tgtEl>
                                          <p:spTgt spid="153"/>
                                        </p:tgtEl>
                                      </p:cBhvr>
                                    </p:animEffect>
                                  </p:childTnLst>
                                </p:cTn>
                              </p:par>
                              <p:par>
                                <p:cTn id="17" presetID="8" presetClass="emph" presetSubtype="0" decel="100000" fill="hold" nodeType="withEffect">
                                  <p:stCondLst>
                                    <p:cond delay="1600"/>
                                  </p:stCondLst>
                                  <p:childTnLst>
                                    <p:animRot by="21600000">
                                      <p:cBhvr>
                                        <p:cTn id="18" dur="1000" fill="hold"/>
                                        <p:tgtEl>
                                          <p:spTgt spid="153"/>
                                        </p:tgtEl>
                                        <p:attrNameLst>
                                          <p:attrName>r</p:attrName>
                                        </p:attrNameLst>
                                      </p:cBhvr>
                                    </p:animRot>
                                  </p:childTnLst>
                                </p:cTn>
                              </p:par>
                              <p:par>
                                <p:cTn id="19" presetID="10" presetClass="entr" presetSubtype="0" fill="hold" grpId="0" nodeType="withEffect">
                                  <p:stCondLst>
                                    <p:cond delay="1100"/>
                                  </p:stCondLst>
                                  <p:childTnLst>
                                    <p:set>
                                      <p:cBhvr>
                                        <p:cTn id="20" dur="1" fill="hold">
                                          <p:stCondLst>
                                            <p:cond delay="0"/>
                                          </p:stCondLst>
                                        </p:cTn>
                                        <p:tgtEl>
                                          <p:spTgt spid="156"/>
                                        </p:tgtEl>
                                        <p:attrNameLst>
                                          <p:attrName>style.visibility</p:attrName>
                                        </p:attrNameLst>
                                      </p:cBhvr>
                                      <p:to>
                                        <p:strVal val="visible"/>
                                      </p:to>
                                    </p:set>
                                    <p:animEffect transition="in" filter="fade">
                                      <p:cBhvr>
                                        <p:cTn id="21" dur="500"/>
                                        <p:tgtEl>
                                          <p:spTgt spid="156"/>
                                        </p:tgtEl>
                                      </p:cBhvr>
                                    </p:animEffect>
                                  </p:childTnLst>
                                </p:cTn>
                              </p:par>
                              <p:par>
                                <p:cTn id="22" presetID="49" presetClass="entr" presetSubtype="0" decel="100000" fill="hold" nodeType="withEffect">
                                  <p:stCondLst>
                                    <p:cond delay="1100"/>
                                  </p:stCondLst>
                                  <p:childTnLst>
                                    <p:set>
                                      <p:cBhvr>
                                        <p:cTn id="23" dur="1" fill="hold">
                                          <p:stCondLst>
                                            <p:cond delay="0"/>
                                          </p:stCondLst>
                                        </p:cTn>
                                        <p:tgtEl>
                                          <p:spTgt spid="157"/>
                                        </p:tgtEl>
                                        <p:attrNameLst>
                                          <p:attrName>style.visibility</p:attrName>
                                        </p:attrNameLst>
                                      </p:cBhvr>
                                      <p:to>
                                        <p:strVal val="visible"/>
                                      </p:to>
                                    </p:set>
                                    <p:anim calcmode="lin" valueType="num">
                                      <p:cBhvr>
                                        <p:cTn id="24" dur="500" fill="hold"/>
                                        <p:tgtEl>
                                          <p:spTgt spid="157"/>
                                        </p:tgtEl>
                                        <p:attrNameLst>
                                          <p:attrName>ppt_w</p:attrName>
                                        </p:attrNameLst>
                                      </p:cBhvr>
                                      <p:tavLst>
                                        <p:tav tm="0">
                                          <p:val>
                                            <p:fltVal val="0"/>
                                          </p:val>
                                        </p:tav>
                                        <p:tav tm="100000">
                                          <p:val>
                                            <p:strVal val="#ppt_w"/>
                                          </p:val>
                                        </p:tav>
                                      </p:tavLst>
                                    </p:anim>
                                    <p:anim calcmode="lin" valueType="num">
                                      <p:cBhvr>
                                        <p:cTn id="25" dur="500" fill="hold"/>
                                        <p:tgtEl>
                                          <p:spTgt spid="157"/>
                                        </p:tgtEl>
                                        <p:attrNameLst>
                                          <p:attrName>ppt_h</p:attrName>
                                        </p:attrNameLst>
                                      </p:cBhvr>
                                      <p:tavLst>
                                        <p:tav tm="0">
                                          <p:val>
                                            <p:fltVal val="0"/>
                                          </p:val>
                                        </p:tav>
                                        <p:tav tm="100000">
                                          <p:val>
                                            <p:strVal val="#ppt_h"/>
                                          </p:val>
                                        </p:tav>
                                      </p:tavLst>
                                    </p:anim>
                                    <p:anim calcmode="lin" valueType="num">
                                      <p:cBhvr>
                                        <p:cTn id="26" dur="500" fill="hold"/>
                                        <p:tgtEl>
                                          <p:spTgt spid="157"/>
                                        </p:tgtEl>
                                        <p:attrNameLst>
                                          <p:attrName>style.rotation</p:attrName>
                                        </p:attrNameLst>
                                      </p:cBhvr>
                                      <p:tavLst>
                                        <p:tav tm="0">
                                          <p:val>
                                            <p:fltVal val="360"/>
                                          </p:val>
                                        </p:tav>
                                        <p:tav tm="100000">
                                          <p:val>
                                            <p:fltVal val="0"/>
                                          </p:val>
                                        </p:tav>
                                      </p:tavLst>
                                    </p:anim>
                                    <p:animEffect transition="in" filter="fade">
                                      <p:cBhvr>
                                        <p:cTn id="27" dur="500"/>
                                        <p:tgtEl>
                                          <p:spTgt spid="157"/>
                                        </p:tgtEl>
                                      </p:cBhvr>
                                    </p:animEffect>
                                  </p:childTnLst>
                                </p:cTn>
                              </p:par>
                              <p:par>
                                <p:cTn id="28" presetID="10" presetClass="entr" presetSubtype="0" fill="hold" nodeType="withEffect">
                                  <p:stCondLst>
                                    <p:cond delay="2250"/>
                                  </p:stCondLst>
                                  <p:childTnLst>
                                    <p:set>
                                      <p:cBhvr>
                                        <p:cTn id="29" dur="1" fill="hold">
                                          <p:stCondLst>
                                            <p:cond delay="0"/>
                                          </p:stCondLst>
                                        </p:cTn>
                                        <p:tgtEl>
                                          <p:spTgt spid="179"/>
                                        </p:tgtEl>
                                        <p:attrNameLst>
                                          <p:attrName>style.visibility</p:attrName>
                                        </p:attrNameLst>
                                      </p:cBhvr>
                                      <p:to>
                                        <p:strVal val="visible"/>
                                      </p:to>
                                    </p:set>
                                    <p:animEffect transition="in" filter="fade">
                                      <p:cBhvr>
                                        <p:cTn id="30" dur="500"/>
                                        <p:tgtEl>
                                          <p:spTgt spid="179"/>
                                        </p:tgtEl>
                                      </p:cBhvr>
                                    </p:animEffect>
                                  </p:childTnLst>
                                </p:cTn>
                              </p:par>
                              <p:par>
                                <p:cTn id="31" presetID="8" presetClass="emph" presetSubtype="0" decel="100000" fill="hold" nodeType="withEffect">
                                  <p:stCondLst>
                                    <p:cond delay="1600"/>
                                  </p:stCondLst>
                                  <p:childTnLst>
                                    <p:animRot by="21600000">
                                      <p:cBhvr>
                                        <p:cTn id="32" dur="1000" fill="hold"/>
                                        <p:tgtEl>
                                          <p:spTgt spid="179"/>
                                        </p:tgtEl>
                                        <p:attrNameLst>
                                          <p:attrName>r</p:attrName>
                                        </p:attrNameLst>
                                      </p:cBhvr>
                                    </p:animRot>
                                  </p:childTnLst>
                                </p:cTn>
                              </p:par>
                              <p:par>
                                <p:cTn id="33" presetID="10" presetClass="entr" presetSubtype="0" fill="hold" grpId="0" nodeType="withEffect">
                                  <p:stCondLst>
                                    <p:cond delay="1600"/>
                                  </p:stCondLst>
                                  <p:childTnLst>
                                    <p:set>
                                      <p:cBhvr>
                                        <p:cTn id="34" dur="1" fill="hold">
                                          <p:stCondLst>
                                            <p:cond delay="0"/>
                                          </p:stCondLst>
                                        </p:cTn>
                                        <p:tgtEl>
                                          <p:spTgt spid="182"/>
                                        </p:tgtEl>
                                        <p:attrNameLst>
                                          <p:attrName>style.visibility</p:attrName>
                                        </p:attrNameLst>
                                      </p:cBhvr>
                                      <p:to>
                                        <p:strVal val="visible"/>
                                      </p:to>
                                    </p:set>
                                    <p:animEffect transition="in" filter="fade">
                                      <p:cBhvr>
                                        <p:cTn id="35" dur="500"/>
                                        <p:tgtEl>
                                          <p:spTgt spid="182"/>
                                        </p:tgtEl>
                                      </p:cBhvr>
                                    </p:animEffect>
                                  </p:childTnLst>
                                </p:cTn>
                              </p:par>
                              <p:par>
                                <p:cTn id="36" presetID="49" presetClass="entr" presetSubtype="0" decel="100000" fill="hold" nodeType="withEffect">
                                  <p:stCondLst>
                                    <p:cond delay="1600"/>
                                  </p:stCondLst>
                                  <p:childTnLst>
                                    <p:set>
                                      <p:cBhvr>
                                        <p:cTn id="37" dur="1" fill="hold">
                                          <p:stCondLst>
                                            <p:cond delay="0"/>
                                          </p:stCondLst>
                                        </p:cTn>
                                        <p:tgtEl>
                                          <p:spTgt spid="183"/>
                                        </p:tgtEl>
                                        <p:attrNameLst>
                                          <p:attrName>style.visibility</p:attrName>
                                        </p:attrNameLst>
                                      </p:cBhvr>
                                      <p:to>
                                        <p:strVal val="visible"/>
                                      </p:to>
                                    </p:set>
                                    <p:anim calcmode="lin" valueType="num">
                                      <p:cBhvr>
                                        <p:cTn id="38" dur="500" fill="hold"/>
                                        <p:tgtEl>
                                          <p:spTgt spid="183"/>
                                        </p:tgtEl>
                                        <p:attrNameLst>
                                          <p:attrName>ppt_w</p:attrName>
                                        </p:attrNameLst>
                                      </p:cBhvr>
                                      <p:tavLst>
                                        <p:tav tm="0">
                                          <p:val>
                                            <p:fltVal val="0"/>
                                          </p:val>
                                        </p:tav>
                                        <p:tav tm="100000">
                                          <p:val>
                                            <p:strVal val="#ppt_w"/>
                                          </p:val>
                                        </p:tav>
                                      </p:tavLst>
                                    </p:anim>
                                    <p:anim calcmode="lin" valueType="num">
                                      <p:cBhvr>
                                        <p:cTn id="39" dur="500" fill="hold"/>
                                        <p:tgtEl>
                                          <p:spTgt spid="183"/>
                                        </p:tgtEl>
                                        <p:attrNameLst>
                                          <p:attrName>ppt_h</p:attrName>
                                        </p:attrNameLst>
                                      </p:cBhvr>
                                      <p:tavLst>
                                        <p:tav tm="0">
                                          <p:val>
                                            <p:fltVal val="0"/>
                                          </p:val>
                                        </p:tav>
                                        <p:tav tm="100000">
                                          <p:val>
                                            <p:strVal val="#ppt_h"/>
                                          </p:val>
                                        </p:tav>
                                      </p:tavLst>
                                    </p:anim>
                                    <p:anim calcmode="lin" valueType="num">
                                      <p:cBhvr>
                                        <p:cTn id="40" dur="500" fill="hold"/>
                                        <p:tgtEl>
                                          <p:spTgt spid="183"/>
                                        </p:tgtEl>
                                        <p:attrNameLst>
                                          <p:attrName>style.rotation</p:attrName>
                                        </p:attrNameLst>
                                      </p:cBhvr>
                                      <p:tavLst>
                                        <p:tav tm="0">
                                          <p:val>
                                            <p:fltVal val="360"/>
                                          </p:val>
                                        </p:tav>
                                        <p:tav tm="100000">
                                          <p:val>
                                            <p:fltVal val="0"/>
                                          </p:val>
                                        </p:tav>
                                      </p:tavLst>
                                    </p:anim>
                                    <p:animEffect transition="in" filter="fade">
                                      <p:cBhvr>
                                        <p:cTn id="41" dur="500"/>
                                        <p:tgtEl>
                                          <p:spTgt spid="183"/>
                                        </p:tgtEl>
                                      </p:cBhvr>
                                    </p:animEffect>
                                  </p:childTnLst>
                                </p:cTn>
                              </p:par>
                              <p:par>
                                <p:cTn id="42" presetID="10" presetClass="entr" presetSubtype="0" fill="hold" grpId="0" nodeType="withEffect">
                                  <p:stCondLst>
                                    <p:cond delay="2100"/>
                                  </p:stCondLst>
                                  <p:childTnLst>
                                    <p:set>
                                      <p:cBhvr>
                                        <p:cTn id="43" dur="1" fill="hold">
                                          <p:stCondLst>
                                            <p:cond delay="0"/>
                                          </p:stCondLst>
                                        </p:cTn>
                                        <p:tgtEl>
                                          <p:spTgt spid="208"/>
                                        </p:tgtEl>
                                        <p:attrNameLst>
                                          <p:attrName>style.visibility</p:attrName>
                                        </p:attrNameLst>
                                      </p:cBhvr>
                                      <p:to>
                                        <p:strVal val="visible"/>
                                      </p:to>
                                    </p:set>
                                    <p:animEffect transition="in" filter="fade">
                                      <p:cBhvr>
                                        <p:cTn id="44" dur="500"/>
                                        <p:tgtEl>
                                          <p:spTgt spid="208"/>
                                        </p:tgtEl>
                                      </p:cBhvr>
                                    </p:animEffect>
                                  </p:childTnLst>
                                </p:cTn>
                              </p:par>
                              <p:par>
                                <p:cTn id="45" presetID="49" presetClass="entr" presetSubtype="0" decel="100000" fill="hold" nodeType="withEffect">
                                  <p:stCondLst>
                                    <p:cond delay="2100"/>
                                  </p:stCondLst>
                                  <p:childTnLst>
                                    <p:set>
                                      <p:cBhvr>
                                        <p:cTn id="46" dur="1" fill="hold">
                                          <p:stCondLst>
                                            <p:cond delay="0"/>
                                          </p:stCondLst>
                                        </p:cTn>
                                        <p:tgtEl>
                                          <p:spTgt spid="209"/>
                                        </p:tgtEl>
                                        <p:attrNameLst>
                                          <p:attrName>style.visibility</p:attrName>
                                        </p:attrNameLst>
                                      </p:cBhvr>
                                      <p:to>
                                        <p:strVal val="visible"/>
                                      </p:to>
                                    </p:set>
                                    <p:anim calcmode="lin" valueType="num">
                                      <p:cBhvr>
                                        <p:cTn id="47" dur="500" fill="hold"/>
                                        <p:tgtEl>
                                          <p:spTgt spid="209"/>
                                        </p:tgtEl>
                                        <p:attrNameLst>
                                          <p:attrName>ppt_w</p:attrName>
                                        </p:attrNameLst>
                                      </p:cBhvr>
                                      <p:tavLst>
                                        <p:tav tm="0">
                                          <p:val>
                                            <p:fltVal val="0"/>
                                          </p:val>
                                        </p:tav>
                                        <p:tav tm="100000">
                                          <p:val>
                                            <p:strVal val="#ppt_w"/>
                                          </p:val>
                                        </p:tav>
                                      </p:tavLst>
                                    </p:anim>
                                    <p:anim calcmode="lin" valueType="num">
                                      <p:cBhvr>
                                        <p:cTn id="48" dur="500" fill="hold"/>
                                        <p:tgtEl>
                                          <p:spTgt spid="209"/>
                                        </p:tgtEl>
                                        <p:attrNameLst>
                                          <p:attrName>ppt_h</p:attrName>
                                        </p:attrNameLst>
                                      </p:cBhvr>
                                      <p:tavLst>
                                        <p:tav tm="0">
                                          <p:val>
                                            <p:fltVal val="0"/>
                                          </p:val>
                                        </p:tav>
                                        <p:tav tm="100000">
                                          <p:val>
                                            <p:strVal val="#ppt_h"/>
                                          </p:val>
                                        </p:tav>
                                      </p:tavLst>
                                    </p:anim>
                                    <p:anim calcmode="lin" valueType="num">
                                      <p:cBhvr>
                                        <p:cTn id="49" dur="500" fill="hold"/>
                                        <p:tgtEl>
                                          <p:spTgt spid="209"/>
                                        </p:tgtEl>
                                        <p:attrNameLst>
                                          <p:attrName>style.rotation</p:attrName>
                                        </p:attrNameLst>
                                      </p:cBhvr>
                                      <p:tavLst>
                                        <p:tav tm="0">
                                          <p:val>
                                            <p:fltVal val="360"/>
                                          </p:val>
                                        </p:tav>
                                        <p:tav tm="100000">
                                          <p:val>
                                            <p:fltVal val="0"/>
                                          </p:val>
                                        </p:tav>
                                      </p:tavLst>
                                    </p:anim>
                                    <p:animEffect transition="in" filter="fade">
                                      <p:cBhvr>
                                        <p:cTn id="50" dur="500"/>
                                        <p:tgtEl>
                                          <p:spTgt spid="209"/>
                                        </p:tgtEl>
                                      </p:cBhvr>
                                    </p:animEffect>
                                  </p:childTnLst>
                                </p:cTn>
                              </p:par>
                              <p:par>
                                <p:cTn id="51" presetID="10" presetClass="entr" presetSubtype="0" fill="hold" nodeType="withEffect">
                                  <p:stCondLst>
                                    <p:cond delay="2250"/>
                                  </p:stCondLst>
                                  <p:childTnLst>
                                    <p:set>
                                      <p:cBhvr>
                                        <p:cTn id="52" dur="1" fill="hold">
                                          <p:stCondLst>
                                            <p:cond delay="0"/>
                                          </p:stCondLst>
                                        </p:cTn>
                                        <p:tgtEl>
                                          <p:spTgt spid="205"/>
                                        </p:tgtEl>
                                        <p:attrNameLst>
                                          <p:attrName>style.visibility</p:attrName>
                                        </p:attrNameLst>
                                      </p:cBhvr>
                                      <p:to>
                                        <p:strVal val="visible"/>
                                      </p:to>
                                    </p:set>
                                    <p:animEffect transition="in" filter="fade">
                                      <p:cBhvr>
                                        <p:cTn id="53" dur="500"/>
                                        <p:tgtEl>
                                          <p:spTgt spid="205"/>
                                        </p:tgtEl>
                                      </p:cBhvr>
                                    </p:animEffect>
                                  </p:childTnLst>
                                </p:cTn>
                              </p:par>
                              <p:par>
                                <p:cTn id="54" presetID="10" presetClass="entr" presetSubtype="0" fill="hold" nodeType="withEffect">
                                  <p:stCondLst>
                                    <p:cond delay="2250"/>
                                  </p:stCondLst>
                                  <p:childTnLst>
                                    <p:set>
                                      <p:cBhvr>
                                        <p:cTn id="55" dur="1" fill="hold">
                                          <p:stCondLst>
                                            <p:cond delay="0"/>
                                          </p:stCondLst>
                                        </p:cTn>
                                        <p:tgtEl>
                                          <p:spTgt spid="205"/>
                                        </p:tgtEl>
                                        <p:attrNameLst>
                                          <p:attrName>style.visibility</p:attrName>
                                        </p:attrNameLst>
                                      </p:cBhvr>
                                      <p:to>
                                        <p:strVal val="visible"/>
                                      </p:to>
                                    </p:set>
                                    <p:animEffect transition="in" filter="fade">
                                      <p:cBhvr>
                                        <p:cTn id="56" dur="500"/>
                                        <p:tgtEl>
                                          <p:spTgt spid="205"/>
                                        </p:tgtEl>
                                      </p:cBhvr>
                                    </p:animEffect>
                                  </p:childTnLst>
                                </p:cTn>
                              </p:par>
                              <p:par>
                                <p:cTn id="57" presetID="8" presetClass="emph" presetSubtype="0" decel="100000" fill="hold" nodeType="withEffect">
                                  <p:stCondLst>
                                    <p:cond delay="1600"/>
                                  </p:stCondLst>
                                  <p:childTnLst>
                                    <p:animRot by="-21600000">
                                      <p:cBhvr>
                                        <p:cTn id="58"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56" grpId="0" animBg="1"/>
      <p:bldP spid="182" grpId="0" animBg="1"/>
      <p:bldP spid="208"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6209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80941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444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047239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991441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093058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11710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2964624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10562" y="6529940"/>
            <a:ext cx="4188646" cy="131703"/>
          </a:xfrm>
          <a:prstGeom prst="rect">
            <a:avLst/>
          </a:prstGeom>
          <a:noFill/>
          <a:ln>
            <a:noFill/>
          </a:ln>
        </p:spPr>
        <p:txBody>
          <a:bodyPr vert="horz" wrap="square" lIns="0" tIns="0" rIns="0" bIns="0" rtlCol="0" anchor="b" anchorCtr="0">
            <a:spAutoFit/>
          </a:bodyPr>
          <a:lstStyle/>
          <a:p>
            <a:pPr marL="0" algn="r" defTabSz="914400" rtl="0" eaLnBrk="1" latinLnBrk="0" hangingPunct="1">
              <a:lnSpc>
                <a:spcPct val="107000"/>
              </a:lnSpc>
              <a:spcBef>
                <a:spcPts val="1200"/>
              </a:spcBef>
            </a:pPr>
            <a:r>
              <a:rPr lang="en-US" sz="800" kern="1200" dirty="0">
                <a:solidFill>
                  <a:schemeClr val="bg1"/>
                </a:solidFill>
                <a:latin typeface="+mn-lt"/>
                <a:ea typeface="+mn-ea"/>
                <a:cs typeface="+mn-cs"/>
              </a:rPr>
              <a:t>Confidential and Proprietary — Qualcomm Technologies, Inc. and/or its affiliated companies.</a:t>
            </a:r>
          </a:p>
        </p:txBody>
      </p:sp>
    </p:spTree>
    <p:extLst>
      <p:ext uri="{BB962C8B-B14F-4D97-AF65-F5344CB8AC3E}">
        <p14:creationId xmlns:p14="http://schemas.microsoft.com/office/powerpoint/2010/main" val="383161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26690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903" y="5022679"/>
            <a:ext cx="10435920" cy="798680"/>
          </a:xfrm>
        </p:spPr>
        <p:txBody>
          <a:bodyPr anchor="b"/>
          <a:lstStyle>
            <a:lvl1pPr marL="0" algn="l" defTabSz="914378"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909" y="5821360"/>
            <a:ext cx="10435919" cy="424603"/>
          </a:xfrm>
          <a:prstGeom prst="rect">
            <a:avLst/>
          </a:prstGeom>
        </p:spPr>
        <p:txBody>
          <a:bodyPr/>
          <a:lstStyle>
            <a:lvl1pPr marL="0" indent="0" algn="l">
              <a:lnSpc>
                <a:spcPct val="90000"/>
              </a:lnSpc>
              <a:spcBef>
                <a:spcPts val="0"/>
              </a:spcBef>
              <a:buNone/>
              <a:defRPr baseline="0">
                <a:solidFill>
                  <a:schemeClr val="bg1"/>
                </a:solidFill>
                <a:latin typeface="Calibri" panose="020F0502020204030204" pitchFamily="34" charset="0"/>
              </a:defRPr>
            </a:lvl1pPr>
            <a:lvl2pPr marL="457188" indent="0" algn="ctr">
              <a:buNone/>
              <a:defRPr>
                <a:solidFill>
                  <a:schemeClr val="tx1">
                    <a:tint val="75000"/>
                  </a:schemeClr>
                </a:solidFill>
              </a:defRPr>
            </a:lvl2pPr>
            <a:lvl3pPr marL="914378" indent="0" algn="ctr">
              <a:buNone/>
              <a:defRPr>
                <a:solidFill>
                  <a:schemeClr val="tx1">
                    <a:tint val="75000"/>
                  </a:schemeClr>
                </a:solidFill>
              </a:defRPr>
            </a:lvl3pPr>
            <a:lvl4pPr marL="1371567" indent="0" algn="ctr">
              <a:buNone/>
              <a:defRPr>
                <a:solidFill>
                  <a:schemeClr val="tx1">
                    <a:tint val="75000"/>
                  </a:schemeClr>
                </a:solidFill>
              </a:defRPr>
            </a:lvl4pPr>
            <a:lvl5pPr marL="1828758" indent="0" algn="ctr">
              <a:buNone/>
              <a:defRPr>
                <a:solidFill>
                  <a:schemeClr val="tx1">
                    <a:tint val="75000"/>
                  </a:schemeClr>
                </a:solidFill>
              </a:defRPr>
            </a:lvl5pPr>
            <a:lvl6pPr marL="2285947" indent="0" algn="ctr">
              <a:buNone/>
              <a:defRPr>
                <a:solidFill>
                  <a:schemeClr val="tx1">
                    <a:tint val="75000"/>
                  </a:schemeClr>
                </a:solidFill>
              </a:defRPr>
            </a:lvl6pPr>
            <a:lvl7pPr marL="2743136" indent="0" algn="ctr">
              <a:buNone/>
              <a:defRPr>
                <a:solidFill>
                  <a:schemeClr val="tx1">
                    <a:tint val="75000"/>
                  </a:schemeClr>
                </a:solidFill>
              </a:defRPr>
            </a:lvl7pPr>
            <a:lvl8pPr marL="3200325" indent="0" algn="ctr">
              <a:buNone/>
              <a:defRPr>
                <a:solidFill>
                  <a:schemeClr val="tx1">
                    <a:tint val="75000"/>
                  </a:schemeClr>
                </a:solidFill>
              </a:defRPr>
            </a:lvl8pPr>
            <a:lvl9pPr marL="3657515"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087638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51991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84793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287446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1314752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3692787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888532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6516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476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w/full Grad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283538" y="676656"/>
            <a:ext cx="11432977" cy="507831"/>
          </a:xfrm>
          <a:prstGeom prst="rect">
            <a:avLst/>
          </a:prstGeom>
        </p:spPr>
        <p:txBody>
          <a:bodyPr vert="horz" wrap="square" lIns="91440" tIns="45720" rIns="91440" bIns="45720" rtlCol="0" anchor="ctr">
            <a:spAutoFit/>
          </a:bodyPr>
          <a:lstStyle>
            <a:lvl1pPr>
              <a:defRPr>
                <a:solidFill>
                  <a:schemeClr val="bg1"/>
                </a:solidFill>
                <a:latin typeface="Qualcomm Office Regular" pitchFamily="34" charset="0"/>
              </a:defRPr>
            </a:lvl1pPr>
          </a:lstStyle>
          <a:p>
            <a:r>
              <a:rPr lang="en-US" dirty="0"/>
              <a:t>Click to edit Master title style</a:t>
            </a:r>
          </a:p>
        </p:txBody>
      </p:sp>
      <p:sp>
        <p:nvSpPr>
          <p:cNvPr id="5" name="Text Placeholder 2"/>
          <p:cNvSpPr>
            <a:spLocks noGrp="1"/>
          </p:cNvSpPr>
          <p:nvPr>
            <p:ph type="body" idx="13"/>
          </p:nvPr>
        </p:nvSpPr>
        <p:spPr>
          <a:xfrm>
            <a:off x="283538" y="1120402"/>
            <a:ext cx="11432977" cy="350865"/>
          </a:xfrm>
        </p:spPr>
        <p:txBody>
          <a:bodyPr tIns="0" bIns="0" anchor="t"/>
          <a:lstStyle>
            <a:lvl1pPr marL="0" indent="0">
              <a:buNone/>
              <a:defRPr sz="2400" b="0">
                <a:solidFill>
                  <a:schemeClr val="accent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42277011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Gradient segu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972" y="2676490"/>
            <a:ext cx="5646748"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p:nvGrpSpPr>
        <p:grpSpPr bwMode="black">
          <a:xfrm>
            <a:off x="382193" y="2460679"/>
            <a:ext cx="5533561"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p:nvSpPr>
        <p:spPr bwMode="auto">
          <a:xfrm>
            <a:off x="8979759" y="508009"/>
            <a:ext cx="2868281"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prstClr val="black"/>
              </a:solidFill>
              <a:latin typeface="Calibri" panose="020F0502020204030204" pitchFamily="34" charset="0"/>
            </a:endParaRPr>
          </a:p>
        </p:txBody>
      </p:sp>
      <p:sp>
        <p:nvSpPr>
          <p:cNvPr id="5" name="Freeform 6"/>
          <p:cNvSpPr>
            <a:spLocks noChangeAspect="1" noEditPoints="1"/>
          </p:cNvSpPr>
          <p:nvPr/>
        </p:nvSpPr>
        <p:spPr bwMode="auto">
          <a:xfrm>
            <a:off x="9963709" y="1764321"/>
            <a:ext cx="513806"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prstClr val="black"/>
              </a:solidFill>
              <a:latin typeface="Calibri" panose="020F0502020204030204" pitchFamily="34" charset="0"/>
            </a:endParaRPr>
          </a:p>
        </p:txBody>
      </p:sp>
      <p:sp>
        <p:nvSpPr>
          <p:cNvPr id="6" name="Freeform 7"/>
          <p:cNvSpPr>
            <a:spLocks noChangeAspect="1" noEditPoints="1"/>
          </p:cNvSpPr>
          <p:nvPr/>
        </p:nvSpPr>
        <p:spPr bwMode="auto">
          <a:xfrm>
            <a:off x="9522107" y="1088349"/>
            <a:ext cx="562740"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prstClr val="black"/>
              </a:solidFill>
              <a:latin typeface="Calibri" panose="020F0502020204030204" pitchFamily="34" charset="0"/>
            </a:endParaRPr>
          </a:p>
        </p:txBody>
      </p:sp>
      <p:sp>
        <p:nvSpPr>
          <p:cNvPr id="7" name="Freeform 8"/>
          <p:cNvSpPr>
            <a:spLocks noChangeAspect="1" noEditPoints="1"/>
          </p:cNvSpPr>
          <p:nvPr/>
        </p:nvSpPr>
        <p:spPr bwMode="auto">
          <a:xfrm>
            <a:off x="9218441" y="702521"/>
            <a:ext cx="513806"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prstClr val="black"/>
              </a:solidFill>
              <a:latin typeface="Calibri" panose="020F0502020204030204" pitchFamily="34" charset="0"/>
            </a:endParaRPr>
          </a:p>
        </p:txBody>
      </p:sp>
      <p:sp>
        <p:nvSpPr>
          <p:cNvPr id="8" name="Freeform 9"/>
          <p:cNvSpPr>
            <a:spLocks noChangeAspect="1"/>
          </p:cNvSpPr>
          <p:nvPr/>
        </p:nvSpPr>
        <p:spPr bwMode="auto">
          <a:xfrm>
            <a:off x="9862342" y="509894"/>
            <a:ext cx="444171"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prstClr val="black"/>
              </a:solidFill>
              <a:latin typeface="Calibri" panose="020F0502020204030204" pitchFamily="34" charset="0"/>
            </a:endParaRPr>
          </a:p>
        </p:txBody>
      </p:sp>
      <p:sp>
        <p:nvSpPr>
          <p:cNvPr id="9" name="Freeform 10"/>
          <p:cNvSpPr>
            <a:spLocks noChangeAspect="1"/>
          </p:cNvSpPr>
          <p:nvPr/>
        </p:nvSpPr>
        <p:spPr bwMode="auto">
          <a:xfrm>
            <a:off x="8998412" y="1438383"/>
            <a:ext cx="589092"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prstClr val="black"/>
              </a:solidFill>
              <a:latin typeface="Calibri" panose="020F0502020204030204" pitchFamily="34" charset="0"/>
            </a:endParaRPr>
          </a:p>
        </p:txBody>
      </p:sp>
      <p:sp>
        <p:nvSpPr>
          <p:cNvPr id="10" name="Freeform 11"/>
          <p:cNvSpPr>
            <a:spLocks noChangeAspect="1" noEditPoints="1"/>
          </p:cNvSpPr>
          <p:nvPr/>
        </p:nvSpPr>
        <p:spPr bwMode="auto">
          <a:xfrm>
            <a:off x="10197698" y="991768"/>
            <a:ext cx="502515"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prstClr val="black"/>
              </a:solidFill>
              <a:latin typeface="Calibri" panose="020F0502020204030204" pitchFamily="34" charset="0"/>
            </a:endParaRPr>
          </a:p>
        </p:txBody>
      </p:sp>
      <p:sp>
        <p:nvSpPr>
          <p:cNvPr id="11" name="Freeform 12"/>
          <p:cNvSpPr>
            <a:spLocks noChangeAspect="1"/>
          </p:cNvSpPr>
          <p:nvPr/>
        </p:nvSpPr>
        <p:spPr bwMode="auto">
          <a:xfrm>
            <a:off x="10338054" y="1794036"/>
            <a:ext cx="406529"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prstClr val="black"/>
              </a:solidFill>
              <a:latin typeface="Calibri" panose="020F0502020204030204" pitchFamily="34" charset="0"/>
            </a:endParaRPr>
          </a:p>
        </p:txBody>
      </p:sp>
      <p:sp>
        <p:nvSpPr>
          <p:cNvPr id="12" name="Freeform 13"/>
          <p:cNvSpPr>
            <a:spLocks noChangeAspect="1" noEditPoints="1"/>
          </p:cNvSpPr>
          <p:nvPr/>
        </p:nvSpPr>
        <p:spPr bwMode="auto">
          <a:xfrm>
            <a:off x="10082720" y="1475232"/>
            <a:ext cx="1733392"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153613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768" y="4245633"/>
            <a:ext cx="9235347" cy="563231"/>
          </a:xfrm>
        </p:spPr>
        <p:txBody>
          <a:bodyPr anchor="b"/>
          <a:lstStyle>
            <a:lvl1pPr marL="117472" indent="-117472" algn="l" defTabSz="914378"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p:nvCxnSpPr>
        <p:spPr bwMode="black">
          <a:xfrm>
            <a:off x="1572566" y="4901708"/>
            <a:ext cx="9066847"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p:ph type="subTitle" idx="1"/>
          </p:nvPr>
        </p:nvSpPr>
        <p:spPr bwMode="black">
          <a:xfrm>
            <a:off x="1610608" y="5037263"/>
            <a:ext cx="9137811" cy="344710"/>
          </a:xfrm>
          <a:prstGeom prst="rect">
            <a:avLst/>
          </a:prstGeom>
        </p:spPr>
        <p:txBody>
          <a:bodyPr anchor="t"/>
          <a:lstStyle>
            <a:lvl1pPr marL="0" indent="0" algn="l" defTabSz="914378" rtl="0" eaLnBrk="1" latinLnBrk="0" hangingPunct="1">
              <a:lnSpc>
                <a:spcPct val="80000"/>
              </a:lnSpc>
              <a:spcBef>
                <a:spcPct val="0"/>
              </a:spcBef>
              <a:buFontTx/>
              <a:buNone/>
              <a:defRPr lang="en-US" sz="2000" kern="1200" baseline="0" dirty="0">
                <a:solidFill>
                  <a:schemeClr val="bg2"/>
                </a:solidFill>
                <a:latin typeface="Calibri" panose="020F0502020204030204" pitchFamily="34" charset="0"/>
                <a:ea typeface="+mn-ea"/>
                <a:cs typeface="+mn-cs"/>
              </a:defRPr>
            </a:lvl1pPr>
            <a:lvl2pPr marL="457188" indent="0" algn="ctr">
              <a:buNone/>
              <a:defRPr>
                <a:solidFill>
                  <a:schemeClr val="tx1">
                    <a:tint val="75000"/>
                  </a:schemeClr>
                </a:solidFill>
              </a:defRPr>
            </a:lvl2pPr>
            <a:lvl3pPr marL="914378" indent="0" algn="ctr">
              <a:buNone/>
              <a:defRPr>
                <a:solidFill>
                  <a:schemeClr val="tx1">
                    <a:tint val="75000"/>
                  </a:schemeClr>
                </a:solidFill>
              </a:defRPr>
            </a:lvl3pPr>
            <a:lvl4pPr marL="1371567" indent="0" algn="ctr">
              <a:buNone/>
              <a:defRPr>
                <a:solidFill>
                  <a:schemeClr val="tx1">
                    <a:tint val="75000"/>
                  </a:schemeClr>
                </a:solidFill>
              </a:defRPr>
            </a:lvl4pPr>
            <a:lvl5pPr marL="1828758" indent="0" algn="ctr">
              <a:buNone/>
              <a:defRPr>
                <a:solidFill>
                  <a:schemeClr val="tx1">
                    <a:tint val="75000"/>
                  </a:schemeClr>
                </a:solidFill>
              </a:defRPr>
            </a:lvl5pPr>
            <a:lvl6pPr marL="2285947" indent="0" algn="ctr">
              <a:buNone/>
              <a:defRPr>
                <a:solidFill>
                  <a:schemeClr val="tx1">
                    <a:tint val="75000"/>
                  </a:schemeClr>
                </a:solidFill>
              </a:defRPr>
            </a:lvl6pPr>
            <a:lvl7pPr marL="2743136" indent="0" algn="ctr">
              <a:buNone/>
              <a:defRPr>
                <a:solidFill>
                  <a:schemeClr val="tx1">
                    <a:tint val="75000"/>
                  </a:schemeClr>
                </a:solidFill>
              </a:defRPr>
            </a:lvl7pPr>
            <a:lvl8pPr marL="3200325" indent="0" algn="ctr">
              <a:buNone/>
              <a:defRPr>
                <a:solidFill>
                  <a:schemeClr val="tx1">
                    <a:tint val="75000"/>
                  </a:schemeClr>
                </a:solidFill>
              </a:defRPr>
            </a:lvl8pPr>
            <a:lvl9pPr marL="3657515" indent="0" algn="ctr">
              <a:buNone/>
              <a:defRPr>
                <a:solidFill>
                  <a:schemeClr val="tx1">
                    <a:tint val="75000"/>
                  </a:schemeClr>
                </a:solidFill>
              </a:defRPr>
            </a:lvl9pPr>
          </a:lstStyle>
          <a:p>
            <a:r>
              <a:rPr lang="en-US" dirty="0"/>
              <a:t>Click to edit Master subtitle style</a:t>
            </a:r>
          </a:p>
        </p:txBody>
      </p:sp>
      <p:grpSp>
        <p:nvGrpSpPr>
          <p:cNvPr id="50" name="Group 49"/>
          <p:cNvGrpSpPr/>
          <p:nvPr/>
        </p:nvGrpSpPr>
        <p:grpSpPr>
          <a:xfrm rot="5694621">
            <a:off x="9971475" y="5228379"/>
            <a:ext cx="982496" cy="779619"/>
            <a:chOff x="6861175" y="3414713"/>
            <a:chExt cx="3033713" cy="2406650"/>
          </a:xfrm>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53" name="Oval 52"/>
          <p:cNvSpPr/>
          <p:nvPr/>
        </p:nvSpPr>
        <p:spPr bwMode="auto">
          <a:xfrm rot="15975769">
            <a:off x="10186155" y="5253935"/>
            <a:ext cx="754452" cy="754648"/>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378"/>
            <a:endParaRPr lang="en-US" sz="1800" dirty="0">
              <a:solidFill>
                <a:srgbClr val="FFFFFF"/>
              </a:solidFill>
              <a:latin typeface="Calibri" panose="020F0502020204030204" pitchFamily="34" charset="0"/>
            </a:endParaRPr>
          </a:p>
        </p:txBody>
      </p:sp>
      <p:grpSp>
        <p:nvGrpSpPr>
          <p:cNvPr id="54" name="Group 53"/>
          <p:cNvGrpSpPr/>
          <p:nvPr/>
        </p:nvGrpSpPr>
        <p:grpSpPr bwMode="black">
          <a:xfrm rot="15975769">
            <a:off x="10405335" y="5473157"/>
            <a:ext cx="316111" cy="316195"/>
            <a:chOff x="9760937" y="5831681"/>
            <a:chExt cx="421482" cy="421483"/>
          </a:xfrm>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grpSp>
        <p:nvGrpSpPr>
          <p:cNvPr id="64" name="Group 63"/>
          <p:cNvGrpSpPr/>
          <p:nvPr/>
        </p:nvGrpSpPr>
        <p:grpSpPr>
          <a:xfrm rot="11195837">
            <a:off x="10578489" y="4586022"/>
            <a:ext cx="589651" cy="467651"/>
            <a:chOff x="6861175" y="3414713"/>
            <a:chExt cx="3033713" cy="2406650"/>
          </a:xfrm>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
        <p:nvSpPr>
          <p:cNvPr id="67" name="Oval 66"/>
          <p:cNvSpPr/>
          <p:nvPr/>
        </p:nvSpPr>
        <p:spPr bwMode="auto">
          <a:xfrm rot="2463011">
            <a:off x="10645312" y="4654090"/>
            <a:ext cx="452789"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14378"/>
            <a:endParaRPr lang="en-US" sz="1800" dirty="0">
              <a:solidFill>
                <a:srgbClr val="FFFFFF"/>
              </a:solidFill>
              <a:latin typeface="Calibri" panose="020F0502020204030204" pitchFamily="34" charset="0"/>
            </a:endParaRPr>
          </a:p>
        </p:txBody>
      </p:sp>
      <p:grpSp>
        <p:nvGrpSpPr>
          <p:cNvPr id="68" name="Group 67"/>
          <p:cNvGrpSpPr/>
          <p:nvPr/>
        </p:nvGrpSpPr>
        <p:grpSpPr bwMode="black">
          <a:xfrm rot="2463011">
            <a:off x="10776854" y="4785580"/>
            <a:ext cx="189717" cy="189668"/>
            <a:chOff x="9760937" y="5831681"/>
            <a:chExt cx="421482" cy="421483"/>
          </a:xfrm>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a:endParaRPr lang="en-US" sz="1800" dirty="0">
                <a:solidFill>
                  <a:prstClr val="black"/>
                </a:solidFill>
                <a:latin typeface="Calibri" panose="020F0502020204030204" pitchFamily="34" charset="0"/>
              </a:endParaRPr>
            </a:p>
          </p:txBody>
        </p:sp>
      </p:grpSp>
    </p:spTree>
    <p:extLst>
      <p:ext uri="{BB962C8B-B14F-4D97-AF65-F5344CB8AC3E}">
        <p14:creationId xmlns:p14="http://schemas.microsoft.com/office/powerpoint/2010/main" val="113490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cxnSp>
        <p:nvCxnSpPr>
          <p:cNvPr id="5" name="Straight Connector 4"/>
          <p:cNvCxnSpPr/>
          <p:nvPr/>
        </p:nvCxnSpPr>
        <p:spPr>
          <a:xfrm>
            <a:off x="370369"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Calibri" panose="020F0502020204030204" pitchFamily="34" charset="0"/>
              </a:defRPr>
            </a:lvl1pPr>
          </a:lstStyle>
          <a:p>
            <a:r>
              <a:rPr lang="en-US" dirty="0"/>
              <a:t>Click to edit Master title style</a:t>
            </a:r>
          </a:p>
        </p:txBody>
      </p:sp>
      <p:sp>
        <p:nvSpPr>
          <p:cNvPr id="2" name="Slide Number Placeholder 1"/>
          <p:cNvSpPr>
            <a:spLocks noGrp="1"/>
          </p:cNvSpPr>
          <p:nvPr>
            <p:ph type="sldNum" sz="quarter" idx="10"/>
          </p:nvPr>
        </p:nvSpPr>
        <p:spPr>
          <a:xfrm>
            <a:off x="9307352" y="6404298"/>
            <a:ext cx="2742326" cy="365125"/>
          </a:xfrm>
          <a:prstGeom prst="rect">
            <a:avLst/>
          </a:prstGeom>
        </p:spPr>
        <p:txBody>
          <a:bodyPr/>
          <a:lstStyle/>
          <a:p>
            <a:fld id="{069A0862-C9EC-4C46-B893-C9A1761B387B}" type="slidenum">
              <a:rPr lang="en-US" smtClean="0"/>
              <a:pPr/>
              <a:t>‹#›</a:t>
            </a:fld>
            <a:endParaRPr lang="en-US" dirty="0"/>
          </a:p>
        </p:txBody>
      </p:sp>
    </p:spTree>
    <p:extLst>
      <p:ext uri="{BB962C8B-B14F-4D97-AF65-F5344CB8AC3E}">
        <p14:creationId xmlns:p14="http://schemas.microsoft.com/office/powerpoint/2010/main" val="6684706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968" y="2657247"/>
            <a:ext cx="5646748" cy="1543513"/>
          </a:xfrm>
        </p:spPr>
        <p:txBody>
          <a:bodyPr/>
          <a:lstStyle>
            <a:lvl1pPr marL="0" algn="l" defTabSz="914361" rtl="0" eaLnBrk="1" latinLnBrk="0" hangingPunct="1">
              <a:lnSpc>
                <a:spcPct val="85000"/>
              </a:lnSpc>
              <a:spcBef>
                <a:spcPct val="0"/>
              </a:spcBef>
              <a:buNone/>
              <a:defRPr lang="en-US" sz="55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191" y="2460680"/>
            <a:ext cx="5533561" cy="1936643"/>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9759" y="508001"/>
            <a:ext cx="2868281"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9" rIns="91436" bIns="45719" numCol="1" anchor="t" anchorCtr="0" compatLnSpc="1">
            <a:prstTxWarp prst="textNoShape">
              <a:avLst/>
            </a:prstTxWarp>
          </a:bodyPr>
          <a:lstStyle/>
          <a:p>
            <a:pPr marL="0" marR="0" lvl="0" indent="0" algn="l" defTabSz="914361"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Qualcomm Office Regular" pitchFamily="34" charset="0"/>
              <a:ea typeface="+mn-ea"/>
              <a:cs typeface="+mn-cs"/>
            </a:endParaRPr>
          </a:p>
        </p:txBody>
      </p:sp>
      <p:sp>
        <p:nvSpPr>
          <p:cNvPr id="5" name="Freeform 6"/>
          <p:cNvSpPr>
            <a:spLocks noChangeAspect="1" noEditPoints="1"/>
          </p:cNvSpPr>
          <p:nvPr userDrawn="1"/>
        </p:nvSpPr>
        <p:spPr bwMode="auto">
          <a:xfrm>
            <a:off x="9963709" y="1764313"/>
            <a:ext cx="513806"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marL="0" marR="0" lvl="0" indent="0" algn="l" defTabSz="914361"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Qualcomm Office Regular" pitchFamily="34" charset="0"/>
              <a:ea typeface="+mn-ea"/>
              <a:cs typeface="+mn-cs"/>
            </a:endParaRPr>
          </a:p>
        </p:txBody>
      </p:sp>
      <p:sp>
        <p:nvSpPr>
          <p:cNvPr id="6" name="Freeform 7"/>
          <p:cNvSpPr>
            <a:spLocks noChangeAspect="1" noEditPoints="1"/>
          </p:cNvSpPr>
          <p:nvPr userDrawn="1"/>
        </p:nvSpPr>
        <p:spPr bwMode="auto">
          <a:xfrm>
            <a:off x="9522103" y="1088351"/>
            <a:ext cx="562740" cy="1213623"/>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marL="0" marR="0" lvl="0" indent="0" algn="l" defTabSz="914361"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Qualcomm Office Regular" pitchFamily="34" charset="0"/>
              <a:ea typeface="+mn-ea"/>
              <a:cs typeface="+mn-cs"/>
            </a:endParaRPr>
          </a:p>
        </p:txBody>
      </p:sp>
      <p:sp>
        <p:nvSpPr>
          <p:cNvPr id="7" name="Freeform 8"/>
          <p:cNvSpPr>
            <a:spLocks noChangeAspect="1" noEditPoints="1"/>
          </p:cNvSpPr>
          <p:nvPr userDrawn="1"/>
        </p:nvSpPr>
        <p:spPr bwMode="auto">
          <a:xfrm>
            <a:off x="9218441" y="702514"/>
            <a:ext cx="513806"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marL="0" marR="0" lvl="0" indent="0" algn="l" defTabSz="914361"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Qualcomm Office Regular" pitchFamily="34" charset="0"/>
              <a:ea typeface="+mn-ea"/>
              <a:cs typeface="+mn-cs"/>
            </a:endParaRPr>
          </a:p>
        </p:txBody>
      </p:sp>
      <p:sp>
        <p:nvSpPr>
          <p:cNvPr id="8" name="Freeform 9"/>
          <p:cNvSpPr>
            <a:spLocks noChangeAspect="1"/>
          </p:cNvSpPr>
          <p:nvPr userDrawn="1"/>
        </p:nvSpPr>
        <p:spPr bwMode="auto">
          <a:xfrm>
            <a:off x="9862341" y="509892"/>
            <a:ext cx="444171"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marL="0" marR="0" lvl="0" indent="0" algn="l" defTabSz="914361"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Qualcomm Office Regular" pitchFamily="34" charset="0"/>
              <a:ea typeface="+mn-ea"/>
              <a:cs typeface="+mn-cs"/>
            </a:endParaRPr>
          </a:p>
        </p:txBody>
      </p:sp>
      <p:sp>
        <p:nvSpPr>
          <p:cNvPr id="9" name="Freeform 10"/>
          <p:cNvSpPr>
            <a:spLocks noChangeAspect="1"/>
          </p:cNvSpPr>
          <p:nvPr userDrawn="1"/>
        </p:nvSpPr>
        <p:spPr bwMode="auto">
          <a:xfrm>
            <a:off x="8998408" y="1438376"/>
            <a:ext cx="589092"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marL="0" marR="0" lvl="0" indent="0" algn="l" defTabSz="914361"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Qualcomm Office Regular" pitchFamily="34" charset="0"/>
              <a:ea typeface="+mn-ea"/>
              <a:cs typeface="+mn-cs"/>
            </a:endParaRPr>
          </a:p>
        </p:txBody>
      </p:sp>
      <p:sp>
        <p:nvSpPr>
          <p:cNvPr id="10" name="Freeform 11"/>
          <p:cNvSpPr>
            <a:spLocks noChangeAspect="1" noEditPoints="1"/>
          </p:cNvSpPr>
          <p:nvPr userDrawn="1"/>
        </p:nvSpPr>
        <p:spPr bwMode="auto">
          <a:xfrm>
            <a:off x="10197698" y="991761"/>
            <a:ext cx="502515"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marL="0" marR="0" lvl="0" indent="0" algn="l" defTabSz="914361"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Qualcomm Office Regular" pitchFamily="34" charset="0"/>
              <a:ea typeface="+mn-ea"/>
              <a:cs typeface="+mn-cs"/>
            </a:endParaRPr>
          </a:p>
        </p:txBody>
      </p:sp>
      <p:sp>
        <p:nvSpPr>
          <p:cNvPr id="11" name="Freeform 12"/>
          <p:cNvSpPr>
            <a:spLocks noChangeAspect="1"/>
          </p:cNvSpPr>
          <p:nvPr userDrawn="1"/>
        </p:nvSpPr>
        <p:spPr bwMode="auto">
          <a:xfrm>
            <a:off x="10338050" y="1794037"/>
            <a:ext cx="406529"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marL="0" marR="0" lvl="0" indent="0" algn="l" defTabSz="914361"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Qualcomm Office Regular" pitchFamily="34" charset="0"/>
              <a:ea typeface="+mn-ea"/>
              <a:cs typeface="+mn-cs"/>
            </a:endParaRPr>
          </a:p>
        </p:txBody>
      </p:sp>
      <p:sp>
        <p:nvSpPr>
          <p:cNvPr id="12" name="Freeform 13"/>
          <p:cNvSpPr>
            <a:spLocks noChangeAspect="1" noEditPoints="1"/>
          </p:cNvSpPr>
          <p:nvPr userDrawn="1"/>
        </p:nvSpPr>
        <p:spPr bwMode="auto">
          <a:xfrm>
            <a:off x="10082719" y="1475231"/>
            <a:ext cx="1733392"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6" tIns="45719" rIns="91436" bIns="45719" numCol="1" anchor="t" anchorCtr="0" compatLnSpc="1">
            <a:prstTxWarp prst="textNoShape">
              <a:avLst/>
            </a:prstTxWarp>
          </a:bodyPr>
          <a:lstStyle/>
          <a:p>
            <a:pPr marL="0" marR="0" lvl="0" indent="0" algn="l" defTabSz="914361"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Qualcomm Office Regular" pitchFamily="34" charset="0"/>
              <a:ea typeface="+mn-ea"/>
              <a:cs typeface="+mn-cs"/>
            </a:endParaRPr>
          </a:p>
        </p:txBody>
      </p:sp>
    </p:spTree>
    <p:extLst>
      <p:ext uri="{BB962C8B-B14F-4D97-AF65-F5344CB8AC3E}">
        <p14:creationId xmlns:p14="http://schemas.microsoft.com/office/powerpoint/2010/main" val="39473590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873455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6080760"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94628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ko-KR" altLang="en-US"/>
              <a:t>그림을 추가하려면 아이콘을 클릭하십시오</a:t>
            </a:r>
            <a:endParaRPr lang="en-US"/>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61093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ko-KR" altLang="en-US"/>
              <a:t>마스터 제목 스타일 편집</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31602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ko-KR" altLang="en-US"/>
              <a:t>마스터 제목 스타일 편집</a:t>
            </a:r>
            <a:endParaRPr lang="en-US" dirty="0"/>
          </a:p>
        </p:txBody>
      </p:sp>
    </p:spTree>
    <p:extLst>
      <p:ext uri="{BB962C8B-B14F-4D97-AF65-F5344CB8AC3E}">
        <p14:creationId xmlns:p14="http://schemas.microsoft.com/office/powerpoint/2010/main" val="2116138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553644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49573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409486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646" y="2602525"/>
            <a:ext cx="10362724" cy="525850"/>
          </a:xfrm>
        </p:spPr>
        <p:txBody>
          <a:bodyPr/>
          <a:lstStyle>
            <a:lvl1pPr>
              <a:defRPr>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1829279" y="3886200"/>
            <a:ext cx="8533447" cy="443070"/>
          </a:xfrm>
        </p:spPr>
        <p:txBody>
          <a:bodyPr/>
          <a:lstStyle>
            <a:lvl1pPr marL="0" indent="0" algn="ctr">
              <a:buNone/>
              <a:defRPr>
                <a:solidFill>
                  <a:schemeClr val="tx1">
                    <a:tint val="75000"/>
                  </a:schemeClr>
                </a:solidFill>
                <a:latin typeface="Calibri" panose="020F0502020204030204" pitchFamily="34" charset="0"/>
              </a:defRPr>
            </a:lvl1pPr>
            <a:lvl2pPr marL="457188" indent="0" algn="ctr">
              <a:buNone/>
              <a:defRPr>
                <a:solidFill>
                  <a:schemeClr val="tx1">
                    <a:tint val="75000"/>
                  </a:schemeClr>
                </a:solidFill>
              </a:defRPr>
            </a:lvl2pPr>
            <a:lvl3pPr marL="914378" indent="0" algn="ctr">
              <a:buNone/>
              <a:defRPr>
                <a:solidFill>
                  <a:schemeClr val="tx1">
                    <a:tint val="75000"/>
                  </a:schemeClr>
                </a:solidFill>
              </a:defRPr>
            </a:lvl3pPr>
            <a:lvl4pPr marL="1371567" indent="0" algn="ctr">
              <a:buNone/>
              <a:defRPr>
                <a:solidFill>
                  <a:schemeClr val="tx1">
                    <a:tint val="75000"/>
                  </a:schemeClr>
                </a:solidFill>
              </a:defRPr>
            </a:lvl4pPr>
            <a:lvl5pPr marL="1828758" indent="0" algn="ctr">
              <a:buNone/>
              <a:defRPr>
                <a:solidFill>
                  <a:schemeClr val="tx1">
                    <a:tint val="75000"/>
                  </a:schemeClr>
                </a:solidFill>
              </a:defRPr>
            </a:lvl5pPr>
            <a:lvl6pPr marL="2285947" indent="0" algn="ctr">
              <a:buNone/>
              <a:defRPr>
                <a:solidFill>
                  <a:schemeClr val="tx1">
                    <a:tint val="75000"/>
                  </a:schemeClr>
                </a:solidFill>
              </a:defRPr>
            </a:lvl6pPr>
            <a:lvl7pPr marL="2743136" indent="0" algn="ctr">
              <a:buNone/>
              <a:defRPr>
                <a:solidFill>
                  <a:schemeClr val="tx1">
                    <a:tint val="75000"/>
                  </a:schemeClr>
                </a:solidFill>
              </a:defRPr>
            </a:lvl7pPr>
            <a:lvl8pPr marL="3200325" indent="0" algn="ctr">
              <a:buNone/>
              <a:defRPr>
                <a:solidFill>
                  <a:schemeClr val="tx1">
                    <a:tint val="75000"/>
                  </a:schemeClr>
                </a:solidFill>
              </a:defRPr>
            </a:lvl8pPr>
            <a:lvl9pPr marL="365751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83139156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ko-KR" altLang="en-US"/>
              <a:t>마스터 텍스트 스타일을 편집하려면 클릭</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ko-KR" altLang="en-US"/>
              <a:t>마스터 제목 스타일 편집</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53264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ko-KR" altLang="en-US"/>
              <a:t>마스터 텍스트 스타일을 편집하려면 클릭</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412732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ko-KR" altLang="en-US"/>
              <a:t>마스터 텍스트 스타일을 편집하려면 클릭</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1812208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ko-KR" altLang="en-US"/>
              <a:t>마스터 텍스트 스타일을 편집하려면 클릭</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ko-KR" altLang="en-US"/>
              <a:t>마스터 제목 스타일 편집</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903120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ko-KR" altLang="en-US"/>
              <a:t>마스터 텍스트 스타일을 편집하려면 클릭</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ko-KR" altLang="en-US"/>
              <a:t>마스터 제목 스타일 편집</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734855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ko-KR" altLang="en-US"/>
              <a:t>마스터 텍스트 스타일을 편집하려면 클릭</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3263993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ko-KR" altLang="en-US"/>
              <a:t>마스터 텍스트 스타일을 편집하려면 클릭</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3139249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ko-KR" altLang="en-US"/>
              <a:t>마스터 텍스트 스타일을 편집하려면 클릭</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1288121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ko-KR" altLang="en-US"/>
              <a:t>마스터 텍스트 스타일을 편집하려면 클릭</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1894120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ko-KR" altLang="en-US"/>
              <a:t>마스터 텍스트 스타일을 편집하려면 클릭</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3369009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6" y="1933396"/>
            <a:ext cx="11432977" cy="1398716"/>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lang="en-US" sz="1600" kern="1200" baseline="0" dirty="0">
                <a:solidFill>
                  <a:prstClr val="black">
                    <a:lumMod val="75000"/>
                    <a:lumOff val="25000"/>
                  </a:prstClr>
                </a:solidFill>
                <a:latin typeface="Calibri" panose="020F0502020204030204" pitchFamily="34" charset="0"/>
                <a:ea typeface="+mn-ea"/>
                <a:cs typeface="Arial" pitchFamily="34" charset="0"/>
              </a:defRPr>
            </a:lvl4pPr>
            <a:lvl5pPr marL="1600163" indent="-347463">
              <a:buFont typeface="Qualcomm Regular" pitchFamily="34" charset="0"/>
              <a:buChar char="−"/>
              <a:defRPr/>
            </a:lvl5pPr>
            <a:lvl6pPr marL="2171649"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p:nvCxnSpPr>
        <p:spPr>
          <a:xfrm>
            <a:off x="370371"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40" y="727613"/>
            <a:ext cx="11432977" cy="525850"/>
          </a:xfrm>
          <a:prstGeom prst="rect">
            <a:avLst/>
          </a:prstGeom>
        </p:spPr>
        <p:txBody>
          <a:bodyPr vert="horz" wrap="square" lIns="91440" tIns="45720" rIns="91440" bIns="45720" rtlCol="0" anchor="ctr">
            <a:spAutoFit/>
          </a:bodyPr>
          <a:lstStyle>
            <a:lvl1pPr>
              <a:defRPr>
                <a:latin typeface="Calibri" panose="020F0502020204030204" pitchFamily="34" charset="0"/>
              </a:defRPr>
            </a:lvl1pPr>
          </a:lstStyle>
          <a:p>
            <a:r>
              <a:rPr lang="en-US" dirty="0"/>
              <a:t>Click to edit Master title style</a:t>
            </a:r>
          </a:p>
        </p:txBody>
      </p:sp>
      <p:sp>
        <p:nvSpPr>
          <p:cNvPr id="8" name="Text Placeholder 2"/>
          <p:cNvSpPr>
            <a:spLocks noGrp="1"/>
          </p:cNvSpPr>
          <p:nvPr>
            <p:ph type="body" idx="13"/>
          </p:nvPr>
        </p:nvSpPr>
        <p:spPr>
          <a:xfrm>
            <a:off x="283540" y="1426476"/>
            <a:ext cx="11432977" cy="350737"/>
          </a:xfrm>
        </p:spPr>
        <p:txBody>
          <a:bodyPr tIns="0" bIns="0" anchor="t"/>
          <a:lstStyle>
            <a:lvl1pPr marL="0" indent="0">
              <a:buNone/>
              <a:defRPr sz="2399" b="0">
                <a:solidFill>
                  <a:schemeClr val="bg2"/>
                </a:solidFill>
                <a:latin typeface="Calibri" panose="020F0502020204030204" pitchFamily="34" charset="0"/>
              </a:defRPr>
            </a:lvl1pPr>
            <a:lvl2pPr marL="457188" indent="0">
              <a:buNone/>
              <a:defRPr sz="2000" b="1"/>
            </a:lvl2pPr>
            <a:lvl3pPr marL="914378" indent="0">
              <a:buNone/>
              <a:defRPr sz="1800" b="1"/>
            </a:lvl3pPr>
            <a:lvl4pPr marL="1371567" indent="0">
              <a:buNone/>
              <a:defRPr sz="1600" b="1"/>
            </a:lvl4pPr>
            <a:lvl5pPr marL="1828758" indent="0">
              <a:buNone/>
              <a:defRPr sz="1600" b="1"/>
            </a:lvl5pPr>
            <a:lvl6pPr marL="2285947" indent="0">
              <a:buNone/>
              <a:defRPr sz="1600" b="1"/>
            </a:lvl6pPr>
            <a:lvl7pPr marL="2743136" indent="0">
              <a:buNone/>
              <a:defRPr sz="1600" b="1"/>
            </a:lvl7pPr>
            <a:lvl8pPr marL="3200325" indent="0">
              <a:buNone/>
              <a:defRPr sz="1600" b="1"/>
            </a:lvl8pPr>
            <a:lvl9pPr marL="3657515" indent="0">
              <a:buNone/>
              <a:defRPr sz="1600" b="1"/>
            </a:lvl9pPr>
          </a:lstStyle>
          <a:p>
            <a:pPr lvl="0"/>
            <a:r>
              <a:rPr lang="en-US" dirty="0"/>
              <a:t>Click to edit Master text styles</a:t>
            </a:r>
          </a:p>
        </p:txBody>
      </p:sp>
    </p:spTree>
    <p:extLst>
      <p:ext uri="{BB962C8B-B14F-4D97-AF65-F5344CB8AC3E}">
        <p14:creationId xmlns:p14="http://schemas.microsoft.com/office/powerpoint/2010/main" val="4999932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ko-KR" altLang="en-US"/>
              <a:t>마스터 텍스트 스타일을 편집하려면 클릭</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1574252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ko-KR" altLang="en-US"/>
              <a:t>마스터 텍스트 스타일을 편집하려면 클릭</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ko-KR" altLang="en-US"/>
              <a:t>마스터 제목 스타일 편집</a:t>
            </a:r>
            <a:endParaRPr lang="en-US" dirty="0"/>
          </a:p>
        </p:txBody>
      </p:sp>
    </p:spTree>
    <p:extLst>
      <p:ext uri="{BB962C8B-B14F-4D97-AF65-F5344CB8AC3E}">
        <p14:creationId xmlns:p14="http://schemas.microsoft.com/office/powerpoint/2010/main" val="3142919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빈 화면">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052364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ko-KR" altLang="en-US"/>
              <a:t>마스터 제목 스타일 편집</a:t>
            </a:r>
            <a:endParaRPr lang="en-US"/>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51678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ko-KR" altLang="en-US"/>
              <a:t>마스터 제목 스타일 편집</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066190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ko-KR" altLang="en-US"/>
              <a:t>마스터 텍스트 스타일을 편집하려면 클릭</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ko-KR" altLang="en-US"/>
              <a:t>마스터 제목 스타일 편집</a:t>
            </a:r>
            <a:endParaRPr lang="en-US"/>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06282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ko-KR" altLang="en-US"/>
              <a:t>마스터 제목 스타일 편집</a:t>
            </a:r>
            <a:endParaRPr lang="en-US"/>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21569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ko-KR" altLang="en-US"/>
              <a:t>마스터 제목 스타일 편집</a:t>
            </a:r>
            <a:endParaRPr lang="en-US"/>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1202883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ko-KR" altLang="en-US"/>
              <a:t>마스터 제목 스타일 편집</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Tree>
    <p:extLst>
      <p:ext uri="{BB962C8B-B14F-4D97-AF65-F5344CB8AC3E}">
        <p14:creationId xmlns:p14="http://schemas.microsoft.com/office/powerpoint/2010/main" val="166595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ko-KR" altLang="en-US"/>
              <a:t>마스터 제목 스타일 편집</a:t>
            </a:r>
            <a:endParaRPr lang="en-US"/>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Tree>
    <p:extLst>
      <p:ext uri="{BB962C8B-B14F-4D97-AF65-F5344CB8AC3E}">
        <p14:creationId xmlns:p14="http://schemas.microsoft.com/office/powerpoint/2010/main" val="1983296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cxnSp>
        <p:nvCxnSpPr>
          <p:cNvPr id="5" name="Straight Connector 4"/>
          <p:cNvCxnSpPr/>
          <p:nvPr/>
        </p:nvCxnSpPr>
        <p:spPr>
          <a:xfrm>
            <a:off x="370371"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40" y="727613"/>
            <a:ext cx="11432977" cy="525850"/>
          </a:xfrm>
          <a:prstGeom prst="rect">
            <a:avLst/>
          </a:prstGeom>
        </p:spPr>
        <p:txBody>
          <a:bodyPr vert="horz" wrap="square" lIns="91440" tIns="45720" rIns="91440" bIns="45720" rtlCol="0" anchor="ctr">
            <a:spAutoFit/>
          </a:bodyPr>
          <a:lstStyle>
            <a:lvl1pPr>
              <a:defRPr>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23418611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Tree>
    <p:extLst>
      <p:ext uri="{BB962C8B-B14F-4D97-AF65-F5344CB8AC3E}">
        <p14:creationId xmlns:p14="http://schemas.microsoft.com/office/powerpoint/2010/main" val="1676889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27684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264500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ko-KR" altLang="en-US"/>
              <a:t>마스터 제목 스타일 편집</a:t>
            </a:r>
            <a:endParaRPr lang="en-US"/>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682079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701398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2072115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67822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ko-KR" altLang="en-US"/>
              <a:t>마스터 제목 스타일 편집</a:t>
            </a:r>
            <a:endParaRPr lang="en-US"/>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ko-KR" altLang="en-US"/>
              <a:t>마스터 텍스트 스타일을 편집하려면 클릭</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29460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ko-KR" altLang="en-US"/>
              <a:t>마스터 제목 스타일 편집</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912421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ko-KR" altLang="en-US"/>
              <a:t>마스터 텍스트 스타일을 편집하려면 클릭</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ko-KR" altLang="en-US"/>
              <a:t>마스터 텍스트 스타일을 편집하려면 클릭</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ko-KR" altLang="en-US"/>
              <a:t>마스터 제목 스타일 편집</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Tree>
    <p:extLst>
      <p:ext uri="{BB962C8B-B14F-4D97-AF65-F5344CB8AC3E}">
        <p14:creationId xmlns:p14="http://schemas.microsoft.com/office/powerpoint/2010/main" val="226196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9" Type="http://schemas.openxmlformats.org/officeDocument/2006/relationships/slideLayout" Target="../slideLayouts/slideLayout54.xml"/><Relationship Id="rId21" Type="http://schemas.openxmlformats.org/officeDocument/2006/relationships/slideLayout" Target="../slideLayouts/slideLayout36.xml"/><Relationship Id="rId34" Type="http://schemas.openxmlformats.org/officeDocument/2006/relationships/slideLayout" Target="../slideLayouts/slideLayout49.xml"/><Relationship Id="rId42" Type="http://schemas.openxmlformats.org/officeDocument/2006/relationships/slideLayout" Target="../slideLayouts/slideLayout57.xml"/><Relationship Id="rId47" Type="http://schemas.openxmlformats.org/officeDocument/2006/relationships/slideLayout" Target="../slideLayouts/slideLayout62.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9" Type="http://schemas.openxmlformats.org/officeDocument/2006/relationships/slideLayout" Target="../slideLayouts/slideLayout44.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slideLayout" Target="../slideLayouts/slideLayout47.xml"/><Relationship Id="rId37" Type="http://schemas.openxmlformats.org/officeDocument/2006/relationships/slideLayout" Target="../slideLayouts/slideLayout52.xml"/><Relationship Id="rId40" Type="http://schemas.openxmlformats.org/officeDocument/2006/relationships/slideLayout" Target="../slideLayouts/slideLayout55.xml"/><Relationship Id="rId45" Type="http://schemas.openxmlformats.org/officeDocument/2006/relationships/slideLayout" Target="../slideLayouts/slideLayout60.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36" Type="http://schemas.openxmlformats.org/officeDocument/2006/relationships/slideLayout" Target="../slideLayouts/slideLayout51.xml"/><Relationship Id="rId49" Type="http://schemas.openxmlformats.org/officeDocument/2006/relationships/theme" Target="../theme/theme2.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slideLayout" Target="../slideLayouts/slideLayout46.xml"/><Relationship Id="rId44" Type="http://schemas.openxmlformats.org/officeDocument/2006/relationships/slideLayout" Target="../slideLayouts/slideLayout59.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35" Type="http://schemas.openxmlformats.org/officeDocument/2006/relationships/slideLayout" Target="../slideLayouts/slideLayout50.xml"/><Relationship Id="rId43" Type="http://schemas.openxmlformats.org/officeDocument/2006/relationships/slideLayout" Target="../slideLayouts/slideLayout58.xml"/><Relationship Id="rId48" Type="http://schemas.openxmlformats.org/officeDocument/2006/relationships/slideLayout" Target="../slideLayouts/slideLayout63.xml"/><Relationship Id="rId8" Type="http://schemas.openxmlformats.org/officeDocument/2006/relationships/slideLayout" Target="../slideLayouts/slideLayout23.xml"/><Relationship Id="rId3" Type="http://schemas.openxmlformats.org/officeDocument/2006/relationships/slideLayout" Target="../slideLayouts/slideLayout18.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slideLayout" Target="../slideLayouts/slideLayout48.xml"/><Relationship Id="rId38" Type="http://schemas.openxmlformats.org/officeDocument/2006/relationships/slideLayout" Target="../slideLayouts/slideLayout53.xml"/><Relationship Id="rId46" Type="http://schemas.openxmlformats.org/officeDocument/2006/relationships/slideLayout" Target="../slideLayouts/slideLayout61.xml"/><Relationship Id="rId20" Type="http://schemas.openxmlformats.org/officeDocument/2006/relationships/slideLayout" Target="../slideLayouts/slideLayout35.xml"/><Relationship Id="rId41" Type="http://schemas.openxmlformats.org/officeDocument/2006/relationships/slideLayout" Target="../slideLayouts/slideLayout56.xml"/><Relationship Id="rId1" Type="http://schemas.openxmlformats.org/officeDocument/2006/relationships/slideLayout" Target="../slideLayouts/slideLayout16.xml"/><Relationship Id="rId6"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7" Type="http://schemas.openxmlformats.org/officeDocument/2006/relationships/slideLayout" Target="../slideLayouts/slideLayout180.xml"/><Relationship Id="rId21" Type="http://schemas.openxmlformats.org/officeDocument/2006/relationships/slideLayout" Target="../slideLayouts/slideLayout84.xml"/><Relationship Id="rId42" Type="http://schemas.openxmlformats.org/officeDocument/2006/relationships/slideLayout" Target="../slideLayouts/slideLayout105.xml"/><Relationship Id="rId63" Type="http://schemas.openxmlformats.org/officeDocument/2006/relationships/slideLayout" Target="../slideLayouts/slideLayout126.xml"/><Relationship Id="rId84" Type="http://schemas.openxmlformats.org/officeDocument/2006/relationships/slideLayout" Target="../slideLayouts/slideLayout147.xml"/><Relationship Id="rId138" Type="http://schemas.openxmlformats.org/officeDocument/2006/relationships/slideLayout" Target="../slideLayouts/slideLayout201.xml"/><Relationship Id="rId159" Type="http://schemas.openxmlformats.org/officeDocument/2006/relationships/slideLayout" Target="../slideLayouts/slideLayout222.xml"/><Relationship Id="rId170" Type="http://schemas.openxmlformats.org/officeDocument/2006/relationships/slideLayout" Target="../slideLayouts/slideLayout233.xml"/><Relationship Id="rId191" Type="http://schemas.openxmlformats.org/officeDocument/2006/relationships/slideLayout" Target="../slideLayouts/slideLayout254.xml"/><Relationship Id="rId205" Type="http://schemas.openxmlformats.org/officeDocument/2006/relationships/slideLayout" Target="../slideLayouts/slideLayout268.xml"/><Relationship Id="rId107" Type="http://schemas.openxmlformats.org/officeDocument/2006/relationships/slideLayout" Target="../slideLayouts/slideLayout170.xml"/><Relationship Id="rId11" Type="http://schemas.openxmlformats.org/officeDocument/2006/relationships/slideLayout" Target="../slideLayouts/slideLayout74.xml"/><Relationship Id="rId32" Type="http://schemas.openxmlformats.org/officeDocument/2006/relationships/slideLayout" Target="../slideLayouts/slideLayout95.xml"/><Relationship Id="rId53" Type="http://schemas.openxmlformats.org/officeDocument/2006/relationships/slideLayout" Target="../slideLayouts/slideLayout116.xml"/><Relationship Id="rId74" Type="http://schemas.openxmlformats.org/officeDocument/2006/relationships/slideLayout" Target="../slideLayouts/slideLayout137.xml"/><Relationship Id="rId128" Type="http://schemas.openxmlformats.org/officeDocument/2006/relationships/slideLayout" Target="../slideLayouts/slideLayout191.xml"/><Relationship Id="rId149" Type="http://schemas.openxmlformats.org/officeDocument/2006/relationships/slideLayout" Target="../slideLayouts/slideLayout212.xml"/><Relationship Id="rId5" Type="http://schemas.openxmlformats.org/officeDocument/2006/relationships/slideLayout" Target="../slideLayouts/slideLayout68.xml"/><Relationship Id="rId95" Type="http://schemas.openxmlformats.org/officeDocument/2006/relationships/slideLayout" Target="../slideLayouts/slideLayout158.xml"/><Relationship Id="rId160" Type="http://schemas.openxmlformats.org/officeDocument/2006/relationships/slideLayout" Target="../slideLayouts/slideLayout223.xml"/><Relationship Id="rId181" Type="http://schemas.openxmlformats.org/officeDocument/2006/relationships/slideLayout" Target="../slideLayouts/slideLayout244.xml"/><Relationship Id="rId22" Type="http://schemas.openxmlformats.org/officeDocument/2006/relationships/slideLayout" Target="../slideLayouts/slideLayout85.xml"/><Relationship Id="rId43" Type="http://schemas.openxmlformats.org/officeDocument/2006/relationships/slideLayout" Target="../slideLayouts/slideLayout106.xml"/><Relationship Id="rId64" Type="http://schemas.openxmlformats.org/officeDocument/2006/relationships/slideLayout" Target="../slideLayouts/slideLayout127.xml"/><Relationship Id="rId118" Type="http://schemas.openxmlformats.org/officeDocument/2006/relationships/slideLayout" Target="../slideLayouts/slideLayout181.xml"/><Relationship Id="rId139" Type="http://schemas.openxmlformats.org/officeDocument/2006/relationships/slideLayout" Target="../slideLayouts/slideLayout202.xml"/><Relationship Id="rId85" Type="http://schemas.openxmlformats.org/officeDocument/2006/relationships/slideLayout" Target="../slideLayouts/slideLayout148.xml"/><Relationship Id="rId150" Type="http://schemas.openxmlformats.org/officeDocument/2006/relationships/slideLayout" Target="../slideLayouts/slideLayout213.xml"/><Relationship Id="rId171" Type="http://schemas.openxmlformats.org/officeDocument/2006/relationships/slideLayout" Target="../slideLayouts/slideLayout234.xml"/><Relationship Id="rId192" Type="http://schemas.openxmlformats.org/officeDocument/2006/relationships/slideLayout" Target="../slideLayouts/slideLayout255.xml"/><Relationship Id="rId206" Type="http://schemas.openxmlformats.org/officeDocument/2006/relationships/slideLayout" Target="../slideLayouts/slideLayout269.xml"/><Relationship Id="rId12" Type="http://schemas.openxmlformats.org/officeDocument/2006/relationships/slideLayout" Target="../slideLayouts/slideLayout75.xml"/><Relationship Id="rId33" Type="http://schemas.openxmlformats.org/officeDocument/2006/relationships/slideLayout" Target="../slideLayouts/slideLayout96.xml"/><Relationship Id="rId108" Type="http://schemas.openxmlformats.org/officeDocument/2006/relationships/slideLayout" Target="../slideLayouts/slideLayout171.xml"/><Relationship Id="rId129" Type="http://schemas.openxmlformats.org/officeDocument/2006/relationships/slideLayout" Target="../slideLayouts/slideLayout192.xml"/><Relationship Id="rId54" Type="http://schemas.openxmlformats.org/officeDocument/2006/relationships/slideLayout" Target="../slideLayouts/slideLayout117.xml"/><Relationship Id="rId75" Type="http://schemas.openxmlformats.org/officeDocument/2006/relationships/slideLayout" Target="../slideLayouts/slideLayout138.xml"/><Relationship Id="rId96" Type="http://schemas.openxmlformats.org/officeDocument/2006/relationships/slideLayout" Target="../slideLayouts/slideLayout159.xml"/><Relationship Id="rId140" Type="http://schemas.openxmlformats.org/officeDocument/2006/relationships/slideLayout" Target="../slideLayouts/slideLayout203.xml"/><Relationship Id="rId161" Type="http://schemas.openxmlformats.org/officeDocument/2006/relationships/slideLayout" Target="../slideLayouts/slideLayout224.xml"/><Relationship Id="rId182" Type="http://schemas.openxmlformats.org/officeDocument/2006/relationships/slideLayout" Target="../slideLayouts/slideLayout245.xml"/><Relationship Id="rId6" Type="http://schemas.openxmlformats.org/officeDocument/2006/relationships/slideLayout" Target="../slideLayouts/slideLayout69.xml"/><Relationship Id="rId23" Type="http://schemas.openxmlformats.org/officeDocument/2006/relationships/slideLayout" Target="../slideLayouts/slideLayout86.xml"/><Relationship Id="rId119" Type="http://schemas.openxmlformats.org/officeDocument/2006/relationships/slideLayout" Target="../slideLayouts/slideLayout182.xml"/><Relationship Id="rId44" Type="http://schemas.openxmlformats.org/officeDocument/2006/relationships/slideLayout" Target="../slideLayouts/slideLayout107.xml"/><Relationship Id="rId65" Type="http://schemas.openxmlformats.org/officeDocument/2006/relationships/slideLayout" Target="../slideLayouts/slideLayout128.xml"/><Relationship Id="rId86" Type="http://schemas.openxmlformats.org/officeDocument/2006/relationships/slideLayout" Target="../slideLayouts/slideLayout149.xml"/><Relationship Id="rId130" Type="http://schemas.openxmlformats.org/officeDocument/2006/relationships/slideLayout" Target="../slideLayouts/slideLayout193.xml"/><Relationship Id="rId151" Type="http://schemas.openxmlformats.org/officeDocument/2006/relationships/slideLayout" Target="../slideLayouts/slideLayout214.xml"/><Relationship Id="rId172" Type="http://schemas.openxmlformats.org/officeDocument/2006/relationships/slideLayout" Target="../slideLayouts/slideLayout235.xml"/><Relationship Id="rId193" Type="http://schemas.openxmlformats.org/officeDocument/2006/relationships/slideLayout" Target="../slideLayouts/slideLayout256.xml"/><Relationship Id="rId207" Type="http://schemas.openxmlformats.org/officeDocument/2006/relationships/slideLayout" Target="../slideLayouts/slideLayout270.xml"/><Relationship Id="rId13" Type="http://schemas.openxmlformats.org/officeDocument/2006/relationships/slideLayout" Target="../slideLayouts/slideLayout76.xml"/><Relationship Id="rId109" Type="http://schemas.openxmlformats.org/officeDocument/2006/relationships/slideLayout" Target="../slideLayouts/slideLayout172.xml"/><Relationship Id="rId34" Type="http://schemas.openxmlformats.org/officeDocument/2006/relationships/slideLayout" Target="../slideLayouts/slideLayout97.xml"/><Relationship Id="rId55" Type="http://schemas.openxmlformats.org/officeDocument/2006/relationships/slideLayout" Target="../slideLayouts/slideLayout118.xml"/><Relationship Id="rId76" Type="http://schemas.openxmlformats.org/officeDocument/2006/relationships/slideLayout" Target="../slideLayouts/slideLayout139.xml"/><Relationship Id="rId97" Type="http://schemas.openxmlformats.org/officeDocument/2006/relationships/slideLayout" Target="../slideLayouts/slideLayout160.xml"/><Relationship Id="rId120" Type="http://schemas.openxmlformats.org/officeDocument/2006/relationships/slideLayout" Target="../slideLayouts/slideLayout183.xml"/><Relationship Id="rId141" Type="http://schemas.openxmlformats.org/officeDocument/2006/relationships/slideLayout" Target="../slideLayouts/slideLayout204.xml"/><Relationship Id="rId7" Type="http://schemas.openxmlformats.org/officeDocument/2006/relationships/slideLayout" Target="../slideLayouts/slideLayout70.xml"/><Relationship Id="rId162" Type="http://schemas.openxmlformats.org/officeDocument/2006/relationships/slideLayout" Target="../slideLayouts/slideLayout225.xml"/><Relationship Id="rId183" Type="http://schemas.openxmlformats.org/officeDocument/2006/relationships/slideLayout" Target="../slideLayouts/slideLayout246.xml"/><Relationship Id="rId24" Type="http://schemas.openxmlformats.org/officeDocument/2006/relationships/slideLayout" Target="../slideLayouts/slideLayout87.xml"/><Relationship Id="rId45" Type="http://schemas.openxmlformats.org/officeDocument/2006/relationships/slideLayout" Target="../slideLayouts/slideLayout108.xml"/><Relationship Id="rId66" Type="http://schemas.openxmlformats.org/officeDocument/2006/relationships/slideLayout" Target="../slideLayouts/slideLayout129.xml"/><Relationship Id="rId87" Type="http://schemas.openxmlformats.org/officeDocument/2006/relationships/slideLayout" Target="../slideLayouts/slideLayout150.xml"/><Relationship Id="rId110" Type="http://schemas.openxmlformats.org/officeDocument/2006/relationships/slideLayout" Target="../slideLayouts/slideLayout173.xml"/><Relationship Id="rId131" Type="http://schemas.openxmlformats.org/officeDocument/2006/relationships/slideLayout" Target="../slideLayouts/slideLayout194.xml"/><Relationship Id="rId61" Type="http://schemas.openxmlformats.org/officeDocument/2006/relationships/slideLayout" Target="../slideLayouts/slideLayout124.xml"/><Relationship Id="rId82" Type="http://schemas.openxmlformats.org/officeDocument/2006/relationships/slideLayout" Target="../slideLayouts/slideLayout145.xml"/><Relationship Id="rId152" Type="http://schemas.openxmlformats.org/officeDocument/2006/relationships/slideLayout" Target="../slideLayouts/slideLayout215.xml"/><Relationship Id="rId173" Type="http://schemas.openxmlformats.org/officeDocument/2006/relationships/slideLayout" Target="../slideLayouts/slideLayout236.xml"/><Relationship Id="rId194" Type="http://schemas.openxmlformats.org/officeDocument/2006/relationships/slideLayout" Target="../slideLayouts/slideLayout257.xml"/><Relationship Id="rId199" Type="http://schemas.openxmlformats.org/officeDocument/2006/relationships/slideLayout" Target="../slideLayouts/slideLayout262.xml"/><Relationship Id="rId203" Type="http://schemas.openxmlformats.org/officeDocument/2006/relationships/slideLayout" Target="../slideLayouts/slideLayout266.xml"/><Relationship Id="rId208" Type="http://schemas.openxmlformats.org/officeDocument/2006/relationships/slideLayout" Target="../slideLayouts/slideLayout271.xml"/><Relationship Id="rId19" Type="http://schemas.openxmlformats.org/officeDocument/2006/relationships/slideLayout" Target="../slideLayouts/slideLayout82.xml"/><Relationship Id="rId14" Type="http://schemas.openxmlformats.org/officeDocument/2006/relationships/slideLayout" Target="../slideLayouts/slideLayout77.xml"/><Relationship Id="rId30" Type="http://schemas.openxmlformats.org/officeDocument/2006/relationships/slideLayout" Target="../slideLayouts/slideLayout93.xml"/><Relationship Id="rId35" Type="http://schemas.openxmlformats.org/officeDocument/2006/relationships/slideLayout" Target="../slideLayouts/slideLayout98.xml"/><Relationship Id="rId56" Type="http://schemas.openxmlformats.org/officeDocument/2006/relationships/slideLayout" Target="../slideLayouts/slideLayout119.xml"/><Relationship Id="rId77" Type="http://schemas.openxmlformats.org/officeDocument/2006/relationships/slideLayout" Target="../slideLayouts/slideLayout140.xml"/><Relationship Id="rId100" Type="http://schemas.openxmlformats.org/officeDocument/2006/relationships/slideLayout" Target="../slideLayouts/slideLayout163.xml"/><Relationship Id="rId105" Type="http://schemas.openxmlformats.org/officeDocument/2006/relationships/slideLayout" Target="../slideLayouts/slideLayout168.xml"/><Relationship Id="rId126" Type="http://schemas.openxmlformats.org/officeDocument/2006/relationships/slideLayout" Target="../slideLayouts/slideLayout189.xml"/><Relationship Id="rId147" Type="http://schemas.openxmlformats.org/officeDocument/2006/relationships/slideLayout" Target="../slideLayouts/slideLayout210.xml"/><Relationship Id="rId168" Type="http://schemas.openxmlformats.org/officeDocument/2006/relationships/slideLayout" Target="../slideLayouts/slideLayout231.xml"/><Relationship Id="rId8" Type="http://schemas.openxmlformats.org/officeDocument/2006/relationships/slideLayout" Target="../slideLayouts/slideLayout71.xml"/><Relationship Id="rId51" Type="http://schemas.openxmlformats.org/officeDocument/2006/relationships/slideLayout" Target="../slideLayouts/slideLayout114.xml"/><Relationship Id="rId72" Type="http://schemas.openxmlformats.org/officeDocument/2006/relationships/slideLayout" Target="../slideLayouts/slideLayout135.xml"/><Relationship Id="rId93" Type="http://schemas.openxmlformats.org/officeDocument/2006/relationships/slideLayout" Target="../slideLayouts/slideLayout156.xml"/><Relationship Id="rId98" Type="http://schemas.openxmlformats.org/officeDocument/2006/relationships/slideLayout" Target="../slideLayouts/slideLayout161.xml"/><Relationship Id="rId121" Type="http://schemas.openxmlformats.org/officeDocument/2006/relationships/slideLayout" Target="../slideLayouts/slideLayout184.xml"/><Relationship Id="rId142" Type="http://schemas.openxmlformats.org/officeDocument/2006/relationships/slideLayout" Target="../slideLayouts/slideLayout205.xml"/><Relationship Id="rId163" Type="http://schemas.openxmlformats.org/officeDocument/2006/relationships/slideLayout" Target="../slideLayouts/slideLayout226.xml"/><Relationship Id="rId184" Type="http://schemas.openxmlformats.org/officeDocument/2006/relationships/slideLayout" Target="../slideLayouts/slideLayout247.xml"/><Relationship Id="rId189" Type="http://schemas.openxmlformats.org/officeDocument/2006/relationships/slideLayout" Target="../slideLayouts/slideLayout252.xml"/><Relationship Id="rId3" Type="http://schemas.openxmlformats.org/officeDocument/2006/relationships/slideLayout" Target="../slideLayouts/slideLayout66.xml"/><Relationship Id="rId25" Type="http://schemas.openxmlformats.org/officeDocument/2006/relationships/slideLayout" Target="../slideLayouts/slideLayout88.xml"/><Relationship Id="rId46" Type="http://schemas.openxmlformats.org/officeDocument/2006/relationships/slideLayout" Target="../slideLayouts/slideLayout109.xml"/><Relationship Id="rId67" Type="http://schemas.openxmlformats.org/officeDocument/2006/relationships/slideLayout" Target="../slideLayouts/slideLayout130.xml"/><Relationship Id="rId116" Type="http://schemas.openxmlformats.org/officeDocument/2006/relationships/slideLayout" Target="../slideLayouts/slideLayout179.xml"/><Relationship Id="rId137" Type="http://schemas.openxmlformats.org/officeDocument/2006/relationships/slideLayout" Target="../slideLayouts/slideLayout200.xml"/><Relationship Id="rId158" Type="http://schemas.openxmlformats.org/officeDocument/2006/relationships/slideLayout" Target="../slideLayouts/slideLayout221.xml"/><Relationship Id="rId20" Type="http://schemas.openxmlformats.org/officeDocument/2006/relationships/slideLayout" Target="../slideLayouts/slideLayout83.xml"/><Relationship Id="rId41" Type="http://schemas.openxmlformats.org/officeDocument/2006/relationships/slideLayout" Target="../slideLayouts/slideLayout104.xml"/><Relationship Id="rId62" Type="http://schemas.openxmlformats.org/officeDocument/2006/relationships/slideLayout" Target="../slideLayouts/slideLayout125.xml"/><Relationship Id="rId83" Type="http://schemas.openxmlformats.org/officeDocument/2006/relationships/slideLayout" Target="../slideLayouts/slideLayout146.xml"/><Relationship Id="rId88" Type="http://schemas.openxmlformats.org/officeDocument/2006/relationships/slideLayout" Target="../slideLayouts/slideLayout151.xml"/><Relationship Id="rId111" Type="http://schemas.openxmlformats.org/officeDocument/2006/relationships/slideLayout" Target="../slideLayouts/slideLayout174.xml"/><Relationship Id="rId132" Type="http://schemas.openxmlformats.org/officeDocument/2006/relationships/slideLayout" Target="../slideLayouts/slideLayout195.xml"/><Relationship Id="rId153" Type="http://schemas.openxmlformats.org/officeDocument/2006/relationships/slideLayout" Target="../slideLayouts/slideLayout216.xml"/><Relationship Id="rId174" Type="http://schemas.openxmlformats.org/officeDocument/2006/relationships/slideLayout" Target="../slideLayouts/slideLayout237.xml"/><Relationship Id="rId179" Type="http://schemas.openxmlformats.org/officeDocument/2006/relationships/slideLayout" Target="../slideLayouts/slideLayout242.xml"/><Relationship Id="rId195" Type="http://schemas.openxmlformats.org/officeDocument/2006/relationships/slideLayout" Target="../slideLayouts/slideLayout258.xml"/><Relationship Id="rId209" Type="http://schemas.openxmlformats.org/officeDocument/2006/relationships/slideLayout" Target="../slideLayouts/slideLayout272.xml"/><Relationship Id="rId190" Type="http://schemas.openxmlformats.org/officeDocument/2006/relationships/slideLayout" Target="../slideLayouts/slideLayout253.xml"/><Relationship Id="rId204" Type="http://schemas.openxmlformats.org/officeDocument/2006/relationships/slideLayout" Target="../slideLayouts/slideLayout267.xml"/><Relationship Id="rId15" Type="http://schemas.openxmlformats.org/officeDocument/2006/relationships/slideLayout" Target="../slideLayouts/slideLayout78.xml"/><Relationship Id="rId36" Type="http://schemas.openxmlformats.org/officeDocument/2006/relationships/slideLayout" Target="../slideLayouts/slideLayout99.xml"/><Relationship Id="rId57" Type="http://schemas.openxmlformats.org/officeDocument/2006/relationships/slideLayout" Target="../slideLayouts/slideLayout120.xml"/><Relationship Id="rId106" Type="http://schemas.openxmlformats.org/officeDocument/2006/relationships/slideLayout" Target="../slideLayouts/slideLayout169.xml"/><Relationship Id="rId127" Type="http://schemas.openxmlformats.org/officeDocument/2006/relationships/slideLayout" Target="../slideLayouts/slideLayout190.xml"/><Relationship Id="rId10" Type="http://schemas.openxmlformats.org/officeDocument/2006/relationships/slideLayout" Target="../slideLayouts/slideLayout73.xml"/><Relationship Id="rId31" Type="http://schemas.openxmlformats.org/officeDocument/2006/relationships/slideLayout" Target="../slideLayouts/slideLayout94.xml"/><Relationship Id="rId52" Type="http://schemas.openxmlformats.org/officeDocument/2006/relationships/slideLayout" Target="../slideLayouts/slideLayout115.xml"/><Relationship Id="rId73" Type="http://schemas.openxmlformats.org/officeDocument/2006/relationships/slideLayout" Target="../slideLayouts/slideLayout136.xml"/><Relationship Id="rId78" Type="http://schemas.openxmlformats.org/officeDocument/2006/relationships/slideLayout" Target="../slideLayouts/slideLayout141.xml"/><Relationship Id="rId94" Type="http://schemas.openxmlformats.org/officeDocument/2006/relationships/slideLayout" Target="../slideLayouts/slideLayout157.xml"/><Relationship Id="rId99" Type="http://schemas.openxmlformats.org/officeDocument/2006/relationships/slideLayout" Target="../slideLayouts/slideLayout162.xml"/><Relationship Id="rId101" Type="http://schemas.openxmlformats.org/officeDocument/2006/relationships/slideLayout" Target="../slideLayouts/slideLayout164.xml"/><Relationship Id="rId122" Type="http://schemas.openxmlformats.org/officeDocument/2006/relationships/slideLayout" Target="../slideLayouts/slideLayout185.xml"/><Relationship Id="rId143" Type="http://schemas.openxmlformats.org/officeDocument/2006/relationships/slideLayout" Target="../slideLayouts/slideLayout206.xml"/><Relationship Id="rId148" Type="http://schemas.openxmlformats.org/officeDocument/2006/relationships/slideLayout" Target="../slideLayouts/slideLayout211.xml"/><Relationship Id="rId164" Type="http://schemas.openxmlformats.org/officeDocument/2006/relationships/slideLayout" Target="../slideLayouts/slideLayout227.xml"/><Relationship Id="rId169" Type="http://schemas.openxmlformats.org/officeDocument/2006/relationships/slideLayout" Target="../slideLayouts/slideLayout232.xml"/><Relationship Id="rId185" Type="http://schemas.openxmlformats.org/officeDocument/2006/relationships/slideLayout" Target="../slideLayouts/slideLayout248.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80" Type="http://schemas.openxmlformats.org/officeDocument/2006/relationships/slideLayout" Target="../slideLayouts/slideLayout243.xml"/><Relationship Id="rId210" Type="http://schemas.openxmlformats.org/officeDocument/2006/relationships/slideLayout" Target="../slideLayouts/slideLayout273.xml"/><Relationship Id="rId26" Type="http://schemas.openxmlformats.org/officeDocument/2006/relationships/slideLayout" Target="../slideLayouts/slideLayout89.xml"/><Relationship Id="rId47" Type="http://schemas.openxmlformats.org/officeDocument/2006/relationships/slideLayout" Target="../slideLayouts/slideLayout110.xml"/><Relationship Id="rId68" Type="http://schemas.openxmlformats.org/officeDocument/2006/relationships/slideLayout" Target="../slideLayouts/slideLayout131.xml"/><Relationship Id="rId89" Type="http://schemas.openxmlformats.org/officeDocument/2006/relationships/slideLayout" Target="../slideLayouts/slideLayout152.xml"/><Relationship Id="rId112" Type="http://schemas.openxmlformats.org/officeDocument/2006/relationships/slideLayout" Target="../slideLayouts/slideLayout175.xml"/><Relationship Id="rId133" Type="http://schemas.openxmlformats.org/officeDocument/2006/relationships/slideLayout" Target="../slideLayouts/slideLayout196.xml"/><Relationship Id="rId154" Type="http://schemas.openxmlformats.org/officeDocument/2006/relationships/slideLayout" Target="../slideLayouts/slideLayout217.xml"/><Relationship Id="rId175" Type="http://schemas.openxmlformats.org/officeDocument/2006/relationships/slideLayout" Target="../slideLayouts/slideLayout238.xml"/><Relationship Id="rId196" Type="http://schemas.openxmlformats.org/officeDocument/2006/relationships/slideLayout" Target="../slideLayouts/slideLayout259.xml"/><Relationship Id="rId200" Type="http://schemas.openxmlformats.org/officeDocument/2006/relationships/slideLayout" Target="../slideLayouts/slideLayout263.xml"/><Relationship Id="rId16" Type="http://schemas.openxmlformats.org/officeDocument/2006/relationships/slideLayout" Target="../slideLayouts/slideLayout79.xml"/><Relationship Id="rId37" Type="http://schemas.openxmlformats.org/officeDocument/2006/relationships/slideLayout" Target="../slideLayouts/slideLayout100.xml"/><Relationship Id="rId58" Type="http://schemas.openxmlformats.org/officeDocument/2006/relationships/slideLayout" Target="../slideLayouts/slideLayout121.xml"/><Relationship Id="rId79" Type="http://schemas.openxmlformats.org/officeDocument/2006/relationships/slideLayout" Target="../slideLayouts/slideLayout142.xml"/><Relationship Id="rId102" Type="http://schemas.openxmlformats.org/officeDocument/2006/relationships/slideLayout" Target="../slideLayouts/slideLayout165.xml"/><Relationship Id="rId123" Type="http://schemas.openxmlformats.org/officeDocument/2006/relationships/slideLayout" Target="../slideLayouts/slideLayout186.xml"/><Relationship Id="rId144" Type="http://schemas.openxmlformats.org/officeDocument/2006/relationships/slideLayout" Target="../slideLayouts/slideLayout207.xml"/><Relationship Id="rId90" Type="http://schemas.openxmlformats.org/officeDocument/2006/relationships/slideLayout" Target="../slideLayouts/slideLayout153.xml"/><Relationship Id="rId165" Type="http://schemas.openxmlformats.org/officeDocument/2006/relationships/slideLayout" Target="../slideLayouts/slideLayout228.xml"/><Relationship Id="rId186" Type="http://schemas.openxmlformats.org/officeDocument/2006/relationships/slideLayout" Target="../slideLayouts/slideLayout249.xml"/><Relationship Id="rId211" Type="http://schemas.openxmlformats.org/officeDocument/2006/relationships/slideLayout" Target="../slideLayouts/slideLayout274.xml"/><Relationship Id="rId27" Type="http://schemas.openxmlformats.org/officeDocument/2006/relationships/slideLayout" Target="../slideLayouts/slideLayout90.xml"/><Relationship Id="rId48" Type="http://schemas.openxmlformats.org/officeDocument/2006/relationships/slideLayout" Target="../slideLayouts/slideLayout111.xml"/><Relationship Id="rId69" Type="http://schemas.openxmlformats.org/officeDocument/2006/relationships/slideLayout" Target="../slideLayouts/slideLayout132.xml"/><Relationship Id="rId113" Type="http://schemas.openxmlformats.org/officeDocument/2006/relationships/slideLayout" Target="../slideLayouts/slideLayout176.xml"/><Relationship Id="rId134" Type="http://schemas.openxmlformats.org/officeDocument/2006/relationships/slideLayout" Target="../slideLayouts/slideLayout197.xml"/><Relationship Id="rId80" Type="http://schemas.openxmlformats.org/officeDocument/2006/relationships/slideLayout" Target="../slideLayouts/slideLayout143.xml"/><Relationship Id="rId155" Type="http://schemas.openxmlformats.org/officeDocument/2006/relationships/slideLayout" Target="../slideLayouts/slideLayout218.xml"/><Relationship Id="rId176" Type="http://schemas.openxmlformats.org/officeDocument/2006/relationships/slideLayout" Target="../slideLayouts/slideLayout239.xml"/><Relationship Id="rId197" Type="http://schemas.openxmlformats.org/officeDocument/2006/relationships/slideLayout" Target="../slideLayouts/slideLayout260.xml"/><Relationship Id="rId201" Type="http://schemas.openxmlformats.org/officeDocument/2006/relationships/slideLayout" Target="../slideLayouts/slideLayout264.xml"/><Relationship Id="rId17" Type="http://schemas.openxmlformats.org/officeDocument/2006/relationships/slideLayout" Target="../slideLayouts/slideLayout80.xml"/><Relationship Id="rId38" Type="http://schemas.openxmlformats.org/officeDocument/2006/relationships/slideLayout" Target="../slideLayouts/slideLayout101.xml"/><Relationship Id="rId59" Type="http://schemas.openxmlformats.org/officeDocument/2006/relationships/slideLayout" Target="../slideLayouts/slideLayout122.xml"/><Relationship Id="rId103" Type="http://schemas.openxmlformats.org/officeDocument/2006/relationships/slideLayout" Target="../slideLayouts/slideLayout166.xml"/><Relationship Id="rId124" Type="http://schemas.openxmlformats.org/officeDocument/2006/relationships/slideLayout" Target="../slideLayouts/slideLayout187.xml"/><Relationship Id="rId70" Type="http://schemas.openxmlformats.org/officeDocument/2006/relationships/slideLayout" Target="../slideLayouts/slideLayout133.xml"/><Relationship Id="rId91" Type="http://schemas.openxmlformats.org/officeDocument/2006/relationships/slideLayout" Target="../slideLayouts/slideLayout154.xml"/><Relationship Id="rId145" Type="http://schemas.openxmlformats.org/officeDocument/2006/relationships/slideLayout" Target="../slideLayouts/slideLayout208.xml"/><Relationship Id="rId166" Type="http://schemas.openxmlformats.org/officeDocument/2006/relationships/slideLayout" Target="../slideLayouts/slideLayout229.xml"/><Relationship Id="rId187" Type="http://schemas.openxmlformats.org/officeDocument/2006/relationships/slideLayout" Target="../slideLayouts/slideLayout250.xml"/><Relationship Id="rId1" Type="http://schemas.openxmlformats.org/officeDocument/2006/relationships/slideLayout" Target="../slideLayouts/slideLayout64.xml"/><Relationship Id="rId212" Type="http://schemas.openxmlformats.org/officeDocument/2006/relationships/theme" Target="../theme/theme3.xml"/><Relationship Id="rId28" Type="http://schemas.openxmlformats.org/officeDocument/2006/relationships/slideLayout" Target="../slideLayouts/slideLayout91.xml"/><Relationship Id="rId49" Type="http://schemas.openxmlformats.org/officeDocument/2006/relationships/slideLayout" Target="../slideLayouts/slideLayout112.xml"/><Relationship Id="rId114" Type="http://schemas.openxmlformats.org/officeDocument/2006/relationships/slideLayout" Target="../slideLayouts/slideLayout177.xml"/><Relationship Id="rId60" Type="http://schemas.openxmlformats.org/officeDocument/2006/relationships/slideLayout" Target="../slideLayouts/slideLayout123.xml"/><Relationship Id="rId81" Type="http://schemas.openxmlformats.org/officeDocument/2006/relationships/slideLayout" Target="../slideLayouts/slideLayout144.xml"/><Relationship Id="rId135" Type="http://schemas.openxmlformats.org/officeDocument/2006/relationships/slideLayout" Target="../slideLayouts/slideLayout198.xml"/><Relationship Id="rId156" Type="http://schemas.openxmlformats.org/officeDocument/2006/relationships/slideLayout" Target="../slideLayouts/slideLayout219.xml"/><Relationship Id="rId177" Type="http://schemas.openxmlformats.org/officeDocument/2006/relationships/slideLayout" Target="../slideLayouts/slideLayout240.xml"/><Relationship Id="rId198" Type="http://schemas.openxmlformats.org/officeDocument/2006/relationships/slideLayout" Target="../slideLayouts/slideLayout261.xml"/><Relationship Id="rId202" Type="http://schemas.openxmlformats.org/officeDocument/2006/relationships/slideLayout" Target="../slideLayouts/slideLayout265.xml"/><Relationship Id="rId18" Type="http://schemas.openxmlformats.org/officeDocument/2006/relationships/slideLayout" Target="../slideLayouts/slideLayout81.xml"/><Relationship Id="rId39" Type="http://schemas.openxmlformats.org/officeDocument/2006/relationships/slideLayout" Target="../slideLayouts/slideLayout102.xml"/><Relationship Id="rId50" Type="http://schemas.openxmlformats.org/officeDocument/2006/relationships/slideLayout" Target="../slideLayouts/slideLayout113.xml"/><Relationship Id="rId104" Type="http://schemas.openxmlformats.org/officeDocument/2006/relationships/slideLayout" Target="../slideLayouts/slideLayout167.xml"/><Relationship Id="rId125" Type="http://schemas.openxmlformats.org/officeDocument/2006/relationships/slideLayout" Target="../slideLayouts/slideLayout188.xml"/><Relationship Id="rId146" Type="http://schemas.openxmlformats.org/officeDocument/2006/relationships/slideLayout" Target="../slideLayouts/slideLayout209.xml"/><Relationship Id="rId167" Type="http://schemas.openxmlformats.org/officeDocument/2006/relationships/slideLayout" Target="../slideLayouts/slideLayout230.xml"/><Relationship Id="rId188" Type="http://schemas.openxmlformats.org/officeDocument/2006/relationships/slideLayout" Target="../slideLayouts/slideLayout251.xml"/><Relationship Id="rId71" Type="http://schemas.openxmlformats.org/officeDocument/2006/relationships/slideLayout" Target="../slideLayouts/slideLayout134.xml"/><Relationship Id="rId92" Type="http://schemas.openxmlformats.org/officeDocument/2006/relationships/slideLayout" Target="../slideLayouts/slideLayout155.xml"/><Relationship Id="rId2" Type="http://schemas.openxmlformats.org/officeDocument/2006/relationships/slideLayout" Target="../slideLayouts/slideLayout65.xml"/><Relationship Id="rId29" Type="http://schemas.openxmlformats.org/officeDocument/2006/relationships/slideLayout" Target="../slideLayouts/slideLayout92.xml"/><Relationship Id="rId40" Type="http://schemas.openxmlformats.org/officeDocument/2006/relationships/slideLayout" Target="../slideLayouts/slideLayout103.xml"/><Relationship Id="rId115" Type="http://schemas.openxmlformats.org/officeDocument/2006/relationships/slideLayout" Target="../slideLayouts/slideLayout178.xml"/><Relationship Id="rId136" Type="http://schemas.openxmlformats.org/officeDocument/2006/relationships/slideLayout" Target="../slideLayouts/slideLayout199.xml"/><Relationship Id="rId157" Type="http://schemas.openxmlformats.org/officeDocument/2006/relationships/slideLayout" Target="../slideLayouts/slideLayout220.xml"/><Relationship Id="rId178" Type="http://schemas.openxmlformats.org/officeDocument/2006/relationships/slideLayout" Target="../slideLayouts/slideLayout241.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287.xml"/><Relationship Id="rId18" Type="http://schemas.openxmlformats.org/officeDocument/2006/relationships/slideLayout" Target="../slideLayouts/slideLayout292.xml"/><Relationship Id="rId26" Type="http://schemas.openxmlformats.org/officeDocument/2006/relationships/slideLayout" Target="../slideLayouts/slideLayout300.xml"/><Relationship Id="rId39" Type="http://schemas.openxmlformats.org/officeDocument/2006/relationships/slideLayout" Target="../slideLayouts/slideLayout313.xml"/><Relationship Id="rId21" Type="http://schemas.openxmlformats.org/officeDocument/2006/relationships/slideLayout" Target="../slideLayouts/slideLayout295.xml"/><Relationship Id="rId34" Type="http://schemas.openxmlformats.org/officeDocument/2006/relationships/slideLayout" Target="../slideLayouts/slideLayout308.xml"/><Relationship Id="rId42" Type="http://schemas.openxmlformats.org/officeDocument/2006/relationships/slideLayout" Target="../slideLayouts/slideLayout316.xml"/><Relationship Id="rId47" Type="http://schemas.openxmlformats.org/officeDocument/2006/relationships/slideLayout" Target="../slideLayouts/slideLayout321.xml"/><Relationship Id="rId50" Type="http://schemas.openxmlformats.org/officeDocument/2006/relationships/slideLayout" Target="../slideLayouts/slideLayout324.xml"/><Relationship Id="rId55" Type="http://schemas.openxmlformats.org/officeDocument/2006/relationships/slideLayout" Target="../slideLayouts/slideLayout329.xml"/><Relationship Id="rId7" Type="http://schemas.openxmlformats.org/officeDocument/2006/relationships/slideLayout" Target="../slideLayouts/slideLayout281.xml"/><Relationship Id="rId2" Type="http://schemas.openxmlformats.org/officeDocument/2006/relationships/slideLayout" Target="../slideLayouts/slideLayout276.xml"/><Relationship Id="rId16" Type="http://schemas.openxmlformats.org/officeDocument/2006/relationships/slideLayout" Target="../slideLayouts/slideLayout290.xml"/><Relationship Id="rId29" Type="http://schemas.openxmlformats.org/officeDocument/2006/relationships/slideLayout" Target="../slideLayouts/slideLayout303.xml"/><Relationship Id="rId11" Type="http://schemas.openxmlformats.org/officeDocument/2006/relationships/slideLayout" Target="../slideLayouts/slideLayout285.xml"/><Relationship Id="rId24" Type="http://schemas.openxmlformats.org/officeDocument/2006/relationships/slideLayout" Target="../slideLayouts/slideLayout298.xml"/><Relationship Id="rId32" Type="http://schemas.openxmlformats.org/officeDocument/2006/relationships/slideLayout" Target="../slideLayouts/slideLayout306.xml"/><Relationship Id="rId37" Type="http://schemas.openxmlformats.org/officeDocument/2006/relationships/slideLayout" Target="../slideLayouts/slideLayout311.xml"/><Relationship Id="rId40" Type="http://schemas.openxmlformats.org/officeDocument/2006/relationships/slideLayout" Target="../slideLayouts/slideLayout314.xml"/><Relationship Id="rId45" Type="http://schemas.openxmlformats.org/officeDocument/2006/relationships/slideLayout" Target="../slideLayouts/slideLayout319.xml"/><Relationship Id="rId53" Type="http://schemas.openxmlformats.org/officeDocument/2006/relationships/slideLayout" Target="../slideLayouts/slideLayout327.xml"/><Relationship Id="rId5" Type="http://schemas.openxmlformats.org/officeDocument/2006/relationships/slideLayout" Target="../slideLayouts/slideLayout279.xml"/><Relationship Id="rId10" Type="http://schemas.openxmlformats.org/officeDocument/2006/relationships/slideLayout" Target="../slideLayouts/slideLayout284.xml"/><Relationship Id="rId19" Type="http://schemas.openxmlformats.org/officeDocument/2006/relationships/slideLayout" Target="../slideLayouts/slideLayout293.xml"/><Relationship Id="rId31" Type="http://schemas.openxmlformats.org/officeDocument/2006/relationships/slideLayout" Target="../slideLayouts/slideLayout305.xml"/><Relationship Id="rId44" Type="http://schemas.openxmlformats.org/officeDocument/2006/relationships/slideLayout" Target="../slideLayouts/slideLayout318.xml"/><Relationship Id="rId52" Type="http://schemas.openxmlformats.org/officeDocument/2006/relationships/slideLayout" Target="../slideLayouts/slideLayout326.xml"/><Relationship Id="rId4" Type="http://schemas.openxmlformats.org/officeDocument/2006/relationships/slideLayout" Target="../slideLayouts/slideLayout278.xml"/><Relationship Id="rId9" Type="http://schemas.openxmlformats.org/officeDocument/2006/relationships/slideLayout" Target="../slideLayouts/slideLayout283.xml"/><Relationship Id="rId14" Type="http://schemas.openxmlformats.org/officeDocument/2006/relationships/slideLayout" Target="../slideLayouts/slideLayout288.xml"/><Relationship Id="rId22" Type="http://schemas.openxmlformats.org/officeDocument/2006/relationships/slideLayout" Target="../slideLayouts/slideLayout296.xml"/><Relationship Id="rId27" Type="http://schemas.openxmlformats.org/officeDocument/2006/relationships/slideLayout" Target="../slideLayouts/slideLayout301.xml"/><Relationship Id="rId30" Type="http://schemas.openxmlformats.org/officeDocument/2006/relationships/slideLayout" Target="../slideLayouts/slideLayout304.xml"/><Relationship Id="rId35" Type="http://schemas.openxmlformats.org/officeDocument/2006/relationships/slideLayout" Target="../slideLayouts/slideLayout309.xml"/><Relationship Id="rId43" Type="http://schemas.openxmlformats.org/officeDocument/2006/relationships/slideLayout" Target="../slideLayouts/slideLayout317.xml"/><Relationship Id="rId48" Type="http://schemas.openxmlformats.org/officeDocument/2006/relationships/slideLayout" Target="../slideLayouts/slideLayout322.xml"/><Relationship Id="rId56" Type="http://schemas.openxmlformats.org/officeDocument/2006/relationships/theme" Target="../theme/theme4.xml"/><Relationship Id="rId8" Type="http://schemas.openxmlformats.org/officeDocument/2006/relationships/slideLayout" Target="../slideLayouts/slideLayout282.xml"/><Relationship Id="rId51" Type="http://schemas.openxmlformats.org/officeDocument/2006/relationships/slideLayout" Target="../slideLayouts/slideLayout325.xml"/><Relationship Id="rId3" Type="http://schemas.openxmlformats.org/officeDocument/2006/relationships/slideLayout" Target="../slideLayouts/slideLayout277.xml"/><Relationship Id="rId12" Type="http://schemas.openxmlformats.org/officeDocument/2006/relationships/slideLayout" Target="../slideLayouts/slideLayout286.xml"/><Relationship Id="rId17" Type="http://schemas.openxmlformats.org/officeDocument/2006/relationships/slideLayout" Target="../slideLayouts/slideLayout291.xml"/><Relationship Id="rId25" Type="http://schemas.openxmlformats.org/officeDocument/2006/relationships/slideLayout" Target="../slideLayouts/slideLayout299.xml"/><Relationship Id="rId33" Type="http://schemas.openxmlformats.org/officeDocument/2006/relationships/slideLayout" Target="../slideLayouts/slideLayout307.xml"/><Relationship Id="rId38" Type="http://schemas.openxmlformats.org/officeDocument/2006/relationships/slideLayout" Target="../slideLayouts/slideLayout312.xml"/><Relationship Id="rId46" Type="http://schemas.openxmlformats.org/officeDocument/2006/relationships/slideLayout" Target="../slideLayouts/slideLayout320.xml"/><Relationship Id="rId20" Type="http://schemas.openxmlformats.org/officeDocument/2006/relationships/slideLayout" Target="../slideLayouts/slideLayout294.xml"/><Relationship Id="rId41" Type="http://schemas.openxmlformats.org/officeDocument/2006/relationships/slideLayout" Target="../slideLayouts/slideLayout315.xml"/><Relationship Id="rId54" Type="http://schemas.openxmlformats.org/officeDocument/2006/relationships/slideLayout" Target="../slideLayouts/slideLayout328.xml"/><Relationship Id="rId1" Type="http://schemas.openxmlformats.org/officeDocument/2006/relationships/slideLayout" Target="../slideLayouts/slideLayout275.xml"/><Relationship Id="rId6" Type="http://schemas.openxmlformats.org/officeDocument/2006/relationships/slideLayout" Target="../slideLayouts/slideLayout280.xml"/><Relationship Id="rId15" Type="http://schemas.openxmlformats.org/officeDocument/2006/relationships/slideLayout" Target="../slideLayouts/slideLayout289.xml"/><Relationship Id="rId23" Type="http://schemas.openxmlformats.org/officeDocument/2006/relationships/slideLayout" Target="../slideLayouts/slideLayout297.xml"/><Relationship Id="rId28" Type="http://schemas.openxmlformats.org/officeDocument/2006/relationships/slideLayout" Target="../slideLayouts/slideLayout302.xml"/><Relationship Id="rId36" Type="http://schemas.openxmlformats.org/officeDocument/2006/relationships/slideLayout" Target="../slideLayouts/slideLayout310.xml"/><Relationship Id="rId49" Type="http://schemas.openxmlformats.org/officeDocument/2006/relationships/slideLayout" Target="../slideLayouts/slideLayout323.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342.xml"/><Relationship Id="rId18" Type="http://schemas.openxmlformats.org/officeDocument/2006/relationships/slideLayout" Target="../slideLayouts/slideLayout347.xml"/><Relationship Id="rId26" Type="http://schemas.openxmlformats.org/officeDocument/2006/relationships/slideLayout" Target="../slideLayouts/slideLayout355.xml"/><Relationship Id="rId39" Type="http://schemas.openxmlformats.org/officeDocument/2006/relationships/slideLayout" Target="../slideLayouts/slideLayout368.xml"/><Relationship Id="rId21" Type="http://schemas.openxmlformats.org/officeDocument/2006/relationships/slideLayout" Target="../slideLayouts/slideLayout350.xml"/><Relationship Id="rId34" Type="http://schemas.openxmlformats.org/officeDocument/2006/relationships/slideLayout" Target="../slideLayouts/slideLayout363.xml"/><Relationship Id="rId42" Type="http://schemas.openxmlformats.org/officeDocument/2006/relationships/slideLayout" Target="../slideLayouts/slideLayout371.xml"/><Relationship Id="rId47" Type="http://schemas.openxmlformats.org/officeDocument/2006/relationships/slideLayout" Target="../slideLayouts/slideLayout376.xml"/><Relationship Id="rId50" Type="http://schemas.openxmlformats.org/officeDocument/2006/relationships/slideLayout" Target="../slideLayouts/slideLayout379.xml"/><Relationship Id="rId55" Type="http://schemas.openxmlformats.org/officeDocument/2006/relationships/slideLayout" Target="../slideLayouts/slideLayout384.xml"/><Relationship Id="rId7" Type="http://schemas.openxmlformats.org/officeDocument/2006/relationships/slideLayout" Target="../slideLayouts/slideLayout336.xml"/><Relationship Id="rId2" Type="http://schemas.openxmlformats.org/officeDocument/2006/relationships/slideLayout" Target="../slideLayouts/slideLayout331.xml"/><Relationship Id="rId16" Type="http://schemas.openxmlformats.org/officeDocument/2006/relationships/slideLayout" Target="../slideLayouts/slideLayout345.xml"/><Relationship Id="rId29" Type="http://schemas.openxmlformats.org/officeDocument/2006/relationships/slideLayout" Target="../slideLayouts/slideLayout358.xml"/><Relationship Id="rId11" Type="http://schemas.openxmlformats.org/officeDocument/2006/relationships/slideLayout" Target="../slideLayouts/slideLayout340.xml"/><Relationship Id="rId24" Type="http://schemas.openxmlformats.org/officeDocument/2006/relationships/slideLayout" Target="../slideLayouts/slideLayout353.xml"/><Relationship Id="rId32" Type="http://schemas.openxmlformats.org/officeDocument/2006/relationships/slideLayout" Target="../slideLayouts/slideLayout361.xml"/><Relationship Id="rId37" Type="http://schemas.openxmlformats.org/officeDocument/2006/relationships/slideLayout" Target="../slideLayouts/slideLayout366.xml"/><Relationship Id="rId40" Type="http://schemas.openxmlformats.org/officeDocument/2006/relationships/slideLayout" Target="../slideLayouts/slideLayout369.xml"/><Relationship Id="rId45" Type="http://schemas.openxmlformats.org/officeDocument/2006/relationships/slideLayout" Target="../slideLayouts/slideLayout374.xml"/><Relationship Id="rId53" Type="http://schemas.openxmlformats.org/officeDocument/2006/relationships/slideLayout" Target="../slideLayouts/slideLayout382.xml"/><Relationship Id="rId5" Type="http://schemas.openxmlformats.org/officeDocument/2006/relationships/slideLayout" Target="../slideLayouts/slideLayout334.xml"/><Relationship Id="rId10" Type="http://schemas.openxmlformats.org/officeDocument/2006/relationships/slideLayout" Target="../slideLayouts/slideLayout339.xml"/><Relationship Id="rId19" Type="http://schemas.openxmlformats.org/officeDocument/2006/relationships/slideLayout" Target="../slideLayouts/slideLayout348.xml"/><Relationship Id="rId31" Type="http://schemas.openxmlformats.org/officeDocument/2006/relationships/slideLayout" Target="../slideLayouts/slideLayout360.xml"/><Relationship Id="rId44" Type="http://schemas.openxmlformats.org/officeDocument/2006/relationships/slideLayout" Target="../slideLayouts/slideLayout373.xml"/><Relationship Id="rId52" Type="http://schemas.openxmlformats.org/officeDocument/2006/relationships/slideLayout" Target="../slideLayouts/slideLayout381.xml"/><Relationship Id="rId4" Type="http://schemas.openxmlformats.org/officeDocument/2006/relationships/slideLayout" Target="../slideLayouts/slideLayout333.xml"/><Relationship Id="rId9" Type="http://schemas.openxmlformats.org/officeDocument/2006/relationships/slideLayout" Target="../slideLayouts/slideLayout338.xml"/><Relationship Id="rId14" Type="http://schemas.openxmlformats.org/officeDocument/2006/relationships/slideLayout" Target="../slideLayouts/slideLayout343.xml"/><Relationship Id="rId22" Type="http://schemas.openxmlformats.org/officeDocument/2006/relationships/slideLayout" Target="../slideLayouts/slideLayout351.xml"/><Relationship Id="rId27" Type="http://schemas.openxmlformats.org/officeDocument/2006/relationships/slideLayout" Target="../slideLayouts/slideLayout356.xml"/><Relationship Id="rId30" Type="http://schemas.openxmlformats.org/officeDocument/2006/relationships/slideLayout" Target="../slideLayouts/slideLayout359.xml"/><Relationship Id="rId35" Type="http://schemas.openxmlformats.org/officeDocument/2006/relationships/slideLayout" Target="../slideLayouts/slideLayout364.xml"/><Relationship Id="rId43" Type="http://schemas.openxmlformats.org/officeDocument/2006/relationships/slideLayout" Target="../slideLayouts/slideLayout372.xml"/><Relationship Id="rId48" Type="http://schemas.openxmlformats.org/officeDocument/2006/relationships/slideLayout" Target="../slideLayouts/slideLayout377.xml"/><Relationship Id="rId56" Type="http://schemas.openxmlformats.org/officeDocument/2006/relationships/theme" Target="../theme/theme5.xml"/><Relationship Id="rId8" Type="http://schemas.openxmlformats.org/officeDocument/2006/relationships/slideLayout" Target="../slideLayouts/slideLayout337.xml"/><Relationship Id="rId51" Type="http://schemas.openxmlformats.org/officeDocument/2006/relationships/slideLayout" Target="../slideLayouts/slideLayout380.xml"/><Relationship Id="rId3" Type="http://schemas.openxmlformats.org/officeDocument/2006/relationships/slideLayout" Target="../slideLayouts/slideLayout332.xml"/><Relationship Id="rId12" Type="http://schemas.openxmlformats.org/officeDocument/2006/relationships/slideLayout" Target="../slideLayouts/slideLayout341.xml"/><Relationship Id="rId17" Type="http://schemas.openxmlformats.org/officeDocument/2006/relationships/slideLayout" Target="../slideLayouts/slideLayout346.xml"/><Relationship Id="rId25" Type="http://schemas.openxmlformats.org/officeDocument/2006/relationships/slideLayout" Target="../slideLayouts/slideLayout354.xml"/><Relationship Id="rId33" Type="http://schemas.openxmlformats.org/officeDocument/2006/relationships/slideLayout" Target="../slideLayouts/slideLayout362.xml"/><Relationship Id="rId38" Type="http://schemas.openxmlformats.org/officeDocument/2006/relationships/slideLayout" Target="../slideLayouts/slideLayout367.xml"/><Relationship Id="rId46" Type="http://schemas.openxmlformats.org/officeDocument/2006/relationships/slideLayout" Target="../slideLayouts/slideLayout375.xml"/><Relationship Id="rId20" Type="http://schemas.openxmlformats.org/officeDocument/2006/relationships/slideLayout" Target="../slideLayouts/slideLayout349.xml"/><Relationship Id="rId41" Type="http://schemas.openxmlformats.org/officeDocument/2006/relationships/slideLayout" Target="../slideLayouts/slideLayout370.xml"/><Relationship Id="rId54" Type="http://schemas.openxmlformats.org/officeDocument/2006/relationships/slideLayout" Target="../slideLayouts/slideLayout383.xml"/><Relationship Id="rId1" Type="http://schemas.openxmlformats.org/officeDocument/2006/relationships/slideLayout" Target="../slideLayouts/slideLayout330.xml"/><Relationship Id="rId6" Type="http://schemas.openxmlformats.org/officeDocument/2006/relationships/slideLayout" Target="../slideLayouts/slideLayout335.xml"/><Relationship Id="rId15" Type="http://schemas.openxmlformats.org/officeDocument/2006/relationships/slideLayout" Target="../slideLayouts/slideLayout344.xml"/><Relationship Id="rId23" Type="http://schemas.openxmlformats.org/officeDocument/2006/relationships/slideLayout" Target="../slideLayouts/slideLayout352.xml"/><Relationship Id="rId28" Type="http://schemas.openxmlformats.org/officeDocument/2006/relationships/slideLayout" Target="../slideLayouts/slideLayout357.xml"/><Relationship Id="rId36" Type="http://schemas.openxmlformats.org/officeDocument/2006/relationships/slideLayout" Target="../slideLayouts/slideLayout365.xml"/><Relationship Id="rId49" Type="http://schemas.openxmlformats.org/officeDocument/2006/relationships/slideLayout" Target="../slideLayouts/slideLayout3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40" y="727613"/>
            <a:ext cx="11432977" cy="525850"/>
          </a:xfrm>
          <a:prstGeom prst="rect">
            <a:avLst/>
          </a:prstGeom>
        </p:spPr>
        <p:txBody>
          <a:bodyPr vert="horz" wrap="square" lIns="91440" tIns="45720" rIns="91440" bIns="45720" rtlCol="0" anchor="ctr">
            <a:spAutoFit/>
          </a:bodyPr>
          <a:lstStyle/>
          <a:p>
            <a:r>
              <a:rPr lang="en-US" dirty="0"/>
              <a:t>Click to edit Master title style</a:t>
            </a:r>
          </a:p>
        </p:txBody>
      </p:sp>
      <p:sp>
        <p:nvSpPr>
          <p:cNvPr id="3" name="Text Placeholder 2"/>
          <p:cNvSpPr>
            <a:spLocks noGrp="1"/>
          </p:cNvSpPr>
          <p:nvPr>
            <p:ph type="body" idx="1"/>
          </p:nvPr>
        </p:nvSpPr>
        <p:spPr>
          <a:xfrm>
            <a:off x="231417" y="1934893"/>
            <a:ext cx="11432977" cy="1823320"/>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Tree>
    <p:extLst>
      <p:ext uri="{BB962C8B-B14F-4D97-AF65-F5344CB8AC3E}">
        <p14:creationId xmlns:p14="http://schemas.microsoft.com/office/powerpoint/2010/main" val="2362727045"/>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 id="2147483900" r:id="rId12"/>
    <p:sldLayoutId id="2147483901" r:id="rId13"/>
    <p:sldLayoutId id="2147483902" r:id="rId14"/>
    <p:sldLayoutId id="2147483904" r:id="rId15"/>
  </p:sldLayoutIdLst>
  <p:txStyles>
    <p:titleStyle>
      <a:lvl1pPr algn="l" defTabSz="914378" rtl="0" eaLnBrk="1" latinLnBrk="0" hangingPunct="1">
        <a:lnSpc>
          <a:spcPct val="75000"/>
        </a:lnSpc>
        <a:spcBef>
          <a:spcPct val="0"/>
        </a:spcBef>
        <a:buNone/>
        <a:defRPr lang="en-US" sz="3600" kern="1200" baseline="0" dirty="0">
          <a:solidFill>
            <a:schemeClr val="tx1">
              <a:lumMod val="65000"/>
              <a:lumOff val="35000"/>
            </a:schemeClr>
          </a:solidFill>
          <a:latin typeface="Calibri" panose="020F0502020204030204" pitchFamily="34" charset="0"/>
          <a:ea typeface="+mj-ea"/>
          <a:cs typeface="Arial" pitchFamily="34" charset="0"/>
        </a:defRPr>
      </a:lvl1pPr>
    </p:titleStyle>
    <p:bodyStyle>
      <a:lvl1pPr marL="342892" indent="-342892" algn="l" defTabSz="914378" rtl="0" eaLnBrk="1" latinLnBrk="0" hangingPunct="1">
        <a:lnSpc>
          <a:spcPct val="95000"/>
        </a:lnSpc>
        <a:spcBef>
          <a:spcPct val="20000"/>
        </a:spcBef>
        <a:buFontTx/>
        <a:buBlip>
          <a:blip r:embed="rId17"/>
        </a:buBlip>
        <a:defRPr lang="en-US" sz="2399" kern="1200" dirty="0" smtClean="0">
          <a:solidFill>
            <a:prstClr val="black">
              <a:lumMod val="75000"/>
              <a:lumOff val="25000"/>
            </a:prstClr>
          </a:solidFill>
          <a:latin typeface="Calibri" panose="020F0502020204030204" pitchFamily="34" charset="0"/>
          <a:ea typeface="+mn-ea"/>
          <a:cs typeface="Arial" pitchFamily="34" charset="0"/>
        </a:defRPr>
      </a:lvl1pPr>
      <a:lvl2pPr marL="742932" indent="-342892" algn="l" defTabSz="914378"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Calibri" panose="020F0502020204030204" pitchFamily="34" charset="0"/>
          <a:ea typeface="+mn-ea"/>
          <a:cs typeface="Arial" pitchFamily="34" charset="0"/>
        </a:defRPr>
      </a:lvl2pPr>
      <a:lvl3pPr marL="1028676" indent="-342892" algn="l" defTabSz="914378"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Calibri" panose="020F0502020204030204" pitchFamily="34" charset="0"/>
          <a:ea typeface="+mn-ea"/>
          <a:cs typeface="Arial" pitchFamily="34" charset="0"/>
        </a:defRPr>
      </a:lvl3pPr>
      <a:lvl4pPr marL="1314418" indent="-342892" algn="l" defTabSz="914378"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Calibri" panose="020F0502020204030204" pitchFamily="34" charset="0"/>
          <a:ea typeface="+mn-ea"/>
          <a:cs typeface="Arial" pitchFamily="34" charset="0"/>
        </a:defRPr>
      </a:lvl4pPr>
      <a:lvl5pPr marL="1600163" indent="-342892" algn="l" defTabSz="914378"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541" indent="-228595"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30" indent="-228595"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20" indent="-228595"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9" indent="-228595"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8"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7" algn="l" defTabSz="914378" rtl="0" eaLnBrk="1" latinLnBrk="0" hangingPunct="1">
        <a:defRPr sz="1800" kern="1200">
          <a:solidFill>
            <a:schemeClr val="tx1"/>
          </a:solidFill>
          <a:latin typeface="+mn-lt"/>
          <a:ea typeface="+mn-ea"/>
          <a:cs typeface="+mn-cs"/>
        </a:defRPr>
      </a:lvl4pPr>
      <a:lvl5pPr marL="1828758" algn="l" defTabSz="914378" rtl="0" eaLnBrk="1" latinLnBrk="0" hangingPunct="1">
        <a:defRPr sz="1800" kern="1200">
          <a:solidFill>
            <a:schemeClr val="tx1"/>
          </a:solidFill>
          <a:latin typeface="+mn-lt"/>
          <a:ea typeface="+mn-ea"/>
          <a:cs typeface="+mn-cs"/>
        </a:defRPr>
      </a:lvl5pPr>
      <a:lvl6pPr marL="2285947" algn="l" defTabSz="914378" rtl="0" eaLnBrk="1" latinLnBrk="0" hangingPunct="1">
        <a:defRPr sz="1800" kern="1200">
          <a:solidFill>
            <a:schemeClr val="tx1"/>
          </a:solidFill>
          <a:latin typeface="+mn-lt"/>
          <a:ea typeface="+mn-ea"/>
          <a:cs typeface="+mn-cs"/>
        </a:defRPr>
      </a:lvl6pPr>
      <a:lvl7pPr marL="2743136" algn="l" defTabSz="914378" rtl="0" eaLnBrk="1" latinLnBrk="0" hangingPunct="1">
        <a:defRPr sz="1800" kern="1200">
          <a:solidFill>
            <a:schemeClr val="tx1"/>
          </a:solidFill>
          <a:latin typeface="+mn-lt"/>
          <a:ea typeface="+mn-ea"/>
          <a:cs typeface="+mn-cs"/>
        </a:defRPr>
      </a:lvl7pPr>
      <a:lvl8pPr marL="3200325" algn="l" defTabSz="914378" rtl="0" eaLnBrk="1" latinLnBrk="0" hangingPunct="1">
        <a:defRPr sz="1800" kern="1200">
          <a:solidFill>
            <a:schemeClr val="tx1"/>
          </a:solidFill>
          <a:latin typeface="+mn-lt"/>
          <a:ea typeface="+mn-ea"/>
          <a:cs typeface="+mn-cs"/>
        </a:defRPr>
      </a:lvl8pPr>
      <a:lvl9pPr marL="3657515"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187112"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2"/>
            <a:ext cx="11190732"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731314965"/>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 id="2147483918" r:id="rId13"/>
    <p:sldLayoutId id="2147483919" r:id="rId14"/>
    <p:sldLayoutId id="2147483920" r:id="rId15"/>
    <p:sldLayoutId id="2147483921" r:id="rId16"/>
    <p:sldLayoutId id="2147483922" r:id="rId17"/>
    <p:sldLayoutId id="2147483923" r:id="rId18"/>
    <p:sldLayoutId id="2147483924" r:id="rId19"/>
    <p:sldLayoutId id="2147483925" r:id="rId20"/>
    <p:sldLayoutId id="2147483926" r:id="rId21"/>
    <p:sldLayoutId id="2147483927" r:id="rId22"/>
    <p:sldLayoutId id="2147483928" r:id="rId23"/>
    <p:sldLayoutId id="2147483929" r:id="rId24"/>
    <p:sldLayoutId id="2147483930" r:id="rId25"/>
    <p:sldLayoutId id="2147483931" r:id="rId26"/>
    <p:sldLayoutId id="2147483932" r:id="rId27"/>
    <p:sldLayoutId id="2147483933" r:id="rId28"/>
    <p:sldLayoutId id="2147483934" r:id="rId29"/>
    <p:sldLayoutId id="2147483935" r:id="rId30"/>
    <p:sldLayoutId id="2147483936" r:id="rId31"/>
    <p:sldLayoutId id="2147483937" r:id="rId32"/>
    <p:sldLayoutId id="2147483938" r:id="rId33"/>
    <p:sldLayoutId id="2147483939" r:id="rId34"/>
    <p:sldLayoutId id="2147483940" r:id="rId35"/>
    <p:sldLayoutId id="2147483941" r:id="rId36"/>
    <p:sldLayoutId id="2147483942" r:id="rId37"/>
    <p:sldLayoutId id="2147483943" r:id="rId38"/>
    <p:sldLayoutId id="2147483944" r:id="rId39"/>
    <p:sldLayoutId id="2147483945" r:id="rId40"/>
    <p:sldLayoutId id="2147483946" r:id="rId41"/>
    <p:sldLayoutId id="2147483947" r:id="rId42"/>
    <p:sldLayoutId id="2147483948" r:id="rId43"/>
    <p:sldLayoutId id="2147483949" r:id="rId44"/>
    <p:sldLayoutId id="2147483950" r:id="rId45"/>
    <p:sldLayoutId id="2147483951" r:id="rId46"/>
    <p:sldLayoutId id="2147483955" r:id="rId47"/>
    <p:sldLayoutId id="2147484170" r:id="rId4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ko-KR" altLang="en-US"/>
              <a:t>마스터 제목 스타일 편집</a:t>
            </a:r>
            <a:endParaRPr lang="en-US"/>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487289714"/>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 id="2147483969" r:id="rId12"/>
    <p:sldLayoutId id="2147483970" r:id="rId13"/>
    <p:sldLayoutId id="2147483971" r:id="rId14"/>
    <p:sldLayoutId id="2147483972" r:id="rId15"/>
    <p:sldLayoutId id="2147483973" r:id="rId16"/>
    <p:sldLayoutId id="2147483974" r:id="rId17"/>
    <p:sldLayoutId id="2147483975" r:id="rId18"/>
    <p:sldLayoutId id="2147483976" r:id="rId19"/>
    <p:sldLayoutId id="2147483977" r:id="rId20"/>
    <p:sldLayoutId id="2147483978" r:id="rId21"/>
    <p:sldLayoutId id="2147483979" r:id="rId22"/>
    <p:sldLayoutId id="2147483980" r:id="rId23"/>
    <p:sldLayoutId id="2147483981" r:id="rId24"/>
    <p:sldLayoutId id="2147483982" r:id="rId25"/>
    <p:sldLayoutId id="2147483983" r:id="rId26"/>
    <p:sldLayoutId id="2147483984" r:id="rId27"/>
    <p:sldLayoutId id="2147483985" r:id="rId28"/>
    <p:sldLayoutId id="2147483986" r:id="rId29"/>
    <p:sldLayoutId id="2147483987" r:id="rId30"/>
    <p:sldLayoutId id="2147483988" r:id="rId31"/>
    <p:sldLayoutId id="2147483989" r:id="rId32"/>
    <p:sldLayoutId id="2147483990" r:id="rId33"/>
    <p:sldLayoutId id="2147483991" r:id="rId34"/>
    <p:sldLayoutId id="2147483992" r:id="rId35"/>
    <p:sldLayoutId id="2147483993" r:id="rId36"/>
    <p:sldLayoutId id="2147483994" r:id="rId37"/>
    <p:sldLayoutId id="2147483995" r:id="rId38"/>
    <p:sldLayoutId id="2147483996" r:id="rId39"/>
    <p:sldLayoutId id="2147483997" r:id="rId40"/>
    <p:sldLayoutId id="2147483998" r:id="rId41"/>
    <p:sldLayoutId id="2147483999" r:id="rId42"/>
    <p:sldLayoutId id="2147484000" r:id="rId43"/>
    <p:sldLayoutId id="2147484001" r:id="rId44"/>
    <p:sldLayoutId id="2147484002" r:id="rId45"/>
    <p:sldLayoutId id="2147484003" r:id="rId46"/>
    <p:sldLayoutId id="2147484004" r:id="rId47"/>
    <p:sldLayoutId id="2147484005" r:id="rId48"/>
    <p:sldLayoutId id="2147484006" r:id="rId49"/>
    <p:sldLayoutId id="2147484007" r:id="rId50"/>
    <p:sldLayoutId id="2147484008" r:id="rId51"/>
    <p:sldLayoutId id="2147484009" r:id="rId52"/>
    <p:sldLayoutId id="2147484010" r:id="rId53"/>
    <p:sldLayoutId id="2147484011" r:id="rId54"/>
    <p:sldLayoutId id="2147484012" r:id="rId55"/>
    <p:sldLayoutId id="2147484013" r:id="rId56"/>
    <p:sldLayoutId id="2147484014" r:id="rId57"/>
    <p:sldLayoutId id="2147484015" r:id="rId58"/>
    <p:sldLayoutId id="2147484016" r:id="rId59"/>
    <p:sldLayoutId id="2147484017" r:id="rId60"/>
    <p:sldLayoutId id="2147484018" r:id="rId61"/>
    <p:sldLayoutId id="2147484019" r:id="rId62"/>
    <p:sldLayoutId id="2147484020" r:id="rId63"/>
    <p:sldLayoutId id="2147484021" r:id="rId64"/>
    <p:sldLayoutId id="2147484022" r:id="rId65"/>
    <p:sldLayoutId id="2147484023" r:id="rId66"/>
    <p:sldLayoutId id="2147484024" r:id="rId67"/>
    <p:sldLayoutId id="2147484025" r:id="rId68"/>
    <p:sldLayoutId id="2147484026" r:id="rId69"/>
    <p:sldLayoutId id="2147484027" r:id="rId70"/>
    <p:sldLayoutId id="2147484028" r:id="rId71"/>
    <p:sldLayoutId id="2147484029" r:id="rId72"/>
    <p:sldLayoutId id="2147484030" r:id="rId73"/>
    <p:sldLayoutId id="2147484031" r:id="rId74"/>
    <p:sldLayoutId id="2147484032" r:id="rId75"/>
    <p:sldLayoutId id="2147484033" r:id="rId76"/>
    <p:sldLayoutId id="2147484034" r:id="rId77"/>
    <p:sldLayoutId id="2147484035" r:id="rId78"/>
    <p:sldLayoutId id="2147484036" r:id="rId79"/>
    <p:sldLayoutId id="2147484037" r:id="rId80"/>
    <p:sldLayoutId id="2147484038" r:id="rId81"/>
    <p:sldLayoutId id="2147484039" r:id="rId82"/>
    <p:sldLayoutId id="2147484040" r:id="rId83"/>
    <p:sldLayoutId id="2147484041" r:id="rId84"/>
    <p:sldLayoutId id="2147484042" r:id="rId85"/>
    <p:sldLayoutId id="2147484043" r:id="rId86"/>
    <p:sldLayoutId id="2147484044" r:id="rId87"/>
    <p:sldLayoutId id="2147484045" r:id="rId88"/>
    <p:sldLayoutId id="2147484046" r:id="rId89"/>
    <p:sldLayoutId id="2147484047" r:id="rId90"/>
    <p:sldLayoutId id="2147484048" r:id="rId91"/>
    <p:sldLayoutId id="2147484049" r:id="rId92"/>
    <p:sldLayoutId id="2147484050" r:id="rId93"/>
    <p:sldLayoutId id="2147484051" r:id="rId94"/>
    <p:sldLayoutId id="2147484052" r:id="rId95"/>
    <p:sldLayoutId id="2147484053" r:id="rId96"/>
    <p:sldLayoutId id="2147484054" r:id="rId97"/>
    <p:sldLayoutId id="2147484055" r:id="rId98"/>
    <p:sldLayoutId id="2147484056" r:id="rId99"/>
    <p:sldLayoutId id="2147484057" r:id="rId100"/>
    <p:sldLayoutId id="2147484058" r:id="rId101"/>
    <p:sldLayoutId id="2147484059" r:id="rId102"/>
    <p:sldLayoutId id="2147484060" r:id="rId103"/>
    <p:sldLayoutId id="2147484061" r:id="rId104"/>
    <p:sldLayoutId id="2147484062" r:id="rId105"/>
    <p:sldLayoutId id="2147484063" r:id="rId106"/>
    <p:sldLayoutId id="2147484064" r:id="rId107"/>
    <p:sldLayoutId id="2147484065" r:id="rId108"/>
    <p:sldLayoutId id="2147484066" r:id="rId109"/>
    <p:sldLayoutId id="2147484067" r:id="rId110"/>
    <p:sldLayoutId id="2147484068" r:id="rId111"/>
    <p:sldLayoutId id="2147484069" r:id="rId112"/>
    <p:sldLayoutId id="2147484070" r:id="rId113"/>
    <p:sldLayoutId id="2147484071" r:id="rId114"/>
    <p:sldLayoutId id="2147484072" r:id="rId115"/>
    <p:sldLayoutId id="2147484073" r:id="rId116"/>
    <p:sldLayoutId id="2147484074" r:id="rId117"/>
    <p:sldLayoutId id="2147484075" r:id="rId118"/>
    <p:sldLayoutId id="2147484076" r:id="rId119"/>
    <p:sldLayoutId id="2147484077" r:id="rId120"/>
    <p:sldLayoutId id="2147484078" r:id="rId121"/>
    <p:sldLayoutId id="2147484079" r:id="rId122"/>
    <p:sldLayoutId id="2147484080" r:id="rId123"/>
    <p:sldLayoutId id="2147484081" r:id="rId124"/>
    <p:sldLayoutId id="2147484082" r:id="rId125"/>
    <p:sldLayoutId id="2147484083" r:id="rId126"/>
    <p:sldLayoutId id="2147484084" r:id="rId127"/>
    <p:sldLayoutId id="2147484085" r:id="rId128"/>
    <p:sldLayoutId id="2147484086" r:id="rId129"/>
    <p:sldLayoutId id="2147484087" r:id="rId130"/>
    <p:sldLayoutId id="2147484088" r:id="rId131"/>
    <p:sldLayoutId id="2147484089" r:id="rId132"/>
    <p:sldLayoutId id="2147484090" r:id="rId133"/>
    <p:sldLayoutId id="2147484091" r:id="rId134"/>
    <p:sldLayoutId id="2147484092" r:id="rId135"/>
    <p:sldLayoutId id="2147484093" r:id="rId136"/>
    <p:sldLayoutId id="2147484094" r:id="rId137"/>
    <p:sldLayoutId id="2147484095" r:id="rId138"/>
    <p:sldLayoutId id="2147484096" r:id="rId139"/>
    <p:sldLayoutId id="2147484097" r:id="rId140"/>
    <p:sldLayoutId id="2147484098" r:id="rId141"/>
    <p:sldLayoutId id="2147484099" r:id="rId142"/>
    <p:sldLayoutId id="2147484100" r:id="rId143"/>
    <p:sldLayoutId id="2147484101" r:id="rId144"/>
    <p:sldLayoutId id="2147484102" r:id="rId145"/>
    <p:sldLayoutId id="2147484103" r:id="rId146"/>
    <p:sldLayoutId id="2147484104" r:id="rId147"/>
    <p:sldLayoutId id="2147484105" r:id="rId148"/>
    <p:sldLayoutId id="2147484106" r:id="rId149"/>
    <p:sldLayoutId id="2147484107" r:id="rId150"/>
    <p:sldLayoutId id="2147484108" r:id="rId151"/>
    <p:sldLayoutId id="2147484109" r:id="rId152"/>
    <p:sldLayoutId id="2147484110" r:id="rId153"/>
    <p:sldLayoutId id="2147484111" r:id="rId154"/>
    <p:sldLayoutId id="2147484112" r:id="rId155"/>
    <p:sldLayoutId id="2147484113" r:id="rId156"/>
    <p:sldLayoutId id="2147484114" r:id="rId157"/>
    <p:sldLayoutId id="2147484115" r:id="rId158"/>
    <p:sldLayoutId id="2147484116" r:id="rId159"/>
    <p:sldLayoutId id="2147484117" r:id="rId160"/>
    <p:sldLayoutId id="2147484118" r:id="rId161"/>
    <p:sldLayoutId id="2147484119" r:id="rId162"/>
    <p:sldLayoutId id="2147484120" r:id="rId163"/>
    <p:sldLayoutId id="2147484121" r:id="rId164"/>
    <p:sldLayoutId id="2147484122" r:id="rId165"/>
    <p:sldLayoutId id="2147484123" r:id="rId166"/>
    <p:sldLayoutId id="2147484124" r:id="rId167"/>
    <p:sldLayoutId id="2147484125" r:id="rId168"/>
    <p:sldLayoutId id="2147484126" r:id="rId169"/>
    <p:sldLayoutId id="2147484127" r:id="rId170"/>
    <p:sldLayoutId id="2147484128" r:id="rId171"/>
    <p:sldLayoutId id="2147484129" r:id="rId172"/>
    <p:sldLayoutId id="2147484130" r:id="rId173"/>
    <p:sldLayoutId id="2147484131" r:id="rId174"/>
    <p:sldLayoutId id="2147484132" r:id="rId175"/>
    <p:sldLayoutId id="2147484133" r:id="rId176"/>
    <p:sldLayoutId id="2147484134" r:id="rId177"/>
    <p:sldLayoutId id="2147484135" r:id="rId178"/>
    <p:sldLayoutId id="2147484136" r:id="rId179"/>
    <p:sldLayoutId id="2147484137" r:id="rId180"/>
    <p:sldLayoutId id="2147484138" r:id="rId181"/>
    <p:sldLayoutId id="2147484139" r:id="rId182"/>
    <p:sldLayoutId id="2147484140" r:id="rId183"/>
    <p:sldLayoutId id="2147484141" r:id="rId184"/>
    <p:sldLayoutId id="2147484142" r:id="rId185"/>
    <p:sldLayoutId id="2147484143" r:id="rId186"/>
    <p:sldLayoutId id="2147484144" r:id="rId187"/>
    <p:sldLayoutId id="2147484145" r:id="rId188"/>
    <p:sldLayoutId id="2147484146" r:id="rId189"/>
    <p:sldLayoutId id="2147484147" r:id="rId190"/>
    <p:sldLayoutId id="2147484148" r:id="rId191"/>
    <p:sldLayoutId id="2147484149" r:id="rId192"/>
    <p:sldLayoutId id="2147484150" r:id="rId193"/>
    <p:sldLayoutId id="2147484151" r:id="rId194"/>
    <p:sldLayoutId id="2147484152" r:id="rId195"/>
    <p:sldLayoutId id="2147484153" r:id="rId196"/>
    <p:sldLayoutId id="2147484154" r:id="rId197"/>
    <p:sldLayoutId id="2147484155" r:id="rId198"/>
    <p:sldLayoutId id="2147484156" r:id="rId199"/>
    <p:sldLayoutId id="2147484157" r:id="rId200"/>
    <p:sldLayoutId id="2147484158" r:id="rId201"/>
    <p:sldLayoutId id="2147484159" r:id="rId202"/>
    <p:sldLayoutId id="2147484160" r:id="rId203"/>
    <p:sldLayoutId id="2147484161" r:id="rId204"/>
    <p:sldLayoutId id="2147484162" r:id="rId205"/>
    <p:sldLayoutId id="2147484163" r:id="rId206"/>
    <p:sldLayoutId id="2147484164" r:id="rId207"/>
    <p:sldLayoutId id="2147484165" r:id="rId208"/>
    <p:sldLayoutId id="2147484166" r:id="rId209"/>
    <p:sldLayoutId id="2147484167" r:id="rId210"/>
    <p:sldLayoutId id="2147484168"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7" y="6396925"/>
            <a:ext cx="11029739"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545192218"/>
      </p:ext>
    </p:extLst>
  </p:cSld>
  <p:clrMap bg1="dk1" tx1="lt1" bg2="dk2" tx2="lt2" accent1="accent1" accent2="accent2" accent3="accent3" accent4="accent4" accent5="accent5" accent6="accent6" hlink="hlink" folHlink="folHlink"/>
  <p:sldLayoutIdLst>
    <p:sldLayoutId id="2147484172" r:id="rId1"/>
    <p:sldLayoutId id="2147484173" r:id="rId2"/>
    <p:sldLayoutId id="2147484174" r:id="rId3"/>
    <p:sldLayoutId id="2147484175" r:id="rId4"/>
    <p:sldLayoutId id="2147484176" r:id="rId5"/>
    <p:sldLayoutId id="2147484177" r:id="rId6"/>
    <p:sldLayoutId id="2147484178" r:id="rId7"/>
    <p:sldLayoutId id="2147484179" r:id="rId8"/>
    <p:sldLayoutId id="2147484180" r:id="rId9"/>
    <p:sldLayoutId id="2147484181" r:id="rId10"/>
    <p:sldLayoutId id="2147484182" r:id="rId11"/>
    <p:sldLayoutId id="2147484183" r:id="rId12"/>
    <p:sldLayoutId id="2147484184" r:id="rId13"/>
    <p:sldLayoutId id="2147484185" r:id="rId14"/>
    <p:sldLayoutId id="2147484186" r:id="rId15"/>
    <p:sldLayoutId id="2147484187" r:id="rId16"/>
    <p:sldLayoutId id="2147484188" r:id="rId17"/>
    <p:sldLayoutId id="2147484189" r:id="rId18"/>
    <p:sldLayoutId id="2147484190" r:id="rId19"/>
    <p:sldLayoutId id="2147484191" r:id="rId20"/>
    <p:sldLayoutId id="2147484192" r:id="rId21"/>
    <p:sldLayoutId id="2147484193" r:id="rId22"/>
    <p:sldLayoutId id="2147484194" r:id="rId23"/>
    <p:sldLayoutId id="2147484195" r:id="rId24"/>
    <p:sldLayoutId id="2147484196" r:id="rId25"/>
    <p:sldLayoutId id="2147484197" r:id="rId26"/>
    <p:sldLayoutId id="2147484198" r:id="rId27"/>
    <p:sldLayoutId id="2147484199" r:id="rId28"/>
    <p:sldLayoutId id="2147484200" r:id="rId29"/>
    <p:sldLayoutId id="2147484201" r:id="rId30"/>
    <p:sldLayoutId id="2147484202" r:id="rId31"/>
    <p:sldLayoutId id="2147484203" r:id="rId32"/>
    <p:sldLayoutId id="2147484204" r:id="rId33"/>
    <p:sldLayoutId id="2147484205" r:id="rId34"/>
    <p:sldLayoutId id="2147484206" r:id="rId35"/>
    <p:sldLayoutId id="2147484207" r:id="rId36"/>
    <p:sldLayoutId id="2147484208" r:id="rId37"/>
    <p:sldLayoutId id="2147484209" r:id="rId38"/>
    <p:sldLayoutId id="2147484210" r:id="rId39"/>
    <p:sldLayoutId id="2147484211" r:id="rId40"/>
    <p:sldLayoutId id="2147484212" r:id="rId41"/>
    <p:sldLayoutId id="2147484213" r:id="rId42"/>
    <p:sldLayoutId id="2147484214" r:id="rId43"/>
    <p:sldLayoutId id="2147484215" r:id="rId44"/>
    <p:sldLayoutId id="2147484216" r:id="rId45"/>
    <p:sldLayoutId id="2147484217" r:id="rId46"/>
    <p:sldLayoutId id="2147484218" r:id="rId47"/>
    <p:sldLayoutId id="2147484219" r:id="rId48"/>
    <p:sldLayoutId id="2147484220" r:id="rId49"/>
    <p:sldLayoutId id="2147484221" r:id="rId50"/>
    <p:sldLayoutId id="2147484222" r:id="rId51"/>
    <p:sldLayoutId id="2147484223" r:id="rId52"/>
    <p:sldLayoutId id="2147484224" r:id="rId53"/>
    <p:sldLayoutId id="2147484225" r:id="rId54"/>
    <p:sldLayoutId id="2147484226"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p15:clr>
            <a:srgbClr val="F26B43"/>
          </p15:clr>
        </p15:guide>
        <p15:guide id="4" orient="horz" pos="391">
          <p15:clr>
            <a:srgbClr val="F26B43"/>
          </p15:clr>
        </p15:guide>
        <p15:guide id="6" pos="7355">
          <p15:clr>
            <a:srgbClr val="F26B43"/>
          </p15:clr>
        </p15:guide>
        <p15:guide id="10" orient="horz" pos="4020">
          <p15:clr>
            <a:srgbClr val="F26B43"/>
          </p15:clr>
        </p15:guide>
        <p15:guide id="11" orient="horz" pos="388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5500935"/>
      </p:ext>
    </p:extLst>
  </p:cSld>
  <p:clrMap bg1="dk1" tx1="lt1" bg2="dk2" tx2="lt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 id="2147484240" r:id="rId13"/>
    <p:sldLayoutId id="2147484241" r:id="rId14"/>
    <p:sldLayoutId id="2147484242" r:id="rId15"/>
    <p:sldLayoutId id="2147484243" r:id="rId16"/>
    <p:sldLayoutId id="2147484244" r:id="rId17"/>
    <p:sldLayoutId id="2147484245" r:id="rId18"/>
    <p:sldLayoutId id="2147484246" r:id="rId19"/>
    <p:sldLayoutId id="2147484247" r:id="rId20"/>
    <p:sldLayoutId id="2147484248" r:id="rId21"/>
    <p:sldLayoutId id="2147484249" r:id="rId22"/>
    <p:sldLayoutId id="2147484250" r:id="rId23"/>
    <p:sldLayoutId id="2147484251" r:id="rId24"/>
    <p:sldLayoutId id="2147484252" r:id="rId25"/>
    <p:sldLayoutId id="2147484253" r:id="rId26"/>
    <p:sldLayoutId id="2147484254" r:id="rId27"/>
    <p:sldLayoutId id="2147484255" r:id="rId28"/>
    <p:sldLayoutId id="2147484256" r:id="rId29"/>
    <p:sldLayoutId id="2147484257" r:id="rId30"/>
    <p:sldLayoutId id="2147484258" r:id="rId31"/>
    <p:sldLayoutId id="2147484259" r:id="rId32"/>
    <p:sldLayoutId id="2147484260" r:id="rId33"/>
    <p:sldLayoutId id="2147484261" r:id="rId34"/>
    <p:sldLayoutId id="2147484262" r:id="rId35"/>
    <p:sldLayoutId id="2147484263" r:id="rId36"/>
    <p:sldLayoutId id="2147484264" r:id="rId37"/>
    <p:sldLayoutId id="2147484265" r:id="rId38"/>
    <p:sldLayoutId id="2147484266" r:id="rId39"/>
    <p:sldLayoutId id="2147484267" r:id="rId40"/>
    <p:sldLayoutId id="2147484268" r:id="rId41"/>
    <p:sldLayoutId id="2147484269" r:id="rId42"/>
    <p:sldLayoutId id="2147484270" r:id="rId43"/>
    <p:sldLayoutId id="2147484271" r:id="rId44"/>
    <p:sldLayoutId id="2147484272" r:id="rId45"/>
    <p:sldLayoutId id="2147484273" r:id="rId46"/>
    <p:sldLayoutId id="2147484274" r:id="rId47"/>
    <p:sldLayoutId id="2147484275" r:id="rId48"/>
    <p:sldLayoutId id="2147484276" r:id="rId49"/>
    <p:sldLayoutId id="2147484277" r:id="rId50"/>
    <p:sldLayoutId id="2147484278" r:id="rId51"/>
    <p:sldLayoutId id="2147484279" r:id="rId52"/>
    <p:sldLayoutId id="2147484280" r:id="rId53"/>
    <p:sldLayoutId id="2147484281" r:id="rId54"/>
    <p:sldLayoutId id="2147484282"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p15:clr>
            <a:srgbClr val="F26B43"/>
          </p15:clr>
        </p15:guide>
        <p15:guide id="4" orient="horz" pos="391">
          <p15:clr>
            <a:srgbClr val="F26B43"/>
          </p15:clr>
        </p15:guide>
        <p15:guide id="6" pos="7355">
          <p15:clr>
            <a:srgbClr val="F26B43"/>
          </p15:clr>
        </p15:guide>
        <p15:guide id="10" orient="horz" pos="4020">
          <p15:clr>
            <a:srgbClr val="F26B43"/>
          </p15:clr>
        </p15:guide>
        <p15:guide id="11" orient="horz" pos="38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3" Type="http://schemas.openxmlformats.org/officeDocument/2006/relationships/hyperlink" Target="https://www.qualcomm.com/research/university-relations/innovation-fellowship/2026-south-korea" TargetMode="External"/><Relationship Id="rId2" Type="http://schemas.openxmlformats.org/officeDocument/2006/relationships/notesSlide" Target="../notesSlides/notesSlide14.xml"/><Relationship Id="rId1" Type="http://schemas.openxmlformats.org/officeDocument/2006/relationships/slideLayout" Target="../slideLayouts/slideLayout62.xml"/><Relationship Id="rId5" Type="http://schemas.openxmlformats.org/officeDocument/2006/relationships/hyperlink" Target="mailto:innovation.award@qti.qualcomm.com" TargetMode="External"/><Relationship Id="rId4" Type="http://schemas.openxmlformats.org/officeDocument/2006/relationships/hyperlink" Target="https://forms.gle/xwHYdYXex6dADJEs7"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8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8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8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894D1-449F-0520-7E31-AC87D2C517F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06C9F3A-3A92-431B-1E22-C1D776B06D64}"/>
              </a:ext>
            </a:extLst>
          </p:cNvPr>
          <p:cNvSpPr>
            <a:spLocks noGrp="1"/>
          </p:cNvSpPr>
          <p:nvPr>
            <p:ph type="title"/>
          </p:nvPr>
        </p:nvSpPr>
        <p:spPr>
          <a:xfrm>
            <a:off x="515938" y="2327695"/>
            <a:ext cx="6325849" cy="2202610"/>
          </a:xfrm>
        </p:spPr>
        <p:txBody>
          <a:bodyPr anchor="ctr"/>
          <a:lstStyle/>
          <a:p>
            <a:pPr>
              <a:lnSpc>
                <a:spcPct val="100000"/>
              </a:lnSpc>
            </a:pPr>
            <a:r>
              <a:rPr lang="en-US" dirty="0">
                <a:latin typeface="+mj-lt"/>
              </a:rPr>
              <a:t>Qualcomm Innovation Fellowship Korea 2026 Applicant manual</a:t>
            </a:r>
          </a:p>
        </p:txBody>
      </p:sp>
    </p:spTree>
    <p:extLst>
      <p:ext uri="{BB962C8B-B14F-4D97-AF65-F5344CB8AC3E}">
        <p14:creationId xmlns:p14="http://schemas.microsoft.com/office/powerpoint/2010/main" val="697688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a:xfrm>
            <a:off x="487349" y="1091649"/>
            <a:ext cx="11187112" cy="3965380"/>
          </a:xfrm>
        </p:spPr>
        <p:txBody>
          <a:bodyPr/>
          <a:lstStyle/>
          <a:p>
            <a:pPr lvl="0"/>
            <a:r>
              <a:rPr lang="en-US" dirty="0">
                <a:latin typeface="Aptos" panose="020B0004020202020204" pitchFamily="34" charset="0"/>
              </a:rPr>
              <a:t>Each applicant should submit an application by the specified deadline that must include :</a:t>
            </a:r>
          </a:p>
          <a:p>
            <a:pPr lvl="1"/>
            <a:r>
              <a:rPr lang="en-US" dirty="0">
                <a:latin typeface="Aptos" panose="020B0004020202020204" pitchFamily="34" charset="0"/>
              </a:rPr>
              <a:t>Paper – </a:t>
            </a:r>
            <a:r>
              <a:rPr lang="en-US" u="sng" dirty="0">
                <a:latin typeface="Aptos" panose="020B0004020202020204" pitchFamily="34" charset="0"/>
              </a:rPr>
              <a:t>hidden author lis</a:t>
            </a:r>
            <a:r>
              <a:rPr lang="en-US" dirty="0">
                <a:latin typeface="Aptos" panose="020B0004020202020204" pitchFamily="34" charset="0"/>
              </a:rPr>
              <a:t>t for blind review </a:t>
            </a:r>
          </a:p>
          <a:p>
            <a:pPr lvl="1"/>
            <a:r>
              <a:rPr lang="en-US" dirty="0">
                <a:latin typeface="Aptos" panose="020B0004020202020204" pitchFamily="34" charset="0"/>
              </a:rPr>
              <a:t>Signed copy of QIFK rule</a:t>
            </a:r>
          </a:p>
          <a:p>
            <a:pPr lvl="1"/>
            <a:r>
              <a:rPr lang="en-US" dirty="0">
                <a:latin typeface="Aptos" panose="020B0004020202020204" pitchFamily="34" charset="0"/>
              </a:rPr>
              <a:t>Complete and sign Foreign Corrupt Practices Act (FCPA) Questionnaire</a:t>
            </a:r>
          </a:p>
          <a:p>
            <a:pPr lvl="2"/>
            <a:r>
              <a:rPr lang="en-US" dirty="0">
                <a:latin typeface="Aptos" panose="020B0004020202020204" pitchFamily="34" charset="0"/>
              </a:rPr>
              <a:t>If an application has more than one co-1</a:t>
            </a:r>
            <a:r>
              <a:rPr lang="en-US" baseline="30000" dirty="0">
                <a:latin typeface="Aptos" panose="020B0004020202020204" pitchFamily="34" charset="0"/>
              </a:rPr>
              <a:t>st</a:t>
            </a:r>
            <a:r>
              <a:rPr lang="en-US" dirty="0">
                <a:latin typeface="Aptos" panose="020B0004020202020204" pitchFamily="34" charset="0"/>
              </a:rPr>
              <a:t> authors, each co-1</a:t>
            </a:r>
            <a:r>
              <a:rPr lang="en-US" baseline="30000" dirty="0">
                <a:latin typeface="Aptos" panose="020B0004020202020204" pitchFamily="34" charset="0"/>
              </a:rPr>
              <a:t>st</a:t>
            </a:r>
            <a:r>
              <a:rPr lang="en-US" dirty="0">
                <a:latin typeface="Aptos" panose="020B0004020202020204" pitchFamily="34" charset="0"/>
              </a:rPr>
              <a:t> authors must complete and sign QIFK rule and FCPA questionnaire.</a:t>
            </a:r>
          </a:p>
          <a:p>
            <a:pPr lvl="1"/>
            <a:r>
              <a:rPr lang="en-US" dirty="0">
                <a:latin typeface="Aptos" panose="020B0004020202020204" pitchFamily="34" charset="0"/>
              </a:rPr>
              <a:t>Self evaluation section</a:t>
            </a:r>
          </a:p>
          <a:p>
            <a:pPr lvl="2"/>
            <a:r>
              <a:rPr lang="en-US" dirty="0">
                <a:latin typeface="Aptos" panose="020B0004020202020204" pitchFamily="34" charset="0"/>
              </a:rPr>
              <a:t>Applicant assign self evaluation score and comment about your paper by two criteria – Innovation, Research potential.</a:t>
            </a:r>
          </a:p>
          <a:p>
            <a:r>
              <a:rPr lang="en-US" dirty="0">
                <a:latin typeface="Aptos" panose="020B0004020202020204" pitchFamily="34" charset="0"/>
              </a:rPr>
              <a:t>Applicant information by application page request (Name, e-mail address and the others)</a:t>
            </a:r>
          </a:p>
          <a:p>
            <a:r>
              <a:rPr lang="en-US" dirty="0">
                <a:latin typeface="Aptos" panose="020B0004020202020204" pitchFamily="34" charset="0"/>
              </a:rPr>
              <a:t>After submission, Qualcomm sends application number for managing notification</a:t>
            </a:r>
          </a:p>
          <a:p>
            <a:pPr lvl="1"/>
            <a:endParaRPr lang="en-US" dirty="0">
              <a:latin typeface="Aptos" panose="020B0004020202020204" pitchFamily="34" charset="0"/>
            </a:endParaRPr>
          </a:p>
        </p:txBody>
      </p:sp>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Aptos" panose="020B0004020202020204" pitchFamily="34"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Application submission</a:t>
            </a:r>
          </a:p>
        </p:txBody>
      </p:sp>
    </p:spTree>
    <p:extLst>
      <p:ext uri="{BB962C8B-B14F-4D97-AF65-F5344CB8AC3E}">
        <p14:creationId xmlns:p14="http://schemas.microsoft.com/office/powerpoint/2010/main" val="1527416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latin typeface="Aptos" panose="020B0004020202020204" pitchFamily="34" charset="0"/>
              </a:rPr>
              <a:t>QIF Korea evaluation criteria - Innovation</a:t>
            </a:r>
          </a:p>
        </p:txBody>
      </p:sp>
      <p:sp>
        <p:nvSpPr>
          <p:cNvPr id="10" name="Subtitle 9">
            <a:extLst>
              <a:ext uri="{FF2B5EF4-FFF2-40B4-BE49-F238E27FC236}">
                <a16:creationId xmlns:a16="http://schemas.microsoft.com/office/drawing/2014/main" id="{FAD49511-C09D-40E8-9D82-95AD591BF9E2}"/>
              </a:ext>
            </a:extLst>
          </p:cNvPr>
          <p:cNvSpPr>
            <a:spLocks noGrp="1"/>
          </p:cNvSpPr>
          <p:nvPr>
            <p:ph type="subTitle" idx="4294967295"/>
          </p:nvPr>
        </p:nvSpPr>
        <p:spPr>
          <a:xfrm>
            <a:off x="495300" y="1132232"/>
            <a:ext cx="11187112" cy="431657"/>
          </a:xfrm>
        </p:spPr>
        <p:txBody>
          <a:bodyPr/>
          <a:lstStyle/>
          <a:p>
            <a:pPr marL="0" indent="0">
              <a:buNone/>
            </a:pPr>
            <a:r>
              <a:rPr lang="en-US" sz="1600" dirty="0">
                <a:solidFill>
                  <a:srgbClr val="2853DC"/>
                </a:solidFill>
                <a:latin typeface="Aptos" panose="020B0004020202020204" pitchFamily="34" charset="0"/>
              </a:rPr>
              <a:t>The criteria means that How much the paper innovative?</a:t>
            </a:r>
          </a:p>
          <a:p>
            <a:pPr marL="0" indent="0">
              <a:buNone/>
            </a:pPr>
            <a:endParaRPr lang="en-US" sz="1600" dirty="0">
              <a:solidFill>
                <a:srgbClr val="2853DC"/>
              </a:solidFill>
              <a:latin typeface="Aptos" panose="020B0004020202020204" pitchFamily="34" charset="0"/>
            </a:endParaRPr>
          </a:p>
        </p:txBody>
      </p:sp>
      <p:graphicFrame>
        <p:nvGraphicFramePr>
          <p:cNvPr id="5" name="Table 2">
            <a:extLst>
              <a:ext uri="{FF2B5EF4-FFF2-40B4-BE49-F238E27FC236}">
                <a16:creationId xmlns:a16="http://schemas.microsoft.com/office/drawing/2014/main" id="{2DE827A0-A790-4EA3-B3EF-B4DC59199304}"/>
              </a:ext>
            </a:extLst>
          </p:cNvPr>
          <p:cNvGraphicFramePr>
            <a:graphicFrameLocks noGrp="1"/>
          </p:cNvGraphicFramePr>
          <p:nvPr/>
        </p:nvGraphicFramePr>
        <p:xfrm>
          <a:off x="495300" y="1610271"/>
          <a:ext cx="11106150" cy="4310742"/>
        </p:xfrm>
        <a:graphic>
          <a:graphicData uri="http://schemas.openxmlformats.org/drawingml/2006/table">
            <a:tbl>
              <a:tblPr firstRow="1" bandRow="1">
                <a:tableStyleId>{5C22544A-7EE6-4342-B048-85BDC9FD1C3A}</a:tableStyleId>
              </a:tblPr>
              <a:tblGrid>
                <a:gridCol w="2221230">
                  <a:extLst>
                    <a:ext uri="{9D8B030D-6E8A-4147-A177-3AD203B41FA5}">
                      <a16:colId xmlns:a16="http://schemas.microsoft.com/office/drawing/2014/main" val="20000"/>
                    </a:ext>
                  </a:extLst>
                </a:gridCol>
                <a:gridCol w="8884920">
                  <a:extLst>
                    <a:ext uri="{9D8B030D-6E8A-4147-A177-3AD203B41FA5}">
                      <a16:colId xmlns:a16="http://schemas.microsoft.com/office/drawing/2014/main" val="20001"/>
                    </a:ext>
                  </a:extLst>
                </a:gridCol>
              </a:tblGrid>
              <a:tr h="718457">
                <a:tc>
                  <a:txBody>
                    <a:bodyPr/>
                    <a:lstStyle/>
                    <a:p>
                      <a:pPr algn="ctr"/>
                      <a:r>
                        <a:rPr lang="en-US" dirty="0"/>
                        <a:t>Score</a:t>
                      </a:r>
                    </a:p>
                  </a:txBody>
                  <a:tcPr anchor="ctr"/>
                </a:tc>
                <a:tc>
                  <a:txBody>
                    <a:bodyPr/>
                    <a:lstStyle/>
                    <a:p>
                      <a:pPr algn="ctr"/>
                      <a:r>
                        <a:rPr lang="en-US" dirty="0"/>
                        <a:t>Definition</a:t>
                      </a:r>
                    </a:p>
                  </a:txBody>
                  <a:tcPr anchor="ctr"/>
                </a:tc>
                <a:extLst>
                  <a:ext uri="{0D108BD9-81ED-4DB2-BD59-A6C34878D82A}">
                    <a16:rowId xmlns:a16="http://schemas.microsoft.com/office/drawing/2014/main" val="10000"/>
                  </a:ext>
                </a:extLst>
              </a:tr>
              <a:tr h="718457">
                <a:tc>
                  <a:txBody>
                    <a:bodyPr/>
                    <a:lstStyle/>
                    <a:p>
                      <a:pPr algn="ctr"/>
                      <a:r>
                        <a:rPr lang="en-US" dirty="0"/>
                        <a:t>5</a:t>
                      </a:r>
                    </a:p>
                  </a:txBody>
                  <a:tcPr anchor="ctr"/>
                </a:tc>
                <a:tc>
                  <a:txBody>
                    <a:bodyPr/>
                    <a:lstStyle/>
                    <a:p>
                      <a:pPr algn="l"/>
                      <a:r>
                        <a:rPr lang="en-US" sz="1800" b="0" kern="1200" dirty="0">
                          <a:solidFill>
                            <a:schemeClr val="dk1"/>
                          </a:solidFill>
                          <a:latin typeface="+mn-lt"/>
                          <a:ea typeface="+mn-ea"/>
                          <a:cs typeface="+mn-cs"/>
                        </a:rPr>
                        <a:t>Radical and revolutionary changes in academic achievement </a:t>
                      </a:r>
                      <a:r>
                        <a:rPr lang="en-US" sz="1800" b="0" kern="1200" baseline="0" dirty="0">
                          <a:solidFill>
                            <a:schemeClr val="dk1"/>
                          </a:solidFill>
                          <a:latin typeface="+mn-lt"/>
                          <a:ea typeface="+mn-ea"/>
                          <a:cs typeface="+mn-cs"/>
                        </a:rPr>
                        <a:t>and has been</a:t>
                      </a:r>
                      <a:r>
                        <a:rPr lang="en-US" sz="1800" b="0" kern="1200" dirty="0">
                          <a:solidFill>
                            <a:schemeClr val="dk1"/>
                          </a:solidFill>
                          <a:latin typeface="+mn-lt"/>
                          <a:ea typeface="+mn-ea"/>
                          <a:cs typeface="+mn-cs"/>
                        </a:rPr>
                        <a:t> applied successfully in practice experimental.</a:t>
                      </a:r>
                      <a:endParaRPr lang="en-US" b="0" dirty="0"/>
                    </a:p>
                  </a:txBody>
                  <a:tcPr anchor="ctr"/>
                </a:tc>
                <a:extLst>
                  <a:ext uri="{0D108BD9-81ED-4DB2-BD59-A6C34878D82A}">
                    <a16:rowId xmlns:a16="http://schemas.microsoft.com/office/drawing/2014/main" val="10001"/>
                  </a:ext>
                </a:extLst>
              </a:tr>
              <a:tr h="718457">
                <a:tc>
                  <a:txBody>
                    <a:bodyPr/>
                    <a:lstStyle/>
                    <a:p>
                      <a:pPr algn="ctr"/>
                      <a:r>
                        <a:rPr lang="en-US" dirty="0"/>
                        <a:t>4</a:t>
                      </a:r>
                    </a:p>
                  </a:txBody>
                  <a:tcPr anchor="ctr"/>
                </a:tc>
                <a:tc>
                  <a:txBody>
                    <a:bodyPr/>
                    <a:lstStyle/>
                    <a:p>
                      <a:pPr algn="l"/>
                      <a:r>
                        <a:rPr lang="en-US" b="0" dirty="0"/>
                        <a:t>Substantial and unusual new ideas which have been successfully applied.</a:t>
                      </a:r>
                    </a:p>
                  </a:txBody>
                  <a:tcPr anchor="ctr"/>
                </a:tc>
                <a:extLst>
                  <a:ext uri="{0D108BD9-81ED-4DB2-BD59-A6C34878D82A}">
                    <a16:rowId xmlns:a16="http://schemas.microsoft.com/office/drawing/2014/main" val="10002"/>
                  </a:ext>
                </a:extLst>
              </a:tr>
              <a:tr h="718457">
                <a:tc>
                  <a:txBody>
                    <a:bodyPr/>
                    <a:lstStyle/>
                    <a:p>
                      <a:pPr algn="ctr"/>
                      <a:r>
                        <a:rPr lang="en-US"/>
                        <a:t>3</a:t>
                      </a:r>
                      <a:endParaRPr lang="en-US" dirty="0"/>
                    </a:p>
                  </a:txBody>
                  <a:tcPr anchor="ctr"/>
                </a:tc>
                <a:tc>
                  <a:txBody>
                    <a:bodyPr/>
                    <a:lstStyle/>
                    <a:p>
                      <a:pPr algn="l"/>
                      <a:r>
                        <a:rPr lang="en-US" b="0" dirty="0"/>
                        <a:t>Interesting ideas which, though not radical, represent a</a:t>
                      </a:r>
                      <a:r>
                        <a:rPr lang="en-US" b="0" baseline="0" dirty="0"/>
                        <a:t> significant incremental improvement in the area of application.</a:t>
                      </a:r>
                      <a:endParaRPr lang="en-US" b="0" dirty="0"/>
                    </a:p>
                  </a:txBody>
                  <a:tcPr anchor="ctr"/>
                </a:tc>
                <a:extLst>
                  <a:ext uri="{0D108BD9-81ED-4DB2-BD59-A6C34878D82A}">
                    <a16:rowId xmlns:a16="http://schemas.microsoft.com/office/drawing/2014/main" val="10003"/>
                  </a:ext>
                </a:extLst>
              </a:tr>
              <a:tr h="718457">
                <a:tc>
                  <a:txBody>
                    <a:bodyPr/>
                    <a:lstStyle/>
                    <a:p>
                      <a:pPr algn="ctr"/>
                      <a:r>
                        <a:rPr lang="en-US"/>
                        <a:t>2</a:t>
                      </a:r>
                      <a:endParaRPr lang="en-US" dirty="0"/>
                    </a:p>
                  </a:txBody>
                  <a:tcPr anchor="ctr"/>
                </a:tc>
                <a:tc>
                  <a:txBody>
                    <a:bodyPr/>
                    <a:lstStyle/>
                    <a:p>
                      <a:pPr algn="l"/>
                      <a:r>
                        <a:rPr lang="en-US" b="0" dirty="0"/>
                        <a:t>Ideas which are not</a:t>
                      </a:r>
                      <a:r>
                        <a:rPr lang="en-US" b="0" baseline="0" dirty="0"/>
                        <a:t> substantially new but are applied in an interesting way to a new area.</a:t>
                      </a:r>
                      <a:endParaRPr lang="en-US" b="0" dirty="0"/>
                    </a:p>
                  </a:txBody>
                  <a:tcPr anchor="ctr"/>
                </a:tc>
                <a:extLst>
                  <a:ext uri="{0D108BD9-81ED-4DB2-BD59-A6C34878D82A}">
                    <a16:rowId xmlns:a16="http://schemas.microsoft.com/office/drawing/2014/main" val="10004"/>
                  </a:ext>
                </a:extLst>
              </a:tr>
              <a:tr h="718457">
                <a:tc>
                  <a:txBody>
                    <a:bodyPr/>
                    <a:lstStyle/>
                    <a:p>
                      <a:pPr algn="ctr"/>
                      <a:r>
                        <a:rPr lang="en-US"/>
                        <a:t>1</a:t>
                      </a:r>
                      <a:endParaRPr lang="en-US" dirty="0"/>
                    </a:p>
                  </a:txBody>
                  <a:tcPr anchor="ctr"/>
                </a:tc>
                <a:tc>
                  <a:txBody>
                    <a:bodyPr/>
                    <a:lstStyle/>
                    <a:p>
                      <a:pPr algn="l"/>
                      <a:r>
                        <a:rPr lang="en-US" b="0" dirty="0"/>
                        <a:t>No</a:t>
                      </a:r>
                      <a:r>
                        <a:rPr lang="en-US" b="0" baseline="0" dirty="0"/>
                        <a:t> </a:t>
                      </a:r>
                      <a:r>
                        <a:rPr lang="en-US" b="0" dirty="0"/>
                        <a:t>significant new ideas,</a:t>
                      </a:r>
                      <a:r>
                        <a:rPr lang="en-US" b="0" baseline="0" dirty="0"/>
                        <a:t> or simply applies existing ideas in an obvious way to a new area.</a:t>
                      </a:r>
                      <a:endParaRPr lang="en-US" b="0" dirty="0"/>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636949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latin typeface="Aptos" panose="020B0004020202020204" pitchFamily="34" charset="0"/>
              </a:rPr>
              <a:t>QIF Korea evaluation criteria - Research potential</a:t>
            </a:r>
          </a:p>
        </p:txBody>
      </p:sp>
      <p:sp>
        <p:nvSpPr>
          <p:cNvPr id="10" name="Subtitle 9">
            <a:extLst>
              <a:ext uri="{FF2B5EF4-FFF2-40B4-BE49-F238E27FC236}">
                <a16:creationId xmlns:a16="http://schemas.microsoft.com/office/drawing/2014/main" id="{FAD49511-C09D-40E8-9D82-95AD591BF9E2}"/>
              </a:ext>
            </a:extLst>
          </p:cNvPr>
          <p:cNvSpPr>
            <a:spLocks noGrp="1"/>
          </p:cNvSpPr>
          <p:nvPr>
            <p:ph type="subTitle" idx="4294967295"/>
          </p:nvPr>
        </p:nvSpPr>
        <p:spPr>
          <a:xfrm>
            <a:off x="495300" y="1132232"/>
            <a:ext cx="11187112" cy="431657"/>
          </a:xfrm>
        </p:spPr>
        <p:txBody>
          <a:bodyPr/>
          <a:lstStyle/>
          <a:p>
            <a:pPr marL="0" indent="0">
              <a:buNone/>
            </a:pPr>
            <a:r>
              <a:rPr lang="en-US" sz="1600" dirty="0">
                <a:solidFill>
                  <a:srgbClr val="2853DC"/>
                </a:solidFill>
                <a:latin typeface="Aptos" panose="020B0004020202020204" pitchFamily="34" charset="0"/>
              </a:rPr>
              <a:t>The criteria means that How much the paper has potential for further research?</a:t>
            </a:r>
          </a:p>
          <a:p>
            <a:pPr marL="0" indent="0">
              <a:buNone/>
            </a:pPr>
            <a:endParaRPr lang="en-US" sz="1600" dirty="0">
              <a:solidFill>
                <a:srgbClr val="2853DC"/>
              </a:solidFill>
              <a:latin typeface="Aptos" panose="020B0004020202020204" pitchFamily="34" charset="0"/>
            </a:endParaRPr>
          </a:p>
          <a:p>
            <a:pPr marL="0" indent="0">
              <a:buNone/>
            </a:pPr>
            <a:endParaRPr lang="en-US" sz="1600" dirty="0">
              <a:solidFill>
                <a:srgbClr val="2853DC"/>
              </a:solidFill>
              <a:latin typeface="Aptos" panose="020B0004020202020204" pitchFamily="34" charset="0"/>
            </a:endParaRPr>
          </a:p>
          <a:p>
            <a:pPr marL="0" indent="0">
              <a:buNone/>
            </a:pPr>
            <a:endParaRPr lang="en-US" sz="1600" dirty="0">
              <a:solidFill>
                <a:srgbClr val="2853DC"/>
              </a:solidFill>
              <a:latin typeface="Aptos" panose="020B0004020202020204" pitchFamily="34" charset="0"/>
            </a:endParaRPr>
          </a:p>
        </p:txBody>
      </p:sp>
      <p:graphicFrame>
        <p:nvGraphicFramePr>
          <p:cNvPr id="5" name="Table 2">
            <a:extLst>
              <a:ext uri="{FF2B5EF4-FFF2-40B4-BE49-F238E27FC236}">
                <a16:creationId xmlns:a16="http://schemas.microsoft.com/office/drawing/2014/main" id="{2DE827A0-A790-4EA3-B3EF-B4DC59199304}"/>
              </a:ext>
            </a:extLst>
          </p:cNvPr>
          <p:cNvGraphicFramePr>
            <a:graphicFrameLocks noGrp="1"/>
          </p:cNvGraphicFramePr>
          <p:nvPr/>
        </p:nvGraphicFramePr>
        <p:xfrm>
          <a:off x="495300" y="1610271"/>
          <a:ext cx="11106150" cy="4310742"/>
        </p:xfrm>
        <a:graphic>
          <a:graphicData uri="http://schemas.openxmlformats.org/drawingml/2006/table">
            <a:tbl>
              <a:tblPr firstRow="1" bandRow="1">
                <a:tableStyleId>{5C22544A-7EE6-4342-B048-85BDC9FD1C3A}</a:tableStyleId>
              </a:tblPr>
              <a:tblGrid>
                <a:gridCol w="2221230">
                  <a:extLst>
                    <a:ext uri="{9D8B030D-6E8A-4147-A177-3AD203B41FA5}">
                      <a16:colId xmlns:a16="http://schemas.microsoft.com/office/drawing/2014/main" val="20000"/>
                    </a:ext>
                  </a:extLst>
                </a:gridCol>
                <a:gridCol w="8884920">
                  <a:extLst>
                    <a:ext uri="{9D8B030D-6E8A-4147-A177-3AD203B41FA5}">
                      <a16:colId xmlns:a16="http://schemas.microsoft.com/office/drawing/2014/main" val="20001"/>
                    </a:ext>
                  </a:extLst>
                </a:gridCol>
              </a:tblGrid>
              <a:tr h="718457">
                <a:tc>
                  <a:txBody>
                    <a:bodyPr/>
                    <a:lstStyle/>
                    <a:p>
                      <a:pPr algn="ctr"/>
                      <a:r>
                        <a:rPr lang="en-US" dirty="0"/>
                        <a:t>Score</a:t>
                      </a:r>
                    </a:p>
                  </a:txBody>
                  <a:tcPr anchor="ctr"/>
                </a:tc>
                <a:tc>
                  <a:txBody>
                    <a:bodyPr/>
                    <a:lstStyle/>
                    <a:p>
                      <a:pPr algn="ctr"/>
                      <a:r>
                        <a:rPr lang="en-US" dirty="0"/>
                        <a:t>Definition</a:t>
                      </a:r>
                    </a:p>
                  </a:txBody>
                  <a:tcPr anchor="ctr"/>
                </a:tc>
                <a:extLst>
                  <a:ext uri="{0D108BD9-81ED-4DB2-BD59-A6C34878D82A}">
                    <a16:rowId xmlns:a16="http://schemas.microsoft.com/office/drawing/2014/main" val="10000"/>
                  </a:ext>
                </a:extLst>
              </a:tr>
              <a:tr h="718457">
                <a:tc>
                  <a:txBody>
                    <a:bodyPr/>
                    <a:lstStyle/>
                    <a:p>
                      <a:pPr algn="ctr"/>
                      <a:r>
                        <a:rPr lang="en-US" dirty="0"/>
                        <a:t>5</a:t>
                      </a:r>
                    </a:p>
                  </a:txBody>
                  <a:tcPr anchor="ctr"/>
                </a:tc>
                <a:tc>
                  <a:txBody>
                    <a:bodyPr/>
                    <a:lstStyle/>
                    <a:p>
                      <a:r>
                        <a:rPr lang="en-US" altLang="ko-KR" sz="1600" u="none" baseline="0" dirty="0"/>
                        <a:t>The paper is very suitable for applicant area (AI, Machine learning and Autonomous driving) and has great potential value for additional research.</a:t>
                      </a:r>
                    </a:p>
                  </a:txBody>
                  <a:tcPr anchor="ctr"/>
                </a:tc>
                <a:extLst>
                  <a:ext uri="{0D108BD9-81ED-4DB2-BD59-A6C34878D82A}">
                    <a16:rowId xmlns:a16="http://schemas.microsoft.com/office/drawing/2014/main" val="10001"/>
                  </a:ext>
                </a:extLst>
              </a:tr>
              <a:tr h="718457">
                <a:tc>
                  <a:txBody>
                    <a:bodyPr/>
                    <a:lstStyle/>
                    <a:p>
                      <a:pPr algn="ctr"/>
                      <a:r>
                        <a:rPr lang="en-US" dirty="0"/>
                        <a:t>4</a:t>
                      </a:r>
                    </a:p>
                  </a:txBody>
                  <a:tcPr anchor="ctr"/>
                </a:tc>
                <a:tc>
                  <a:txBody>
                    <a:bodyPr/>
                    <a:lstStyle/>
                    <a:p>
                      <a:r>
                        <a:rPr lang="en-US" sz="1600" u="none" dirty="0"/>
                        <a:t>In between 3 and 5</a:t>
                      </a:r>
                    </a:p>
                  </a:txBody>
                  <a:tcPr anchor="ctr"/>
                </a:tc>
                <a:extLst>
                  <a:ext uri="{0D108BD9-81ED-4DB2-BD59-A6C34878D82A}">
                    <a16:rowId xmlns:a16="http://schemas.microsoft.com/office/drawing/2014/main" val="10002"/>
                  </a:ext>
                </a:extLst>
              </a:tr>
              <a:tr h="718457">
                <a:tc>
                  <a:txBody>
                    <a:bodyPr/>
                    <a:lstStyle/>
                    <a:p>
                      <a:pPr algn="ctr"/>
                      <a:r>
                        <a:rPr lang="en-US"/>
                        <a:t>3</a:t>
                      </a:r>
                      <a:endParaRPr lang="en-US" dirty="0"/>
                    </a:p>
                  </a:txBody>
                  <a:tcPr anchor="ctr"/>
                </a:tc>
                <a:tc>
                  <a:txBody>
                    <a:bodyPr/>
                    <a:lstStyle/>
                    <a:p>
                      <a:r>
                        <a:rPr lang="en-US" altLang="ko-KR" sz="1600" u="none" baseline="0" dirty="0"/>
                        <a:t>The paper is suitable for applicant area (AI, Machine learning and Autonomous driving) but  has good potential value for additional research.</a:t>
                      </a:r>
                    </a:p>
                  </a:txBody>
                  <a:tcPr anchor="ctr"/>
                </a:tc>
                <a:extLst>
                  <a:ext uri="{0D108BD9-81ED-4DB2-BD59-A6C34878D82A}">
                    <a16:rowId xmlns:a16="http://schemas.microsoft.com/office/drawing/2014/main" val="10003"/>
                  </a:ext>
                </a:extLst>
              </a:tr>
              <a:tr h="718457">
                <a:tc>
                  <a:txBody>
                    <a:bodyPr/>
                    <a:lstStyle/>
                    <a:p>
                      <a:pPr algn="ctr"/>
                      <a:r>
                        <a:rPr lang="en-US" dirty="0"/>
                        <a:t>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600" u="none" baseline="0" dirty="0"/>
                        <a:t>The paper is not suitable for applicant area (AI, Machine learning and Autonomous driving) but  has enough potential value for additional research.</a:t>
                      </a:r>
                    </a:p>
                  </a:txBody>
                  <a:tcPr anchor="ctr"/>
                </a:tc>
                <a:extLst>
                  <a:ext uri="{0D108BD9-81ED-4DB2-BD59-A6C34878D82A}">
                    <a16:rowId xmlns:a16="http://schemas.microsoft.com/office/drawing/2014/main" val="10004"/>
                  </a:ext>
                </a:extLst>
              </a:tr>
              <a:tr h="718457">
                <a:tc>
                  <a:txBody>
                    <a:bodyPr/>
                    <a:lstStyle/>
                    <a:p>
                      <a:pPr algn="ctr"/>
                      <a:r>
                        <a:rPr lang="en-US"/>
                        <a:t>1</a:t>
                      </a:r>
                      <a:endParaRPr lang="en-US"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600" u="none" baseline="0" dirty="0"/>
                        <a:t>The paper is not very suitable for applicant area (AI, Machine learning and Autonomous driving)  and has no value for additional research.</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205464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a:xfrm>
            <a:off x="487349" y="1091649"/>
            <a:ext cx="11187112" cy="3965380"/>
          </a:xfrm>
        </p:spPr>
        <p:txBody>
          <a:bodyPr/>
          <a:lstStyle/>
          <a:p>
            <a:pPr lvl="0"/>
            <a:r>
              <a:rPr lang="en-US" dirty="0">
                <a:latin typeface="Aptos" panose="020B0004020202020204" pitchFamily="34" charset="0"/>
              </a:rPr>
              <a:t>Qualcomm AI Research members review submitted papers with review criteria.</a:t>
            </a:r>
          </a:p>
          <a:p>
            <a:pPr lvl="0"/>
            <a:endParaRPr lang="en-US" dirty="0">
              <a:latin typeface="Aptos" panose="020B0004020202020204" pitchFamily="34" charset="0"/>
            </a:endParaRPr>
          </a:p>
          <a:p>
            <a:pPr lvl="0"/>
            <a:r>
              <a:rPr lang="en-US" dirty="0">
                <a:latin typeface="Aptos" panose="020B0004020202020204" pitchFamily="34" charset="0"/>
              </a:rPr>
              <a:t>After paper review phase for submitted paper, max 30 papers will be selected next phase, presentation and poster session</a:t>
            </a:r>
          </a:p>
          <a:p>
            <a:pPr marL="0" lvl="0" indent="0">
              <a:buNone/>
            </a:pPr>
            <a:endParaRPr lang="en-US" dirty="0">
              <a:latin typeface="Aptos" panose="020B0004020202020204" pitchFamily="34" charset="0"/>
            </a:endParaRPr>
          </a:p>
          <a:p>
            <a:pPr lvl="0"/>
            <a:r>
              <a:rPr lang="en-US" dirty="0">
                <a:latin typeface="Aptos" panose="020B0004020202020204" pitchFamily="34" charset="0"/>
              </a:rPr>
              <a:t>Review criteria</a:t>
            </a:r>
          </a:p>
          <a:p>
            <a:pPr lvl="1"/>
            <a:r>
              <a:rPr lang="en-US" dirty="0">
                <a:latin typeface="Aptos" panose="020B0004020202020204" pitchFamily="34" charset="0"/>
              </a:rPr>
              <a:t>Innovative research idea</a:t>
            </a:r>
          </a:p>
          <a:p>
            <a:pPr lvl="1"/>
            <a:r>
              <a:rPr lang="en-US" dirty="0">
                <a:latin typeface="Aptos" panose="020B0004020202020204" pitchFamily="34" charset="0"/>
              </a:rPr>
              <a:t>Clear understanding research area and realistic implementation</a:t>
            </a:r>
          </a:p>
          <a:p>
            <a:pPr lvl="1"/>
            <a:r>
              <a:rPr lang="en-US" dirty="0">
                <a:latin typeface="Aptos" panose="020B0004020202020204" pitchFamily="34" charset="0"/>
              </a:rPr>
              <a:t>Potential of research for further research</a:t>
            </a:r>
          </a:p>
          <a:p>
            <a:pPr lvl="1"/>
            <a:r>
              <a:rPr lang="en-US" dirty="0">
                <a:latin typeface="Aptos" panose="020B0004020202020204" pitchFamily="34" charset="0"/>
              </a:rPr>
              <a:t>Applicant strength</a:t>
            </a:r>
          </a:p>
        </p:txBody>
      </p:sp>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Qualcomm Next" pitchFamily="50"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Paper review</a:t>
            </a:r>
          </a:p>
        </p:txBody>
      </p:sp>
    </p:spTree>
    <p:extLst>
      <p:ext uri="{BB962C8B-B14F-4D97-AF65-F5344CB8AC3E}">
        <p14:creationId xmlns:p14="http://schemas.microsoft.com/office/powerpoint/2010/main" val="1347031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Aptos" panose="020B0004020202020204" pitchFamily="34"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Final session</a:t>
            </a:r>
          </a:p>
        </p:txBody>
      </p:sp>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p:txBody>
          <a:bodyPr/>
          <a:lstStyle/>
          <a:p>
            <a:r>
              <a:rPr lang="en-US" dirty="0">
                <a:latin typeface="Aptos" panose="020B0004020202020204" pitchFamily="34" charset="0"/>
              </a:rPr>
              <a:t>Finalists will have presentation and poster session at QIFK 2026 final session day.</a:t>
            </a:r>
          </a:p>
          <a:p>
            <a:pPr lvl="1"/>
            <a:r>
              <a:rPr lang="en-US" dirty="0">
                <a:latin typeface="Aptos" panose="020B0004020202020204" pitchFamily="34" charset="0"/>
              </a:rPr>
              <a:t>After presentation session, all finalist have poster session</a:t>
            </a:r>
          </a:p>
          <a:p>
            <a:pPr marL="163703" lvl="1" indent="0">
              <a:buNone/>
            </a:pPr>
            <a:endParaRPr lang="en-US" dirty="0">
              <a:latin typeface="Aptos" panose="020B0004020202020204" pitchFamily="34" charset="0"/>
            </a:endParaRPr>
          </a:p>
          <a:p>
            <a:pPr lvl="0"/>
            <a:r>
              <a:rPr lang="en-US" dirty="0">
                <a:latin typeface="Aptos" panose="020B0004020202020204" pitchFamily="34" charset="0"/>
              </a:rPr>
              <a:t>All session attendees, Qualcomm AI Research judges &amp; finalists, vote final 15 papers.</a:t>
            </a:r>
          </a:p>
          <a:p>
            <a:pPr lvl="1"/>
            <a:r>
              <a:rPr lang="en-US" dirty="0">
                <a:latin typeface="Aptos" panose="020B0004020202020204" pitchFamily="34" charset="0"/>
              </a:rPr>
              <a:t>Qualcomm AI Research’s ballot can have more weight than finalist’s.</a:t>
            </a:r>
          </a:p>
          <a:p>
            <a:pPr marL="163703" lvl="1" indent="0">
              <a:buNone/>
            </a:pPr>
            <a:endParaRPr lang="en-US" dirty="0">
              <a:latin typeface="Aptos" panose="020B0004020202020204" pitchFamily="34" charset="0"/>
            </a:endParaRPr>
          </a:p>
          <a:p>
            <a:r>
              <a:rPr lang="en-US" dirty="0">
                <a:latin typeface="Aptos" panose="020B0004020202020204" pitchFamily="34" charset="0"/>
              </a:rPr>
              <a:t>Max 15 papers will be chosen final</a:t>
            </a:r>
            <a:r>
              <a:rPr lang="ko-KR" altLang="en-US" dirty="0">
                <a:latin typeface="Aptos" panose="020B0004020202020204" pitchFamily="34" charset="0"/>
              </a:rPr>
              <a:t> </a:t>
            </a:r>
            <a:r>
              <a:rPr lang="en-US" altLang="ko-KR" dirty="0">
                <a:latin typeface="Aptos" panose="020B0004020202020204" pitchFamily="34" charset="0"/>
              </a:rPr>
              <a:t>scholarship</a:t>
            </a:r>
            <a:r>
              <a:rPr lang="ko-KR" altLang="en-US" dirty="0">
                <a:latin typeface="Aptos" panose="020B0004020202020204" pitchFamily="34" charset="0"/>
              </a:rPr>
              <a:t> </a:t>
            </a:r>
            <a:r>
              <a:rPr lang="en-US" altLang="ko-KR" dirty="0">
                <a:latin typeface="Aptos" panose="020B0004020202020204" pitchFamily="34" charset="0"/>
              </a:rPr>
              <a:t>receipt.</a:t>
            </a:r>
            <a:endParaRPr lang="en-US" dirty="0">
              <a:latin typeface="Aptos" panose="020B0004020202020204" pitchFamily="34" charset="0"/>
            </a:endParaRPr>
          </a:p>
        </p:txBody>
      </p:sp>
      <p:sp>
        <p:nvSpPr>
          <p:cNvPr id="3" name="Subtitle 2">
            <a:extLst>
              <a:ext uri="{FF2B5EF4-FFF2-40B4-BE49-F238E27FC236}">
                <a16:creationId xmlns:a16="http://schemas.microsoft.com/office/drawing/2014/main" id="{6F94CDBA-FC23-425F-B744-E1A185EA6584}"/>
              </a:ext>
            </a:extLst>
          </p:cNvPr>
          <p:cNvSpPr>
            <a:spLocks noGrp="1"/>
          </p:cNvSpPr>
          <p:nvPr>
            <p:ph type="subTitle" idx="1"/>
          </p:nvPr>
        </p:nvSpPr>
        <p:spPr/>
        <p:txBody>
          <a:bodyPr/>
          <a:lstStyle/>
          <a:p>
            <a:endParaRPr lang="en-US">
              <a:latin typeface="Aptos" panose="020B0004020202020204" pitchFamily="34" charset="0"/>
            </a:endParaRPr>
          </a:p>
        </p:txBody>
      </p:sp>
    </p:spTree>
    <p:extLst>
      <p:ext uri="{BB962C8B-B14F-4D97-AF65-F5344CB8AC3E}">
        <p14:creationId xmlns:p14="http://schemas.microsoft.com/office/powerpoint/2010/main" val="394998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Aptos" panose="020B0004020202020204" pitchFamily="34"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Scholarship reward</a:t>
            </a:r>
          </a:p>
        </p:txBody>
      </p:sp>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p:txBody>
          <a:bodyPr/>
          <a:lstStyle/>
          <a:p>
            <a:r>
              <a:rPr lang="en-US" dirty="0">
                <a:latin typeface="Aptos" panose="020B0004020202020204" pitchFamily="34" charset="0"/>
              </a:rPr>
              <a:t>Information of Finalist papers &amp; Selected max 15 papers (Paper title, author name and university) will be announced at QIFK &amp; Qualcomm web page.</a:t>
            </a:r>
          </a:p>
          <a:p>
            <a:pPr marL="0" indent="0">
              <a:buNone/>
            </a:pPr>
            <a:endParaRPr lang="en-US" dirty="0">
              <a:latin typeface="Aptos" panose="020B0004020202020204" pitchFamily="34" charset="0"/>
            </a:endParaRPr>
          </a:p>
          <a:p>
            <a:r>
              <a:rPr lang="en-US" dirty="0">
                <a:latin typeface="Aptos" panose="020B0004020202020204" pitchFamily="34" charset="0"/>
              </a:rPr>
              <a:t>Qualcomm will send 4m KRW scholarship per paper to author’s university.</a:t>
            </a:r>
          </a:p>
          <a:p>
            <a:endParaRPr lang="en-US" dirty="0">
              <a:latin typeface="Aptos" panose="020B0004020202020204" pitchFamily="34" charset="0"/>
            </a:endParaRPr>
          </a:p>
          <a:p>
            <a:r>
              <a:rPr lang="en-US" dirty="0">
                <a:latin typeface="Aptos" panose="020B0004020202020204" pitchFamily="34" charset="0"/>
              </a:rPr>
              <a:t>Each author will receive scholarship via their university with university internal scholarship policy.</a:t>
            </a:r>
          </a:p>
        </p:txBody>
      </p:sp>
      <p:sp>
        <p:nvSpPr>
          <p:cNvPr id="3" name="Subtitle 2">
            <a:extLst>
              <a:ext uri="{FF2B5EF4-FFF2-40B4-BE49-F238E27FC236}">
                <a16:creationId xmlns:a16="http://schemas.microsoft.com/office/drawing/2014/main" id="{6F94CDBA-FC23-425F-B744-E1A185EA6584}"/>
              </a:ext>
            </a:extLst>
          </p:cNvPr>
          <p:cNvSpPr>
            <a:spLocks noGrp="1"/>
          </p:cNvSpPr>
          <p:nvPr>
            <p:ph type="subTitle" idx="1"/>
          </p:nvPr>
        </p:nvSpPr>
        <p:spPr/>
        <p:txBody>
          <a:bodyPr/>
          <a:lstStyle/>
          <a:p>
            <a:endParaRPr lang="en-US">
              <a:latin typeface="Aptos" panose="020B0004020202020204" pitchFamily="34" charset="0"/>
            </a:endParaRPr>
          </a:p>
        </p:txBody>
      </p:sp>
    </p:spTree>
    <p:extLst>
      <p:ext uri="{BB962C8B-B14F-4D97-AF65-F5344CB8AC3E}">
        <p14:creationId xmlns:p14="http://schemas.microsoft.com/office/powerpoint/2010/main" val="2161119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Aptos" panose="020B0004020202020204" pitchFamily="34"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Contact point </a:t>
            </a:r>
          </a:p>
        </p:txBody>
      </p:sp>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p:txBody>
          <a:bodyPr/>
          <a:lstStyle/>
          <a:p>
            <a:pPr lvl="0"/>
            <a:r>
              <a:rPr lang="en-US" dirty="0">
                <a:latin typeface="Aptos" panose="020B0004020202020204" pitchFamily="34" charset="0"/>
              </a:rPr>
              <a:t>Announcement channel : QIF 2026 Korea page</a:t>
            </a:r>
          </a:p>
          <a:p>
            <a:pPr lvl="1"/>
            <a:r>
              <a:rPr lang="en-US" dirty="0">
                <a:solidFill>
                  <a:srgbClr val="2853DC"/>
                </a:solidFill>
                <a:latin typeface="Aptos" panose="020B0004020202020204" pitchFamily="34" charset="0"/>
                <a:hlinkClick r:id="rId3">
                  <a:extLst>
                    <a:ext uri="{A12FA001-AC4F-418D-AE19-62706E023703}">
                      <ahyp:hlinkClr xmlns:ahyp="http://schemas.microsoft.com/office/drawing/2018/hyperlinkcolor" val="tx"/>
                    </a:ext>
                  </a:extLst>
                </a:hlinkClick>
              </a:rPr>
              <a:t>https://www.qualcomm.com/research/university-relations/innovation-fellowship/2026-south-korea</a:t>
            </a:r>
            <a:endParaRPr lang="en-US" dirty="0">
              <a:solidFill>
                <a:srgbClr val="2853DC"/>
              </a:solidFill>
              <a:latin typeface="Aptos" panose="020B0004020202020204" pitchFamily="34" charset="0"/>
            </a:endParaRPr>
          </a:p>
          <a:p>
            <a:pPr lvl="1"/>
            <a:endParaRPr lang="en-US" dirty="0">
              <a:solidFill>
                <a:srgbClr val="2853DC"/>
              </a:solidFill>
              <a:latin typeface="Aptos" panose="020B0004020202020204" pitchFamily="34" charset="0"/>
            </a:endParaRPr>
          </a:p>
          <a:p>
            <a:pPr lvl="0"/>
            <a:r>
              <a:rPr lang="en-US" dirty="0">
                <a:latin typeface="Aptos" panose="020B0004020202020204" pitchFamily="34" charset="0"/>
              </a:rPr>
              <a:t>Apply URL :</a:t>
            </a:r>
            <a:r>
              <a:rPr lang="en-US" dirty="0">
                <a:solidFill>
                  <a:srgbClr val="2853DC"/>
                </a:solidFill>
                <a:latin typeface="Aptos" panose="020B0004020202020204" pitchFamily="34" charset="0"/>
              </a:rPr>
              <a:t> </a:t>
            </a:r>
            <a:r>
              <a:rPr lang="en-US" dirty="0">
                <a:solidFill>
                  <a:srgbClr val="2853DC"/>
                </a:solidFill>
                <a:latin typeface="Aptos" panose="020B0004020202020204" pitchFamily="34" charset="0"/>
                <a:hlinkClick r:id="rId4">
                  <a:extLst>
                    <a:ext uri="{A12FA001-AC4F-418D-AE19-62706E023703}">
                      <ahyp:hlinkClr xmlns:ahyp="http://schemas.microsoft.com/office/drawing/2018/hyperlinkcolor" val="tx"/>
                    </a:ext>
                  </a:extLst>
                </a:hlinkClick>
              </a:rPr>
              <a:t>https://forms.gle/xwHYdYXex6dADJEs7</a:t>
            </a:r>
            <a:endParaRPr lang="en-US" dirty="0">
              <a:solidFill>
                <a:srgbClr val="2853DC"/>
              </a:solidFill>
              <a:latin typeface="Aptos" panose="020B0004020202020204" pitchFamily="34" charset="0"/>
            </a:endParaRPr>
          </a:p>
          <a:p>
            <a:pPr lvl="0"/>
            <a:endParaRPr lang="en-US" dirty="0">
              <a:latin typeface="Aptos" panose="020B0004020202020204" pitchFamily="34" charset="0"/>
            </a:endParaRPr>
          </a:p>
          <a:p>
            <a:pPr lvl="0"/>
            <a:r>
              <a:rPr lang="en-US" dirty="0">
                <a:latin typeface="Aptos" panose="020B0004020202020204" pitchFamily="34" charset="0"/>
              </a:rPr>
              <a:t>Contact email : </a:t>
            </a:r>
            <a:r>
              <a:rPr lang="en-US" dirty="0">
                <a:solidFill>
                  <a:srgbClr val="2853DC"/>
                </a:solidFill>
                <a:latin typeface="Aptos" panose="020B0004020202020204" pitchFamily="34" charset="0"/>
                <a:hlinkClick r:id="rId5">
                  <a:extLst>
                    <a:ext uri="{A12FA001-AC4F-418D-AE19-62706E023703}">
                      <ahyp:hlinkClr xmlns:ahyp="http://schemas.microsoft.com/office/drawing/2018/hyperlinkcolor" val="tx"/>
                    </a:ext>
                  </a:extLst>
                </a:hlinkClick>
              </a:rPr>
              <a:t>innovation.award@qti.qualcomm.com</a:t>
            </a:r>
            <a:r>
              <a:rPr lang="en-US" dirty="0">
                <a:solidFill>
                  <a:srgbClr val="2853DC"/>
                </a:solidFill>
                <a:latin typeface="Aptos" panose="020B0004020202020204" pitchFamily="34" charset="0"/>
              </a:rPr>
              <a:t>  </a:t>
            </a:r>
            <a:endParaRPr lang="en-US" dirty="0">
              <a:latin typeface="Aptos" panose="020B0004020202020204" pitchFamily="34" charset="0"/>
            </a:endParaRPr>
          </a:p>
          <a:p>
            <a:pPr marL="0" lvl="0" indent="0">
              <a:buNone/>
            </a:pPr>
            <a:endParaRPr lang="en-US" dirty="0">
              <a:latin typeface="Aptos" panose="020B0004020202020204" pitchFamily="34" charset="0"/>
            </a:endParaRPr>
          </a:p>
        </p:txBody>
      </p:sp>
      <p:sp>
        <p:nvSpPr>
          <p:cNvPr id="5" name="Subtitle 4">
            <a:extLst>
              <a:ext uri="{FF2B5EF4-FFF2-40B4-BE49-F238E27FC236}">
                <a16:creationId xmlns:a16="http://schemas.microsoft.com/office/drawing/2014/main" id="{E72BB74E-B324-4D11-B7C3-13EECD0A1183}"/>
              </a:ext>
            </a:extLst>
          </p:cNvPr>
          <p:cNvSpPr>
            <a:spLocks noGrp="1"/>
          </p:cNvSpPr>
          <p:nvPr>
            <p:ph type="subTitle" idx="1"/>
          </p:nvPr>
        </p:nvSpPr>
        <p:spPr/>
        <p:txBody>
          <a:bodyPr/>
          <a:lstStyle/>
          <a:p>
            <a:endParaRPr lang="en-US" dirty="0">
              <a:latin typeface="Aptos" panose="020B0004020202020204" pitchFamily="34" charset="0"/>
            </a:endParaRPr>
          </a:p>
        </p:txBody>
      </p:sp>
    </p:spTree>
    <p:extLst>
      <p:ext uri="{BB962C8B-B14F-4D97-AF65-F5344CB8AC3E}">
        <p14:creationId xmlns:p14="http://schemas.microsoft.com/office/powerpoint/2010/main" val="1094692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13A95-DCF0-9F31-F455-6DFE8D7BE73B}"/>
            </a:ext>
          </a:extLst>
        </p:cNvPr>
        <p:cNvGrpSpPr/>
        <p:nvPr/>
      </p:nvGrpSpPr>
      <p:grpSpPr>
        <a:xfrm>
          <a:off x="0" y="0"/>
          <a:ext cx="0" cy="0"/>
          <a:chOff x="0" y="0"/>
          <a:chExt cx="0" cy="0"/>
        </a:xfrm>
      </p:grpSpPr>
    </p:spTree>
    <p:extLst>
      <p:ext uri="{BB962C8B-B14F-4D97-AF65-F5344CB8AC3E}">
        <p14:creationId xmlns:p14="http://schemas.microsoft.com/office/powerpoint/2010/main" val="4121331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Aptos" panose="020B0004020202020204" pitchFamily="34"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Qualcomm Innovation Fellowship</a:t>
            </a:r>
          </a:p>
        </p:txBody>
      </p:sp>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a:xfrm>
            <a:off x="495300" y="1719072"/>
            <a:ext cx="11201400" cy="3079655"/>
          </a:xfrm>
        </p:spPr>
        <p:txBody>
          <a:bodyPr/>
          <a:lstStyle/>
          <a:p>
            <a:pPr lvl="0"/>
            <a:r>
              <a:rPr lang="en-US" dirty="0">
                <a:latin typeface="Aptos" panose="020B0004020202020204" pitchFamily="34" charset="0"/>
              </a:rPr>
              <a:t>Qualcomm Innovation Fellowship (QIF) is global university relation program of Qualcomm and QIF Korea (QIFK) is scholarship program for excellent paper in On-Device AI, Autonomous Driving, Physical AI and Agentic AI research area in Korea universities.</a:t>
            </a:r>
          </a:p>
          <a:p>
            <a:pPr lvl="0"/>
            <a:r>
              <a:rPr lang="en-US" dirty="0">
                <a:latin typeface="Aptos" panose="020B0004020202020204" pitchFamily="34" charset="0"/>
              </a:rPr>
              <a:t>For universities in Korea</a:t>
            </a:r>
          </a:p>
          <a:p>
            <a:pPr lvl="1"/>
            <a:r>
              <a:rPr lang="en-US" dirty="0">
                <a:latin typeface="Aptos" panose="020B0004020202020204" pitchFamily="34" charset="0"/>
              </a:rPr>
              <a:t>Inception 2012 as Qualcomm Innovation Award program and renamed QIF Korea from 2020.</a:t>
            </a:r>
          </a:p>
          <a:p>
            <a:pPr lvl="1"/>
            <a:r>
              <a:rPr lang="en-US" dirty="0">
                <a:latin typeface="Aptos" panose="020B0004020202020204" pitchFamily="34" charset="0"/>
              </a:rPr>
              <a:t>Fulltime MS / PhD course students.</a:t>
            </a:r>
          </a:p>
          <a:p>
            <a:r>
              <a:rPr lang="en-US" dirty="0">
                <a:latin typeface="Aptos" panose="020B0004020202020204" pitchFamily="34" charset="0"/>
              </a:rPr>
              <a:t>Scholarship award : 4M KRW per selected paper.</a:t>
            </a:r>
          </a:p>
        </p:txBody>
      </p:sp>
      <p:sp>
        <p:nvSpPr>
          <p:cNvPr id="5" name="Subtitle 4">
            <a:extLst>
              <a:ext uri="{FF2B5EF4-FFF2-40B4-BE49-F238E27FC236}">
                <a16:creationId xmlns:a16="http://schemas.microsoft.com/office/drawing/2014/main" id="{E72BB74E-B324-4D11-B7C3-13EECD0A1183}"/>
              </a:ext>
            </a:extLst>
          </p:cNvPr>
          <p:cNvSpPr>
            <a:spLocks noGrp="1"/>
          </p:cNvSpPr>
          <p:nvPr>
            <p:ph type="subTitle" idx="1"/>
          </p:nvPr>
        </p:nvSpPr>
        <p:spPr/>
        <p:txBody>
          <a:bodyPr/>
          <a:lstStyle/>
          <a:p>
            <a:endParaRPr lang="en-US" dirty="0">
              <a:latin typeface="Aptos" panose="020B0004020202020204" pitchFamily="34" charset="0"/>
            </a:endParaRPr>
          </a:p>
        </p:txBody>
      </p:sp>
    </p:spTree>
    <p:extLst>
      <p:ext uri="{BB962C8B-B14F-4D97-AF65-F5344CB8AC3E}">
        <p14:creationId xmlns:p14="http://schemas.microsoft.com/office/powerpoint/2010/main" val="1016473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Aptos" panose="020B0004020202020204" pitchFamily="34"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QIFK Program structure</a:t>
            </a:r>
          </a:p>
        </p:txBody>
      </p:sp>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a:xfrm>
            <a:off x="495300" y="1719072"/>
            <a:ext cx="11696700" cy="3079655"/>
          </a:xfrm>
        </p:spPr>
        <p:txBody>
          <a:bodyPr/>
          <a:lstStyle/>
          <a:p>
            <a:pPr lvl="0"/>
            <a:r>
              <a:rPr lang="en-US" sz="1800" dirty="0">
                <a:latin typeface="Aptos" panose="020B0004020202020204" pitchFamily="34" charset="0"/>
              </a:rPr>
              <a:t>Applicant must be enrolled in a MS or PhD full-time course student for the entire 2026 – 2027 academic year in their university.</a:t>
            </a:r>
          </a:p>
          <a:p>
            <a:pPr lvl="0"/>
            <a:r>
              <a:rPr lang="en-US" sz="1800" dirty="0">
                <a:latin typeface="Aptos" panose="020B0004020202020204" pitchFamily="34" charset="0"/>
              </a:rPr>
              <a:t>Applicant </a:t>
            </a:r>
            <a:r>
              <a:rPr lang="en-US" sz="1800" u="sng" dirty="0">
                <a:latin typeface="Aptos" panose="020B0004020202020204" pitchFamily="34" charset="0"/>
              </a:rPr>
              <a:t>must be the 1</a:t>
            </a:r>
            <a:r>
              <a:rPr lang="en-US" sz="1800" u="sng" baseline="30000" dirty="0">
                <a:latin typeface="Aptos" panose="020B0004020202020204" pitchFamily="34" charset="0"/>
              </a:rPr>
              <a:t>st</a:t>
            </a:r>
            <a:r>
              <a:rPr lang="en-US" sz="1800" u="sng" dirty="0">
                <a:latin typeface="Aptos" panose="020B0004020202020204" pitchFamily="34" charset="0"/>
              </a:rPr>
              <a:t> author of applied paper </a:t>
            </a:r>
            <a:r>
              <a:rPr lang="en-US" sz="1800" dirty="0">
                <a:latin typeface="Aptos" panose="020B0004020202020204" pitchFamily="34" charset="0"/>
              </a:rPr>
              <a:t>to the program</a:t>
            </a:r>
          </a:p>
          <a:p>
            <a:pPr lvl="1"/>
            <a:r>
              <a:rPr lang="en-US" sz="1800" dirty="0">
                <a:latin typeface="Aptos" panose="020B0004020202020204" pitchFamily="34" charset="0"/>
              </a:rPr>
              <a:t>If applied paper has co-1</a:t>
            </a:r>
            <a:r>
              <a:rPr lang="en-US" sz="1800" baseline="30000" dirty="0">
                <a:latin typeface="Aptos" panose="020B0004020202020204" pitchFamily="34" charset="0"/>
              </a:rPr>
              <a:t>st</a:t>
            </a:r>
            <a:r>
              <a:rPr lang="en-US" sz="1800" dirty="0">
                <a:latin typeface="Aptos" panose="020B0004020202020204" pitchFamily="34" charset="0"/>
              </a:rPr>
              <a:t> authors, all co-1</a:t>
            </a:r>
            <a:r>
              <a:rPr lang="en-US" sz="1800" baseline="30000" dirty="0">
                <a:latin typeface="Aptos" panose="020B0004020202020204" pitchFamily="34" charset="0"/>
              </a:rPr>
              <a:t>st</a:t>
            </a:r>
            <a:r>
              <a:rPr lang="en-US" sz="1800" dirty="0">
                <a:latin typeface="Aptos" panose="020B0004020202020204" pitchFamily="34" charset="0"/>
              </a:rPr>
              <a:t> authors must satisfy full-time student condition</a:t>
            </a:r>
          </a:p>
          <a:p>
            <a:pPr lvl="1"/>
            <a:endParaRPr lang="en-US" sz="1800" dirty="0">
              <a:latin typeface="Aptos" panose="020B0004020202020204" pitchFamily="34" charset="0"/>
            </a:endParaRPr>
          </a:p>
          <a:p>
            <a:r>
              <a:rPr lang="en-US" sz="1800" dirty="0">
                <a:latin typeface="Aptos" panose="020B0004020202020204" pitchFamily="34" charset="0"/>
              </a:rPr>
              <a:t>Applicant can submit </a:t>
            </a:r>
            <a:r>
              <a:rPr lang="en-US" sz="1800" u="sng" dirty="0">
                <a:latin typeface="Aptos" panose="020B0004020202020204" pitchFamily="34" charset="0"/>
              </a:rPr>
              <a:t>only one paper.</a:t>
            </a:r>
          </a:p>
          <a:p>
            <a:pPr lvl="1"/>
            <a:r>
              <a:rPr lang="en-US" sz="1800" dirty="0">
                <a:latin typeface="Aptos" panose="020B0004020202020204" pitchFamily="34" charset="0"/>
              </a:rPr>
              <a:t>The submit number counting is based on </a:t>
            </a:r>
            <a:r>
              <a:rPr lang="en-US" sz="1800" u="sng" dirty="0">
                <a:latin typeface="Aptos" panose="020B0004020202020204" pitchFamily="34" charset="0"/>
              </a:rPr>
              <a:t>the leftmost name </a:t>
            </a:r>
            <a:r>
              <a:rPr lang="en-US" sz="1800" dirty="0">
                <a:latin typeface="Aptos" panose="020B0004020202020204" pitchFamily="34" charset="0"/>
              </a:rPr>
              <a:t>at author list of paper.</a:t>
            </a:r>
          </a:p>
          <a:p>
            <a:r>
              <a:rPr lang="en-US" sz="1800" dirty="0">
                <a:latin typeface="Aptos" panose="020B0004020202020204" pitchFamily="34" charset="0"/>
              </a:rPr>
              <a:t>Current and former employees and consultants of Sponsor (Qualcomm), Sponsor’s respective parent companies, affiliates and subsidiaries </a:t>
            </a:r>
            <a:r>
              <a:rPr lang="en-US" sz="1800" u="sng" dirty="0">
                <a:latin typeface="Aptos" panose="020B0004020202020204" pitchFamily="34" charset="0"/>
              </a:rPr>
              <a:t>will not be</a:t>
            </a:r>
            <a:r>
              <a:rPr lang="en-US" sz="1800" dirty="0">
                <a:latin typeface="Aptos" panose="020B0004020202020204" pitchFamily="34" charset="0"/>
              </a:rPr>
              <a:t> accepted as Applicant and therefore will not be permitted to participate the Program.</a:t>
            </a:r>
          </a:p>
        </p:txBody>
      </p:sp>
      <p:sp>
        <p:nvSpPr>
          <p:cNvPr id="5" name="Subtitle 4">
            <a:extLst>
              <a:ext uri="{FF2B5EF4-FFF2-40B4-BE49-F238E27FC236}">
                <a16:creationId xmlns:a16="http://schemas.microsoft.com/office/drawing/2014/main" id="{E72BB74E-B324-4D11-B7C3-13EECD0A1183}"/>
              </a:ext>
            </a:extLst>
          </p:cNvPr>
          <p:cNvSpPr>
            <a:spLocks noGrp="1"/>
          </p:cNvSpPr>
          <p:nvPr>
            <p:ph type="subTitle" idx="1"/>
          </p:nvPr>
        </p:nvSpPr>
        <p:spPr>
          <a:xfrm>
            <a:off x="494189" y="1088136"/>
            <a:ext cx="11188223" cy="354584"/>
          </a:xfrm>
        </p:spPr>
        <p:txBody>
          <a:bodyPr/>
          <a:lstStyle/>
          <a:p>
            <a:r>
              <a:rPr lang="en-US" sz="2400" dirty="0">
                <a:solidFill>
                  <a:srgbClr val="2853DC"/>
                </a:solidFill>
                <a:latin typeface="Aptos" panose="020B0004020202020204" pitchFamily="34" charset="0"/>
              </a:rPr>
              <a:t>Applicant qualification</a:t>
            </a:r>
          </a:p>
        </p:txBody>
      </p:sp>
    </p:spTree>
    <p:extLst>
      <p:ext uri="{BB962C8B-B14F-4D97-AF65-F5344CB8AC3E}">
        <p14:creationId xmlns:p14="http://schemas.microsoft.com/office/powerpoint/2010/main" val="1964488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Aptos" panose="020B0004020202020204" pitchFamily="34"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QIFK Program structure</a:t>
            </a:r>
          </a:p>
        </p:txBody>
      </p:sp>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p:txBody>
          <a:bodyPr/>
          <a:lstStyle/>
          <a:p>
            <a:pPr lvl="0"/>
            <a:r>
              <a:rPr lang="en-US" dirty="0">
                <a:latin typeface="Aptos" panose="020B0004020202020204" pitchFamily="34" charset="0"/>
              </a:rPr>
              <a:t>Paper language : English only</a:t>
            </a:r>
          </a:p>
          <a:p>
            <a:pPr lvl="0"/>
            <a:r>
              <a:rPr lang="en-US" u="sng" dirty="0">
                <a:latin typeface="Aptos" panose="020B0004020202020204" pitchFamily="34" charset="0"/>
              </a:rPr>
              <a:t>Published paper only</a:t>
            </a:r>
          </a:p>
          <a:p>
            <a:pPr lvl="1"/>
            <a:r>
              <a:rPr lang="en-US" dirty="0">
                <a:latin typeface="Aptos" panose="020B0004020202020204" pitchFamily="34" charset="0"/>
              </a:rPr>
              <a:t>Publish date must be from </a:t>
            </a:r>
            <a:r>
              <a:rPr lang="en-US" u="sng" dirty="0">
                <a:latin typeface="Aptos" panose="020B0004020202020204" pitchFamily="34" charset="0"/>
              </a:rPr>
              <a:t>16</a:t>
            </a:r>
            <a:r>
              <a:rPr lang="en-US" u="sng" baseline="30000" dirty="0">
                <a:latin typeface="Aptos" panose="020B0004020202020204" pitchFamily="34" charset="0"/>
              </a:rPr>
              <a:t>th</a:t>
            </a:r>
            <a:r>
              <a:rPr lang="en-US" u="sng" dirty="0">
                <a:latin typeface="Aptos" panose="020B0004020202020204" pitchFamily="34" charset="0"/>
              </a:rPr>
              <a:t> Aug, 2025.</a:t>
            </a:r>
          </a:p>
          <a:p>
            <a:pPr lvl="1"/>
            <a:r>
              <a:rPr lang="en-US" dirty="0">
                <a:latin typeface="Aptos" panose="020B0004020202020204" pitchFamily="34" charset="0"/>
              </a:rPr>
              <a:t>Definition of ‘published’ :</a:t>
            </a:r>
          </a:p>
          <a:p>
            <a:pPr lvl="2"/>
            <a:r>
              <a:rPr lang="en-US" dirty="0">
                <a:latin typeface="Aptos" panose="020B0004020202020204" pitchFamily="34" charset="0"/>
              </a:rPr>
              <a:t>1. The paper is opened to web so anyone can search the paper via web-search such as </a:t>
            </a:r>
            <a:r>
              <a:rPr lang="en-US" dirty="0" err="1">
                <a:latin typeface="Aptos" panose="020B0004020202020204" pitchFamily="34" charset="0"/>
              </a:rPr>
              <a:t>arXiv</a:t>
            </a:r>
            <a:r>
              <a:rPr lang="en-US" dirty="0">
                <a:latin typeface="Aptos" panose="020B0004020202020204" pitchFamily="34" charset="0"/>
              </a:rPr>
              <a:t>.</a:t>
            </a:r>
          </a:p>
          <a:p>
            <a:pPr lvl="2"/>
            <a:r>
              <a:rPr lang="en-US" dirty="0">
                <a:latin typeface="Aptos" panose="020B0004020202020204" pitchFamily="34" charset="0"/>
              </a:rPr>
              <a:t>2. Applicant agrees to open the contents and idea of the paper to anyone.</a:t>
            </a:r>
          </a:p>
          <a:p>
            <a:r>
              <a:rPr lang="en-US" dirty="0">
                <a:latin typeface="Aptos" panose="020B0004020202020204" pitchFamily="34" charset="0"/>
              </a:rPr>
              <a:t>When paper applied to the program, </a:t>
            </a:r>
            <a:r>
              <a:rPr lang="en-US" u="sng" dirty="0">
                <a:latin typeface="Aptos" panose="020B0004020202020204" pitchFamily="34" charset="0"/>
              </a:rPr>
              <a:t>author list must be hidden </a:t>
            </a:r>
            <a:r>
              <a:rPr lang="en-US" dirty="0">
                <a:latin typeface="Aptos" panose="020B0004020202020204" pitchFamily="34" charset="0"/>
              </a:rPr>
              <a:t>for blind review.</a:t>
            </a:r>
          </a:p>
          <a:p>
            <a:r>
              <a:rPr lang="en-US" dirty="0">
                <a:latin typeface="Aptos" panose="020B0004020202020204" pitchFamily="34" charset="0"/>
              </a:rPr>
              <a:t>Sponsor (Qualcomm)’s owned paper or papers supported by Sponsor, or its affiliates </a:t>
            </a:r>
            <a:r>
              <a:rPr lang="en-US" u="sng" dirty="0">
                <a:latin typeface="Aptos" panose="020B0004020202020204" pitchFamily="34" charset="0"/>
              </a:rPr>
              <a:t>won’t be accepted</a:t>
            </a:r>
            <a:r>
              <a:rPr lang="en-US" dirty="0">
                <a:latin typeface="Aptos" panose="020B0004020202020204" pitchFamily="34" charset="0"/>
              </a:rPr>
              <a:t> for the Program.</a:t>
            </a:r>
          </a:p>
          <a:p>
            <a:pPr marL="0" indent="0">
              <a:buNone/>
            </a:pPr>
            <a:endParaRPr lang="en-US" dirty="0">
              <a:latin typeface="Aptos" panose="020B0004020202020204" pitchFamily="34" charset="0"/>
            </a:endParaRPr>
          </a:p>
        </p:txBody>
      </p:sp>
      <p:sp>
        <p:nvSpPr>
          <p:cNvPr id="5" name="Subtitle 4">
            <a:extLst>
              <a:ext uri="{FF2B5EF4-FFF2-40B4-BE49-F238E27FC236}">
                <a16:creationId xmlns:a16="http://schemas.microsoft.com/office/drawing/2014/main" id="{E72BB74E-B324-4D11-B7C3-13EECD0A1183}"/>
              </a:ext>
            </a:extLst>
          </p:cNvPr>
          <p:cNvSpPr>
            <a:spLocks noGrp="1"/>
          </p:cNvSpPr>
          <p:nvPr>
            <p:ph type="subTitle" idx="1"/>
          </p:nvPr>
        </p:nvSpPr>
        <p:spPr>
          <a:xfrm>
            <a:off x="494189" y="1088136"/>
            <a:ext cx="11188223" cy="354584"/>
          </a:xfrm>
        </p:spPr>
        <p:txBody>
          <a:bodyPr/>
          <a:lstStyle/>
          <a:p>
            <a:r>
              <a:rPr lang="en-US" sz="2400" dirty="0">
                <a:solidFill>
                  <a:srgbClr val="2853DC"/>
                </a:solidFill>
                <a:latin typeface="Aptos" panose="020B0004020202020204" pitchFamily="34" charset="0"/>
              </a:rPr>
              <a:t>Paper qualification</a:t>
            </a:r>
          </a:p>
        </p:txBody>
      </p:sp>
    </p:spTree>
    <p:extLst>
      <p:ext uri="{BB962C8B-B14F-4D97-AF65-F5344CB8AC3E}">
        <p14:creationId xmlns:p14="http://schemas.microsoft.com/office/powerpoint/2010/main" val="5240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Aptos" panose="020B0004020202020204" pitchFamily="34"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QIFK Program structure</a:t>
            </a:r>
          </a:p>
        </p:txBody>
      </p:sp>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p:txBody>
          <a:bodyPr/>
          <a:lstStyle/>
          <a:p>
            <a:pPr lvl="0"/>
            <a:r>
              <a:rPr lang="en-US" dirty="0">
                <a:latin typeface="Aptos" panose="020B0004020202020204" pitchFamily="34" charset="0"/>
              </a:rPr>
              <a:t>Basic domain : On-Device AI / Autonomous Driving, Physical AI / Agentic AI</a:t>
            </a:r>
          </a:p>
          <a:p>
            <a:pPr lvl="0"/>
            <a:endParaRPr lang="en-US" dirty="0">
              <a:latin typeface="Aptos" panose="020B0004020202020204" pitchFamily="34" charset="0"/>
            </a:endParaRPr>
          </a:p>
          <a:p>
            <a:pPr lvl="0"/>
            <a:r>
              <a:rPr lang="en-US" dirty="0">
                <a:latin typeface="Aptos" panose="020B0004020202020204" pitchFamily="34" charset="0"/>
              </a:rPr>
              <a:t>Applicant should select Area of interest for submitted paper.</a:t>
            </a:r>
          </a:p>
          <a:p>
            <a:pPr lvl="0"/>
            <a:endParaRPr lang="en-US" dirty="0">
              <a:latin typeface="Aptos" panose="020B0004020202020204" pitchFamily="34" charset="0"/>
            </a:endParaRPr>
          </a:p>
          <a:p>
            <a:pPr lvl="0"/>
            <a:r>
              <a:rPr lang="en-US" dirty="0">
                <a:latin typeface="Aptos" panose="020B0004020202020204" pitchFamily="34" charset="0"/>
              </a:rPr>
              <a:t>Please refer next slide full list Area of interest.</a:t>
            </a:r>
          </a:p>
          <a:p>
            <a:pPr lvl="0"/>
            <a:endParaRPr lang="en-US" dirty="0">
              <a:latin typeface="Aptos" panose="020B0004020202020204" pitchFamily="34" charset="0"/>
            </a:endParaRPr>
          </a:p>
          <a:p>
            <a:pPr marL="0" lvl="0" indent="0">
              <a:buNone/>
            </a:pPr>
            <a:endParaRPr lang="en-US" dirty="0">
              <a:latin typeface="Aptos" panose="020B0004020202020204" pitchFamily="34" charset="0"/>
            </a:endParaRPr>
          </a:p>
        </p:txBody>
      </p:sp>
      <p:sp>
        <p:nvSpPr>
          <p:cNvPr id="5" name="Subtitle 4">
            <a:extLst>
              <a:ext uri="{FF2B5EF4-FFF2-40B4-BE49-F238E27FC236}">
                <a16:creationId xmlns:a16="http://schemas.microsoft.com/office/drawing/2014/main" id="{E72BB74E-B324-4D11-B7C3-13EECD0A1183}"/>
              </a:ext>
            </a:extLst>
          </p:cNvPr>
          <p:cNvSpPr>
            <a:spLocks noGrp="1"/>
          </p:cNvSpPr>
          <p:nvPr>
            <p:ph type="subTitle" idx="1"/>
          </p:nvPr>
        </p:nvSpPr>
        <p:spPr>
          <a:xfrm>
            <a:off x="494189" y="1088136"/>
            <a:ext cx="11188223" cy="354584"/>
          </a:xfrm>
        </p:spPr>
        <p:txBody>
          <a:bodyPr/>
          <a:lstStyle/>
          <a:p>
            <a:r>
              <a:rPr lang="en-US" sz="2400" dirty="0">
                <a:solidFill>
                  <a:srgbClr val="2853DC"/>
                </a:solidFill>
                <a:latin typeface="Aptos" panose="020B0004020202020204" pitchFamily="34" charset="0"/>
              </a:rPr>
              <a:t>Research area</a:t>
            </a:r>
          </a:p>
        </p:txBody>
      </p:sp>
    </p:spTree>
    <p:extLst>
      <p:ext uri="{BB962C8B-B14F-4D97-AF65-F5344CB8AC3E}">
        <p14:creationId xmlns:p14="http://schemas.microsoft.com/office/powerpoint/2010/main" val="1498306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9B8779-9E02-4609-B183-634757343F2C}"/>
              </a:ext>
            </a:extLst>
          </p:cNvPr>
          <p:cNvSpPr>
            <a:spLocks noGrp="1"/>
          </p:cNvSpPr>
          <p:nvPr>
            <p:ph type="title"/>
          </p:nvPr>
        </p:nvSpPr>
        <p:spPr>
          <a:xfrm>
            <a:off x="515938" y="628016"/>
            <a:ext cx="11160126" cy="647700"/>
          </a:xfrm>
        </p:spPr>
        <p:txBody>
          <a:bodyPr/>
          <a:lstStyle/>
          <a:p>
            <a:r>
              <a:rPr lang="en-US" sz="3400" dirty="0">
                <a:solidFill>
                  <a:schemeClr val="tx1"/>
                </a:solidFill>
                <a:latin typeface="Aptos" panose="020B0004020202020204" pitchFamily="34" charset="0"/>
              </a:rPr>
              <a:t>Area of interest of QIFK 2026</a:t>
            </a:r>
            <a:endParaRPr lang="en-US" sz="3400" dirty="0">
              <a:solidFill>
                <a:schemeClr val="tx1"/>
              </a:solidFill>
            </a:endParaRPr>
          </a:p>
        </p:txBody>
      </p:sp>
      <p:sp>
        <p:nvSpPr>
          <p:cNvPr id="11" name="Title 2">
            <a:extLst>
              <a:ext uri="{FF2B5EF4-FFF2-40B4-BE49-F238E27FC236}">
                <a16:creationId xmlns:a16="http://schemas.microsoft.com/office/drawing/2014/main" id="{E8063F41-9961-F36C-D2D5-A65E9D73A1EF}"/>
              </a:ext>
            </a:extLst>
          </p:cNvPr>
          <p:cNvSpPr txBox="1">
            <a:spLocks/>
          </p:cNvSpPr>
          <p:nvPr/>
        </p:nvSpPr>
        <p:spPr>
          <a:xfrm>
            <a:off x="515937" y="1428116"/>
            <a:ext cx="5580063" cy="647700"/>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342900" lvl="0" indent="-342900">
              <a:lnSpc>
                <a:spcPct val="100000"/>
              </a:lnSpc>
              <a:buFont typeface="+mj-lt"/>
              <a:buAutoNum type="arabicPeriod"/>
              <a:tabLst>
                <a:tab pos="457200" algn="l"/>
              </a:tabLst>
            </a:pPr>
            <a:r>
              <a:rPr lang="en-US" sz="2000" b="1" kern="100" dirty="0">
                <a:latin typeface="Aptos" panose="020B0004020202020204" pitchFamily="34" charset="0"/>
                <a:ea typeface="Malgun Gothic" panose="020B0503020000020004" pitchFamily="34" charset="-127"/>
                <a:cs typeface="Arial" panose="020B0604020202020204" pitchFamily="34" charset="0"/>
              </a:rPr>
              <a:t>On-Device AI</a:t>
            </a:r>
            <a:endParaRPr lang="en-US" sz="2000" kern="100" dirty="0">
              <a:latin typeface="Aptos" panose="020B0004020202020204" pitchFamily="34" charset="0"/>
              <a:ea typeface="Malgun Gothic" panose="020B0503020000020004" pitchFamily="34" charset="-127"/>
              <a:cs typeface="Arial" panose="020B0604020202020204" pitchFamily="34" charset="0"/>
            </a:endParaRPr>
          </a:p>
          <a:p>
            <a:pPr marL="742950" lvl="1" indent="-285750">
              <a:buFont typeface="+mj-lt"/>
              <a:buAutoNum type="arabicPeriod"/>
              <a:tabLst>
                <a:tab pos="914400" algn="l"/>
              </a:tabLst>
            </a:pPr>
            <a:r>
              <a:rPr lang="en-US" sz="1600" b="1" kern="100" dirty="0">
                <a:latin typeface="Aptos" panose="020B0004020202020204" pitchFamily="34" charset="0"/>
                <a:ea typeface="Malgun Gothic" panose="020B0503020000020004" pitchFamily="34" charset="-127"/>
                <a:cs typeface="Arial" panose="020B0604020202020204" pitchFamily="34" charset="0"/>
              </a:rPr>
              <a:t>On-device training </a:t>
            </a:r>
            <a:endParaRPr lang="en-US" sz="1600" kern="100" dirty="0">
              <a:latin typeface="Aptos" panose="020B0004020202020204" pitchFamily="34" charset="0"/>
              <a:ea typeface="Malgun Gothic" panose="020B0503020000020004" pitchFamily="34" charset="-127"/>
              <a:cs typeface="Arial" panose="020B0604020202020204" pitchFamily="34" charset="0"/>
            </a:endParaRP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Resource-efficient fine-tuning</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Parameter-efficient fine-tuning (PEFT)</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Low precision training</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Fast training technology</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Adapter design</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On-device adaptation</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On-device personalization</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Personalization </a:t>
            </a:r>
            <a:r>
              <a:rPr lang="en-US" sz="1600" kern="100" dirty="0" err="1">
                <a:latin typeface="Aptos" panose="020B0004020202020204" pitchFamily="34" charset="0"/>
                <a:ea typeface="Malgun Gothic" panose="020B0503020000020004" pitchFamily="34" charset="-127"/>
                <a:cs typeface="Arial" panose="020B0604020202020204" pitchFamily="34" charset="0"/>
              </a:rPr>
              <a:t>usecase</a:t>
            </a:r>
            <a:r>
              <a:rPr lang="en-US" sz="1600" kern="100" dirty="0">
                <a:latin typeface="Aptos" panose="020B0004020202020204" pitchFamily="34" charset="0"/>
                <a:ea typeface="Malgun Gothic" panose="020B0503020000020004" pitchFamily="34" charset="-127"/>
                <a:cs typeface="Arial" panose="020B0604020202020204" pitchFamily="34" charset="0"/>
              </a:rPr>
              <a:t> &amp; technology for LLM, LVM, and LMM</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Test-time adaptation</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Knowledge distillation</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Federated learning</a:t>
            </a:r>
          </a:p>
          <a:p>
            <a:pPr marL="742950" lvl="1" indent="-285750">
              <a:buFont typeface="+mj-lt"/>
              <a:buAutoNum type="arabicPeriod" startAt="2"/>
              <a:tabLst>
                <a:tab pos="914400" algn="l"/>
              </a:tabLst>
            </a:pPr>
            <a:r>
              <a:rPr lang="en-US" sz="1600" b="1" kern="100" dirty="0">
                <a:latin typeface="Aptos" panose="020B0004020202020204" pitchFamily="34" charset="0"/>
                <a:ea typeface="Malgun Gothic" panose="020B0503020000020004" pitchFamily="34" charset="-127"/>
                <a:cs typeface="Arial" panose="020B0604020202020204" pitchFamily="34" charset="0"/>
              </a:rPr>
              <a:t>Model compression </a:t>
            </a:r>
            <a:endParaRPr lang="en-US" sz="1600" kern="100" dirty="0">
              <a:latin typeface="Aptos" panose="020B0004020202020204" pitchFamily="34" charset="0"/>
              <a:ea typeface="Malgun Gothic" panose="020B0503020000020004" pitchFamily="34" charset="-127"/>
              <a:cs typeface="Arial" panose="020B0604020202020204" pitchFamily="34" charset="0"/>
            </a:endParaRP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Quantization</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Pruning and Sparsity</a:t>
            </a:r>
          </a:p>
          <a:p>
            <a:pPr marL="742950" lvl="1" indent="-285750">
              <a:buFont typeface="+mj-lt"/>
              <a:buAutoNum type="arabicPeriod" startAt="2"/>
              <a:tabLst>
                <a:tab pos="914400" algn="l"/>
              </a:tabLst>
            </a:pPr>
            <a:r>
              <a:rPr lang="en-US" sz="1600" b="1" kern="100" dirty="0">
                <a:latin typeface="Aptos" panose="020B0004020202020204" pitchFamily="34" charset="0"/>
                <a:ea typeface="Malgun Gothic" panose="020B0503020000020004" pitchFamily="34" charset="-127"/>
                <a:cs typeface="Arial" panose="020B0604020202020204" pitchFamily="34" charset="0"/>
              </a:rPr>
              <a:t>Efficient Inference </a:t>
            </a:r>
            <a:endParaRPr lang="en-US" sz="1600" kern="100" dirty="0">
              <a:latin typeface="Aptos" panose="020B0004020202020204" pitchFamily="34" charset="0"/>
              <a:ea typeface="Malgun Gothic" panose="020B0503020000020004" pitchFamily="34" charset="-127"/>
              <a:cs typeface="Arial" panose="020B0604020202020204" pitchFamily="34" charset="0"/>
            </a:endParaRP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Acceleration of inference  </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Efficient architecture</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Memory optimization</a:t>
            </a:r>
          </a:p>
        </p:txBody>
      </p:sp>
      <p:sp>
        <p:nvSpPr>
          <p:cNvPr id="14" name="Title 2">
            <a:extLst>
              <a:ext uri="{FF2B5EF4-FFF2-40B4-BE49-F238E27FC236}">
                <a16:creationId xmlns:a16="http://schemas.microsoft.com/office/drawing/2014/main" id="{50527F7D-B3BA-1C75-4F7E-8EF059FB87CE}"/>
              </a:ext>
            </a:extLst>
          </p:cNvPr>
          <p:cNvSpPr txBox="1">
            <a:spLocks/>
          </p:cNvSpPr>
          <p:nvPr/>
        </p:nvSpPr>
        <p:spPr>
          <a:xfrm>
            <a:off x="6406197" y="1438912"/>
            <a:ext cx="5580063" cy="647700"/>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800100" lvl="1" indent="-342900">
              <a:buFont typeface="+mj-lt"/>
              <a:buAutoNum type="arabicPeriod" startAt="4"/>
              <a:tabLst>
                <a:tab pos="914400" algn="l"/>
              </a:tabLst>
            </a:pPr>
            <a:r>
              <a:rPr lang="en-US" sz="1600" b="1" kern="100" dirty="0">
                <a:latin typeface="Aptos" panose="020B0004020202020204" pitchFamily="34" charset="0"/>
                <a:ea typeface="Malgun Gothic" panose="020B0503020000020004" pitchFamily="34" charset="-127"/>
                <a:cs typeface="Arial" panose="020B0604020202020204" pitchFamily="34" charset="0"/>
              </a:rPr>
              <a:t>Efficient Hardware </a:t>
            </a:r>
            <a:endParaRPr lang="en-US" sz="1600" kern="100" dirty="0">
              <a:latin typeface="Aptos" panose="020B0004020202020204" pitchFamily="34" charset="0"/>
              <a:ea typeface="Malgun Gothic" panose="020B0503020000020004" pitchFamily="34" charset="-127"/>
              <a:cs typeface="Arial" panose="020B0604020202020204" pitchFamily="34" charset="0"/>
            </a:endParaRP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Heterogeneous computing</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Edge computing</a:t>
            </a:r>
          </a:p>
          <a:p>
            <a:pPr marL="1143000" lvl="2" indent="-228600">
              <a:buFont typeface="+mj-lt"/>
              <a:buAutoNum type="arabicPeriod"/>
              <a:tabLst>
                <a:tab pos="13716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SW/HW co-design</a:t>
            </a:r>
          </a:p>
        </p:txBody>
      </p:sp>
      <p:cxnSp>
        <p:nvCxnSpPr>
          <p:cNvPr id="22" name="직선 연결선 21">
            <a:extLst>
              <a:ext uri="{FF2B5EF4-FFF2-40B4-BE49-F238E27FC236}">
                <a16:creationId xmlns:a16="http://schemas.microsoft.com/office/drawing/2014/main" id="{8E9326C1-02F9-AB92-CB07-7340F86A2EC5}"/>
              </a:ext>
            </a:extLst>
          </p:cNvPr>
          <p:cNvCxnSpPr>
            <a:cxnSpLocks/>
          </p:cNvCxnSpPr>
          <p:nvPr/>
        </p:nvCxnSpPr>
        <p:spPr>
          <a:xfrm>
            <a:off x="6096000" y="1428116"/>
            <a:ext cx="0" cy="5178424"/>
          </a:xfrm>
          <a:prstGeom prst="line">
            <a:avLst/>
          </a:prstGeom>
          <a:ln w="28575">
            <a:solidFill>
              <a:schemeClr val="tx1"/>
            </a:solidFill>
            <a:headEnd type="none" w="med" len="sm"/>
            <a:tailEnd type="none" w="sm" len="s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188905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776C69F-3DFF-86F0-BAF8-4D3C454D194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74B2837-60C0-A293-5475-5FD75FCAA754}"/>
              </a:ext>
            </a:extLst>
          </p:cNvPr>
          <p:cNvSpPr>
            <a:spLocks noGrp="1"/>
          </p:cNvSpPr>
          <p:nvPr>
            <p:ph type="title"/>
          </p:nvPr>
        </p:nvSpPr>
        <p:spPr>
          <a:xfrm>
            <a:off x="515938" y="628016"/>
            <a:ext cx="11160126" cy="647700"/>
          </a:xfrm>
        </p:spPr>
        <p:txBody>
          <a:bodyPr/>
          <a:lstStyle/>
          <a:p>
            <a:r>
              <a:rPr lang="en-US" sz="3400" dirty="0">
                <a:solidFill>
                  <a:schemeClr val="tx1"/>
                </a:solidFill>
                <a:latin typeface="Aptos" panose="020B0004020202020204" pitchFamily="34" charset="0"/>
              </a:rPr>
              <a:t>Area of interest of QIFK 2026</a:t>
            </a:r>
            <a:endParaRPr lang="en-US" sz="3400" dirty="0">
              <a:solidFill>
                <a:schemeClr val="tx1"/>
              </a:solidFill>
            </a:endParaRPr>
          </a:p>
        </p:txBody>
      </p:sp>
      <p:sp>
        <p:nvSpPr>
          <p:cNvPr id="11" name="Title 2">
            <a:extLst>
              <a:ext uri="{FF2B5EF4-FFF2-40B4-BE49-F238E27FC236}">
                <a16:creationId xmlns:a16="http://schemas.microsoft.com/office/drawing/2014/main" id="{EEF72E04-526A-D16B-3129-943A3D8FDCD8}"/>
              </a:ext>
            </a:extLst>
          </p:cNvPr>
          <p:cNvSpPr txBox="1">
            <a:spLocks/>
          </p:cNvSpPr>
          <p:nvPr/>
        </p:nvSpPr>
        <p:spPr>
          <a:xfrm>
            <a:off x="515937" y="1428116"/>
            <a:ext cx="5580063" cy="647700"/>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457200" lvl="0" indent="-457200">
              <a:lnSpc>
                <a:spcPct val="100000"/>
              </a:lnSpc>
              <a:buFont typeface="+mj-lt"/>
              <a:buAutoNum type="arabicPeriod" startAt="2"/>
              <a:tabLst>
                <a:tab pos="457200" algn="l"/>
              </a:tabLst>
            </a:pPr>
            <a:r>
              <a:rPr lang="en-US" sz="2000" b="1" kern="100" dirty="0">
                <a:latin typeface="+mn-lt"/>
                <a:ea typeface="Malgun Gothic" panose="020B0503020000020004" pitchFamily="34" charset="-127"/>
                <a:cs typeface="Arial" panose="020B0604020202020204" pitchFamily="34" charset="0"/>
              </a:rPr>
              <a:t>Autonomous Driving &amp; Physical AI</a:t>
            </a:r>
            <a:endParaRPr lang="en-US" sz="2000" kern="100" dirty="0">
              <a:latin typeface="+mn-lt"/>
              <a:ea typeface="Malgun Gothic" panose="020B0503020000020004" pitchFamily="34" charset="-127"/>
              <a:cs typeface="Arial" panose="020B0604020202020204" pitchFamily="34" charset="0"/>
            </a:endParaRPr>
          </a:p>
          <a:p>
            <a:pPr marL="742950" lvl="1" indent="-285750">
              <a:buFont typeface="+mj-lt"/>
              <a:buAutoNum type="arabicPeriod"/>
              <a:tabLst>
                <a:tab pos="914400" algn="l"/>
              </a:tabLst>
            </a:pPr>
            <a:r>
              <a:rPr lang="en-US" sz="1600" b="1" kern="100" dirty="0">
                <a:ea typeface="Malgun Gothic" panose="020B0503020000020004" pitchFamily="34" charset="-127"/>
                <a:cs typeface="Arial" panose="020B0604020202020204" pitchFamily="34" charset="0"/>
              </a:rPr>
              <a:t>End-to-End Solution</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Integration of Imitation Learning (IL) and Reinforcement Learning (RL)</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E2E Planning: Beyond IL and RL</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Handling corner cases and long-tail scenarios</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World Models and Foundation Models for E2E</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Data Efficient E2E Systems</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Evaluation of E2E Systems</a:t>
            </a:r>
          </a:p>
          <a:p>
            <a:pPr marL="1200150" lvl="2" indent="-285750">
              <a:buFont typeface="+mj-lt"/>
              <a:buAutoNum type="arabicPeriod"/>
              <a:tabLst>
                <a:tab pos="914400" algn="l"/>
              </a:tabLst>
            </a:pPr>
            <a:endParaRPr lang="en-US" sz="1600" kern="100" dirty="0">
              <a:ea typeface="Malgun Gothic" panose="020B0503020000020004" pitchFamily="34" charset="-127"/>
              <a:cs typeface="Arial" panose="020B0604020202020204" pitchFamily="34" charset="0"/>
            </a:endParaRPr>
          </a:p>
          <a:p>
            <a:pPr marL="742950" lvl="1" indent="-285750">
              <a:buFont typeface="+mj-lt"/>
              <a:buAutoNum type="arabicPeriod"/>
              <a:tabLst>
                <a:tab pos="914400" algn="l"/>
              </a:tabLst>
            </a:pPr>
            <a:r>
              <a:rPr lang="en-US" sz="1600" b="1" kern="100" dirty="0">
                <a:ea typeface="Malgun Gothic" panose="020B0503020000020004" pitchFamily="34" charset="-127"/>
                <a:cs typeface="Arial" panose="020B0604020202020204" pitchFamily="34" charset="0"/>
              </a:rPr>
              <a:t>LLMs, VLMs, VLAs, Foundation Models</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Vision-Language-Action models</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Reasoning Models</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Agentic Driving Systems for Autonomous Driving</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Instruction-driven Multimodal Agents for Autonomous Driving</a:t>
            </a:r>
          </a:p>
          <a:p>
            <a:pPr marL="1200150" lvl="2" indent="-285750">
              <a:buFont typeface="+mj-lt"/>
              <a:buAutoNum type="arabicPeriod"/>
              <a:tabLst>
                <a:tab pos="914400" algn="l"/>
              </a:tabLst>
            </a:pPr>
            <a:r>
              <a:rPr lang="en-US" sz="1600" kern="100" dirty="0">
                <a:ea typeface="Malgun Gothic" panose="020B0503020000020004" pitchFamily="34" charset="-127"/>
                <a:cs typeface="Arial" panose="020B0604020202020204" pitchFamily="34" charset="0"/>
              </a:rPr>
              <a:t>The Alignment Problem</a:t>
            </a:r>
          </a:p>
          <a:p>
            <a:pPr marL="1200150" lvl="2" indent="-28575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 VLAs at the Edge: Designing for Edge Deployment</a:t>
            </a:r>
            <a:endParaRPr lang="en-US" sz="1600" kern="100" dirty="0">
              <a:ea typeface="Malgun Gothic" panose="020B0503020000020004" pitchFamily="34" charset="-127"/>
              <a:cs typeface="Arial" panose="020B0604020202020204" pitchFamily="34" charset="0"/>
            </a:endParaRPr>
          </a:p>
        </p:txBody>
      </p:sp>
      <p:sp>
        <p:nvSpPr>
          <p:cNvPr id="14" name="Title 2">
            <a:extLst>
              <a:ext uri="{FF2B5EF4-FFF2-40B4-BE49-F238E27FC236}">
                <a16:creationId xmlns:a16="http://schemas.microsoft.com/office/drawing/2014/main" id="{DFAF2B86-4F05-70BE-0E37-382A342264F5}"/>
              </a:ext>
            </a:extLst>
          </p:cNvPr>
          <p:cNvSpPr txBox="1">
            <a:spLocks/>
          </p:cNvSpPr>
          <p:nvPr/>
        </p:nvSpPr>
        <p:spPr>
          <a:xfrm>
            <a:off x="6186792" y="1438912"/>
            <a:ext cx="5799468" cy="647700"/>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800100" lvl="1" indent="-342900">
              <a:buFont typeface="+mj-lt"/>
              <a:buAutoNum type="arabicPeriod" startAt="3"/>
              <a:tabLst>
                <a:tab pos="914400" algn="l"/>
              </a:tabLst>
            </a:pPr>
            <a:r>
              <a:rPr lang="en-US" sz="1600" b="1" kern="100" dirty="0">
                <a:latin typeface="Aptos" panose="020B0004020202020204" pitchFamily="34" charset="0"/>
                <a:ea typeface="Malgun Gothic" panose="020B0503020000020004" pitchFamily="34" charset="-127"/>
                <a:cs typeface="Arial" panose="020B0604020202020204" pitchFamily="34" charset="0"/>
              </a:rPr>
              <a:t>Simulation</a:t>
            </a:r>
          </a:p>
          <a:p>
            <a:pPr marL="1200150" lvl="2" indent="-28575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Generative AI and World Models for Autonomy</a:t>
            </a:r>
          </a:p>
          <a:p>
            <a:pPr marL="1200150" lvl="2" indent="-28575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High Throughput and High-Speed Sensor Simulation</a:t>
            </a:r>
          </a:p>
          <a:p>
            <a:pPr marL="1200150" lvl="2" indent="-28575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Real2Sim and Sim2Real at scale</a:t>
            </a:r>
          </a:p>
          <a:p>
            <a:pPr marL="1200150" lvl="2" indent="-28575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Large-Scale Simulation for Autonomous Driving</a:t>
            </a:r>
          </a:p>
          <a:p>
            <a:pPr marL="1200150" lvl="2" indent="-28575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Large-scale Natural Behavior Modeling</a:t>
            </a:r>
          </a:p>
          <a:p>
            <a:pPr marL="1200150" lvl="2" indent="-28575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GenAI and Gaussian Splatting</a:t>
            </a:r>
          </a:p>
          <a:p>
            <a:pPr marL="1200150" lvl="2" indent="-28575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Sim Based Evaluation of Autonomous Driving</a:t>
            </a:r>
          </a:p>
          <a:p>
            <a:pPr marL="1200150" lvl="2" indent="-285750">
              <a:buFont typeface="+mj-lt"/>
              <a:buAutoNum type="arabicPeriod"/>
              <a:tabLst>
                <a:tab pos="914400" algn="l"/>
              </a:tabLst>
            </a:pPr>
            <a:endParaRPr lang="en-US" sz="1600" kern="100" dirty="0">
              <a:latin typeface="Aptos" panose="020B0004020202020204" pitchFamily="34" charset="0"/>
              <a:ea typeface="Malgun Gothic" panose="020B0503020000020004" pitchFamily="34" charset="-127"/>
              <a:cs typeface="Arial" panose="020B0604020202020204" pitchFamily="34" charset="0"/>
            </a:endParaRPr>
          </a:p>
          <a:p>
            <a:pPr marL="742950" lvl="1" indent="-285750">
              <a:buFont typeface="+mj-lt"/>
              <a:buAutoNum type="arabicPeriod" startAt="3"/>
              <a:tabLst>
                <a:tab pos="914400" algn="l"/>
              </a:tabLst>
            </a:pPr>
            <a:r>
              <a:rPr lang="en-US" sz="1600" b="1" kern="100" dirty="0">
                <a:latin typeface="Aptos" panose="020B0004020202020204" pitchFamily="34" charset="0"/>
                <a:ea typeface="Malgun Gothic" panose="020B0503020000020004" pitchFamily="34" charset="-127"/>
                <a:cs typeface="Arial" panose="020B0604020202020204" pitchFamily="34" charset="0"/>
              </a:rPr>
              <a:t>Perception, Planning, Multimodal Fusion for Autonomy</a:t>
            </a:r>
          </a:p>
          <a:p>
            <a:pPr marL="1257300" lvl="2" indent="-34290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Advanced Sensors and Sensor Fusion</a:t>
            </a:r>
          </a:p>
          <a:p>
            <a:pPr marL="1257300" lvl="2" indent="-34290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Imaging Radar</a:t>
            </a:r>
          </a:p>
          <a:p>
            <a:pPr marL="1257300" lvl="2" indent="-34290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Computer Vision for Autonomy</a:t>
            </a:r>
          </a:p>
          <a:p>
            <a:pPr marL="1257300" lvl="2" indent="-34290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Trajectory Planning/Prediction with Deep Learning</a:t>
            </a:r>
          </a:p>
          <a:p>
            <a:pPr marL="1257300" lvl="2" indent="-342900">
              <a:buFont typeface="+mj-lt"/>
              <a:buAutoNum type="arabicPeriod"/>
              <a:tabLst>
                <a:tab pos="914400" algn="l"/>
              </a:tabLst>
            </a:pPr>
            <a:r>
              <a:rPr lang="en-US" sz="1600" kern="100" dirty="0">
                <a:latin typeface="Aptos" panose="020B0004020202020204" pitchFamily="34" charset="0"/>
                <a:ea typeface="Malgun Gothic" panose="020B0503020000020004" pitchFamily="34" charset="-127"/>
                <a:cs typeface="Arial" panose="020B0604020202020204" pitchFamily="34" charset="0"/>
              </a:rPr>
              <a:t>Multimodal Sensor Fusion with Deep Learning</a:t>
            </a:r>
          </a:p>
        </p:txBody>
      </p:sp>
      <p:cxnSp>
        <p:nvCxnSpPr>
          <p:cNvPr id="2" name="직선 연결선 1">
            <a:extLst>
              <a:ext uri="{FF2B5EF4-FFF2-40B4-BE49-F238E27FC236}">
                <a16:creationId xmlns:a16="http://schemas.microsoft.com/office/drawing/2014/main" id="{C83CD2B7-E8EA-2665-E490-DDBF0C978508}"/>
              </a:ext>
            </a:extLst>
          </p:cNvPr>
          <p:cNvCxnSpPr>
            <a:cxnSpLocks/>
          </p:cNvCxnSpPr>
          <p:nvPr/>
        </p:nvCxnSpPr>
        <p:spPr>
          <a:xfrm>
            <a:off x="6096000" y="1428116"/>
            <a:ext cx="0" cy="5178424"/>
          </a:xfrm>
          <a:prstGeom prst="line">
            <a:avLst/>
          </a:prstGeom>
          <a:ln w="28575">
            <a:solidFill>
              <a:schemeClr val="tx1"/>
            </a:solidFill>
            <a:headEnd type="none" w="med" len="sm"/>
            <a:tailEnd type="none" w="sm" len="s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69240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9ADEBC0-46B4-6CC3-C883-FF390549D8B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372CD2E-E6BC-E00A-325C-F337E300ED37}"/>
              </a:ext>
            </a:extLst>
          </p:cNvPr>
          <p:cNvSpPr>
            <a:spLocks noGrp="1"/>
          </p:cNvSpPr>
          <p:nvPr>
            <p:ph type="title"/>
          </p:nvPr>
        </p:nvSpPr>
        <p:spPr>
          <a:xfrm>
            <a:off x="515938" y="628016"/>
            <a:ext cx="11160126" cy="647700"/>
          </a:xfrm>
        </p:spPr>
        <p:txBody>
          <a:bodyPr/>
          <a:lstStyle/>
          <a:p>
            <a:r>
              <a:rPr lang="en-US" sz="3400" dirty="0">
                <a:solidFill>
                  <a:schemeClr val="tx1"/>
                </a:solidFill>
                <a:latin typeface="Aptos" panose="020B0004020202020204" pitchFamily="34" charset="0"/>
              </a:rPr>
              <a:t>Area of interest of QIFK 2026</a:t>
            </a:r>
            <a:endParaRPr lang="en-US" sz="3400" dirty="0">
              <a:solidFill>
                <a:schemeClr val="tx1"/>
              </a:solidFill>
            </a:endParaRPr>
          </a:p>
        </p:txBody>
      </p:sp>
      <p:sp>
        <p:nvSpPr>
          <p:cNvPr id="11" name="Title 2">
            <a:extLst>
              <a:ext uri="{FF2B5EF4-FFF2-40B4-BE49-F238E27FC236}">
                <a16:creationId xmlns:a16="http://schemas.microsoft.com/office/drawing/2014/main" id="{6E92D241-3C04-551D-F938-1619F06418E4}"/>
              </a:ext>
            </a:extLst>
          </p:cNvPr>
          <p:cNvSpPr txBox="1">
            <a:spLocks/>
          </p:cNvSpPr>
          <p:nvPr/>
        </p:nvSpPr>
        <p:spPr>
          <a:xfrm>
            <a:off x="515937" y="1428116"/>
            <a:ext cx="5580063" cy="647700"/>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457200" lvl="0" indent="-457200">
              <a:lnSpc>
                <a:spcPct val="100000"/>
              </a:lnSpc>
              <a:buFont typeface="+mj-lt"/>
              <a:buAutoNum type="arabicPeriod" startAt="3"/>
              <a:tabLst>
                <a:tab pos="457200" algn="l"/>
              </a:tabLst>
            </a:pPr>
            <a:r>
              <a:rPr lang="en-US" sz="2000" b="1" kern="100" dirty="0">
                <a:ea typeface="Malgun Gothic" panose="020B0503020000020004" pitchFamily="34" charset="-127"/>
                <a:cs typeface="Arial" panose="020B0604020202020204" pitchFamily="34" charset="0"/>
              </a:rPr>
              <a:t>Agentic AI</a:t>
            </a:r>
            <a:endParaRPr lang="en-US" sz="2000" kern="100" dirty="0">
              <a:ea typeface="Malgun Gothic" panose="020B0503020000020004" pitchFamily="34" charset="-127"/>
              <a:cs typeface="Arial" panose="020B0604020202020204" pitchFamily="34" charset="0"/>
            </a:endParaRPr>
          </a:p>
          <a:p>
            <a:pPr marL="742950" lvl="1" indent="-285750">
              <a:buFont typeface="+mj-lt"/>
              <a:buAutoNum type="arabicPeriod"/>
              <a:tabLst>
                <a:tab pos="914400" algn="l"/>
              </a:tabLst>
            </a:pPr>
            <a:r>
              <a:rPr lang="en-US" sz="1600" b="1" kern="100" dirty="0">
                <a:ea typeface="Malgun Gothic" panose="020B0503020000020004" pitchFamily="34" charset="-127"/>
                <a:cs typeface="Arial" panose="020B0604020202020204" pitchFamily="34" charset="0"/>
              </a:rPr>
              <a:t>Voice interface</a:t>
            </a:r>
            <a:endParaRPr lang="en-US" sz="1600" kern="100" dirty="0">
              <a:ea typeface="Malgun Gothic" panose="020B0503020000020004" pitchFamily="34" charset="-127"/>
              <a:cs typeface="Arial" panose="020B0604020202020204" pitchFamily="34" charset="0"/>
            </a:endParaRP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ASR, TTS, Voice conversion, Emotion recognition</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Full-duplex (conversation)</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Spoken Language Model (SLM)</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Spoken Language Understanding (SLU)</a:t>
            </a:r>
          </a:p>
          <a:p>
            <a:pPr marL="742950" lvl="1" indent="-285750">
              <a:buFont typeface="+mj-lt"/>
              <a:buAutoNum type="arabicPeriod"/>
              <a:tabLst>
                <a:tab pos="914400" algn="l"/>
              </a:tabLst>
            </a:pPr>
            <a:r>
              <a:rPr lang="en-US" sz="1600" b="1" kern="100" dirty="0">
                <a:ea typeface="Malgun Gothic" panose="020B0503020000020004" pitchFamily="34" charset="-127"/>
                <a:cs typeface="Arial" panose="020B0604020202020204" pitchFamily="34" charset="0"/>
              </a:rPr>
              <a:t>Interaction </a:t>
            </a:r>
            <a:endParaRPr lang="en-US" sz="1600" kern="100" dirty="0">
              <a:ea typeface="Malgun Gothic" panose="020B0503020000020004" pitchFamily="34" charset="-127"/>
              <a:cs typeface="Arial" panose="020B0604020202020204" pitchFamily="34" charset="0"/>
            </a:endParaRP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Natural and Multimodal User Interfaces for Agent Interaction</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Multi-Agent Systems: Collaboration and Coordination</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Human-Agent Interaction and Collaboration</a:t>
            </a:r>
          </a:p>
          <a:p>
            <a:pPr marL="800100" lvl="1" indent="-342900">
              <a:buFont typeface="+mj-lt"/>
              <a:buAutoNum type="arabicPeriod" startAt="3"/>
              <a:tabLst>
                <a:tab pos="914400" algn="l"/>
              </a:tabLst>
            </a:pPr>
            <a:r>
              <a:rPr lang="en-US" sz="1600" b="1" kern="100" dirty="0">
                <a:ea typeface="Malgun Gothic" panose="020B0503020000020004" pitchFamily="34" charset="-127"/>
                <a:cs typeface="Arial" panose="020B0604020202020204" pitchFamily="34" charset="0"/>
              </a:rPr>
              <a:t>Perception </a:t>
            </a:r>
            <a:endParaRPr lang="en-US" sz="1600" kern="100" dirty="0">
              <a:ea typeface="Malgun Gothic" panose="020B0503020000020004" pitchFamily="34" charset="-127"/>
              <a:cs typeface="Arial" panose="020B0604020202020204" pitchFamily="34" charset="0"/>
            </a:endParaRP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Multimodal Perception for Agent Awareness</a:t>
            </a:r>
          </a:p>
          <a:p>
            <a:pPr marL="742950" lvl="1" indent="-285750">
              <a:buFont typeface="+mj-lt"/>
              <a:buAutoNum type="arabicPeriod" startAt="3"/>
              <a:tabLst>
                <a:tab pos="914400" algn="l"/>
              </a:tabLst>
            </a:pPr>
            <a:r>
              <a:rPr lang="en-US" sz="1600" b="1" kern="100" dirty="0">
                <a:ea typeface="Malgun Gothic" panose="020B0503020000020004" pitchFamily="34" charset="-127"/>
                <a:cs typeface="Arial" panose="020B0604020202020204" pitchFamily="34" charset="0"/>
              </a:rPr>
              <a:t>Memory &amp; Personalization </a:t>
            </a:r>
            <a:endParaRPr lang="en-US" sz="1600" kern="100" dirty="0">
              <a:ea typeface="Malgun Gothic" panose="020B0503020000020004" pitchFamily="34" charset="-127"/>
              <a:cs typeface="Arial" panose="020B0604020202020204" pitchFamily="34" charset="0"/>
            </a:endParaRP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Memory Architectures for Long-Context Agents</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Efficient and Private On-Device Personalization for Agents</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User Modeling for Personalized Agent Interaction</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Personalized Agent Learning: Adapting to User Preferences and Styles</a:t>
            </a:r>
          </a:p>
        </p:txBody>
      </p:sp>
      <p:sp>
        <p:nvSpPr>
          <p:cNvPr id="14" name="Title 2">
            <a:extLst>
              <a:ext uri="{FF2B5EF4-FFF2-40B4-BE49-F238E27FC236}">
                <a16:creationId xmlns:a16="http://schemas.microsoft.com/office/drawing/2014/main" id="{56DD62F7-9D42-0724-279B-BDF27CA36209}"/>
              </a:ext>
            </a:extLst>
          </p:cNvPr>
          <p:cNvSpPr txBox="1">
            <a:spLocks/>
          </p:cNvSpPr>
          <p:nvPr/>
        </p:nvSpPr>
        <p:spPr>
          <a:xfrm>
            <a:off x="6406197" y="1438912"/>
            <a:ext cx="5580063" cy="647700"/>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457200" lvl="0" indent="-457200">
              <a:lnSpc>
                <a:spcPct val="100000"/>
              </a:lnSpc>
              <a:spcAft>
                <a:spcPts val="800"/>
              </a:spcAft>
              <a:buFont typeface="+mj-lt"/>
              <a:buAutoNum type="arabicPeriod" startAt="3"/>
              <a:tabLst>
                <a:tab pos="457200" algn="l"/>
              </a:tabLst>
            </a:pPr>
            <a:endParaRPr lang="en-US" sz="1600" kern="100" dirty="0">
              <a:effectLst/>
              <a:ea typeface="Malgun Gothic" panose="020B0503020000020004" pitchFamily="34" charset="-127"/>
              <a:cs typeface="Arial" panose="020B0604020202020204" pitchFamily="34" charset="0"/>
            </a:endParaRPr>
          </a:p>
        </p:txBody>
      </p:sp>
      <p:sp>
        <p:nvSpPr>
          <p:cNvPr id="4" name="Title 2">
            <a:extLst>
              <a:ext uri="{FF2B5EF4-FFF2-40B4-BE49-F238E27FC236}">
                <a16:creationId xmlns:a16="http://schemas.microsoft.com/office/drawing/2014/main" id="{25B721B5-8F7B-6120-F609-F2794445F357}"/>
              </a:ext>
            </a:extLst>
          </p:cNvPr>
          <p:cNvSpPr txBox="1">
            <a:spLocks/>
          </p:cNvSpPr>
          <p:nvPr/>
        </p:nvSpPr>
        <p:spPr>
          <a:xfrm>
            <a:off x="6406196" y="1442088"/>
            <a:ext cx="5580063" cy="647700"/>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1257300" lvl="2" indent="-342900">
              <a:buFont typeface="+mj-lt"/>
              <a:buAutoNum type="arabicPeriod" startAt="5"/>
              <a:tabLst>
                <a:tab pos="1371600" algn="l"/>
              </a:tabLst>
            </a:pPr>
            <a:r>
              <a:rPr lang="en-US" sz="1600" kern="100" dirty="0">
                <a:ea typeface="Malgun Gothic" panose="020B0503020000020004" pitchFamily="34" charset="-127"/>
                <a:cs typeface="Arial" panose="020B0604020202020204" pitchFamily="34" charset="0"/>
              </a:rPr>
              <a:t>Context-Aware and Proactive Personalization in Agentic Systems</a:t>
            </a:r>
          </a:p>
          <a:p>
            <a:pPr marL="1257300" lvl="2" indent="-342900">
              <a:buFont typeface="+mj-lt"/>
              <a:buAutoNum type="arabicPeriod" startAt="5"/>
              <a:tabLst>
                <a:tab pos="1371600" algn="l"/>
              </a:tabLst>
            </a:pPr>
            <a:r>
              <a:rPr lang="en-US" sz="1600" kern="100" dirty="0">
                <a:ea typeface="Malgun Gothic" panose="020B0503020000020004" pitchFamily="34" charset="-127"/>
                <a:cs typeface="Arial" panose="020B0604020202020204" pitchFamily="34" charset="0"/>
              </a:rPr>
              <a:t>Privacy-Preserving Techniques for Personalized Agent Learning</a:t>
            </a:r>
          </a:p>
          <a:p>
            <a:pPr marL="1257300" lvl="2" indent="-342900">
              <a:buFont typeface="+mj-lt"/>
              <a:buAutoNum type="arabicPeriod" startAt="5"/>
              <a:tabLst>
                <a:tab pos="1371600" algn="l"/>
              </a:tabLst>
            </a:pPr>
            <a:r>
              <a:rPr lang="en-US" sz="1600" kern="100" dirty="0">
                <a:ea typeface="Malgun Gothic" panose="020B0503020000020004" pitchFamily="34" charset="-127"/>
                <a:cs typeface="Arial" panose="020B0604020202020204" pitchFamily="34" charset="0"/>
              </a:rPr>
              <a:t>Continual and Lifelong Learning for Agents</a:t>
            </a:r>
          </a:p>
          <a:p>
            <a:pPr marL="1257300" lvl="2" indent="-342900">
              <a:buFont typeface="+mj-lt"/>
              <a:buAutoNum type="arabicPeriod" startAt="5"/>
              <a:tabLst>
                <a:tab pos="1371600" algn="l"/>
              </a:tabLst>
            </a:pPr>
            <a:r>
              <a:rPr lang="en-US" sz="1600" kern="100" dirty="0">
                <a:ea typeface="Malgun Gothic" panose="020B0503020000020004" pitchFamily="34" charset="-127"/>
                <a:cs typeface="Arial" panose="020B0604020202020204" pitchFamily="34" charset="0"/>
              </a:rPr>
              <a:t>Data-Centric AI for Agent Training</a:t>
            </a:r>
          </a:p>
          <a:p>
            <a:pPr marL="800100" lvl="1" indent="-342900">
              <a:buFont typeface="+mj-lt"/>
              <a:buAutoNum type="arabicPeriod" startAt="5"/>
              <a:tabLst>
                <a:tab pos="914400" algn="l"/>
              </a:tabLst>
            </a:pPr>
            <a:r>
              <a:rPr lang="en-US" sz="1600" b="1" kern="100" dirty="0">
                <a:ea typeface="Malgun Gothic" panose="020B0503020000020004" pitchFamily="34" charset="-127"/>
                <a:cs typeface="Arial" panose="020B0604020202020204" pitchFamily="34" charset="0"/>
              </a:rPr>
              <a:t>Reasoning and Action </a:t>
            </a:r>
            <a:endParaRPr lang="en-US" sz="1600" kern="100" dirty="0">
              <a:ea typeface="Malgun Gothic" panose="020B0503020000020004" pitchFamily="34" charset="-127"/>
              <a:cs typeface="Arial" panose="020B0604020202020204" pitchFamily="34" charset="0"/>
            </a:endParaRP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Goal-Oriented Reasoning and Planning</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Hierarchical Reinforcement Learning for Complex Tasks</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Safe and Reliable Agent Decision-Making</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Explainable AI (XAI) for Agent Behavior</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Agent Tool Use and Function Calling</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Self-Supervised Learning for Agent Skill Discovery</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World Models for Agent Planning and Imagination</a:t>
            </a:r>
          </a:p>
          <a:p>
            <a:pPr marL="1143000" lvl="2" indent="-228600">
              <a:buFont typeface="+mj-lt"/>
              <a:buAutoNum type="arabicPeriod"/>
              <a:tabLst>
                <a:tab pos="1371600" algn="l"/>
              </a:tabLst>
            </a:pPr>
            <a:r>
              <a:rPr lang="en-US" sz="1600" kern="100" dirty="0">
                <a:ea typeface="Malgun Gothic" panose="020B0503020000020004" pitchFamily="34" charset="-127"/>
                <a:cs typeface="Arial" panose="020B0604020202020204" pitchFamily="34" charset="0"/>
              </a:rPr>
              <a:t>Foundation Models for Agent Control</a:t>
            </a:r>
          </a:p>
          <a:p>
            <a:pPr marL="742950" lvl="1" indent="-285750">
              <a:buFont typeface="+mj-lt"/>
              <a:buAutoNum type="arabicPeriod" startAt="5"/>
              <a:tabLst>
                <a:tab pos="914400" algn="l"/>
              </a:tabLst>
            </a:pPr>
            <a:r>
              <a:rPr lang="en-US" sz="1600" b="1" kern="100" dirty="0">
                <a:ea typeface="Malgun Gothic" panose="020B0503020000020004" pitchFamily="34" charset="-127"/>
                <a:cs typeface="Arial" panose="020B0604020202020204" pitchFamily="34" charset="0"/>
              </a:rPr>
              <a:t>Embodied AI: Perception, Reasoning, and Action Integration</a:t>
            </a:r>
            <a:endParaRPr lang="en-US" sz="1600" kern="100" dirty="0">
              <a:ea typeface="Malgun Gothic" panose="020B0503020000020004" pitchFamily="34" charset="-127"/>
              <a:cs typeface="Arial" panose="020B0604020202020204" pitchFamily="34" charset="0"/>
            </a:endParaRPr>
          </a:p>
          <a:p>
            <a:pPr marL="742950" lvl="1" indent="-285750">
              <a:buFont typeface="+mj-lt"/>
              <a:buAutoNum type="arabicPeriod" startAt="5"/>
              <a:tabLst>
                <a:tab pos="914400" algn="l"/>
              </a:tabLst>
            </a:pPr>
            <a:r>
              <a:rPr lang="en-US" sz="1600" b="1" kern="100" dirty="0">
                <a:ea typeface="Malgun Gothic" panose="020B0503020000020004" pitchFamily="34" charset="-127"/>
                <a:cs typeface="Arial" panose="020B0604020202020204" pitchFamily="34" charset="0"/>
              </a:rPr>
              <a:t>Efficient Agent Architectures for On-Device Deployment</a:t>
            </a:r>
            <a:endParaRPr lang="en-US" sz="1600" kern="100" dirty="0">
              <a:ea typeface="Malgun Gothic" panose="020B0503020000020004" pitchFamily="34" charset="-127"/>
              <a:cs typeface="Arial" panose="020B0604020202020204" pitchFamily="34" charset="0"/>
            </a:endParaRPr>
          </a:p>
          <a:p>
            <a:pPr marL="1257300" lvl="2" indent="-342900">
              <a:buFont typeface="+mj-lt"/>
              <a:buAutoNum type="arabicPeriod" startAt="5"/>
              <a:tabLst>
                <a:tab pos="1371600" algn="l"/>
              </a:tabLst>
            </a:pPr>
            <a:endParaRPr lang="en-US" sz="1600" kern="100" dirty="0">
              <a:ea typeface="Malgun Gothic" panose="020B0503020000020004" pitchFamily="34" charset="-127"/>
              <a:cs typeface="Arial" panose="020B0604020202020204" pitchFamily="34" charset="0"/>
            </a:endParaRPr>
          </a:p>
        </p:txBody>
      </p:sp>
      <p:cxnSp>
        <p:nvCxnSpPr>
          <p:cNvPr id="5" name="직선 연결선 4">
            <a:extLst>
              <a:ext uri="{FF2B5EF4-FFF2-40B4-BE49-F238E27FC236}">
                <a16:creationId xmlns:a16="http://schemas.microsoft.com/office/drawing/2014/main" id="{3407B1FB-76CE-FE49-DB07-E75E3E84681F}"/>
              </a:ext>
            </a:extLst>
          </p:cNvPr>
          <p:cNvCxnSpPr>
            <a:cxnSpLocks/>
          </p:cNvCxnSpPr>
          <p:nvPr/>
        </p:nvCxnSpPr>
        <p:spPr>
          <a:xfrm>
            <a:off x="6096000" y="1428116"/>
            <a:ext cx="0" cy="5178424"/>
          </a:xfrm>
          <a:prstGeom prst="line">
            <a:avLst/>
          </a:prstGeom>
          <a:ln w="28575">
            <a:solidFill>
              <a:schemeClr val="tx1"/>
            </a:solidFill>
            <a:headEnd type="none" w="med" len="sm"/>
            <a:tailEnd type="none" w="sm" len="s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21911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3AACAAA-6415-4891-8E8D-1EE53FCBD6CF}"/>
              </a:ext>
            </a:extLst>
          </p:cNvPr>
          <p:cNvSpPr>
            <a:spLocks noGrp="1"/>
          </p:cNvSpPr>
          <p:nvPr>
            <p:ph type="body" sz="quarter" idx="15"/>
          </p:nvPr>
        </p:nvSpPr>
        <p:spPr/>
        <p:txBody>
          <a:bodyPr/>
          <a:lstStyle/>
          <a:p>
            <a:r>
              <a:rPr lang="en-US" dirty="0">
                <a:latin typeface="Aptos" panose="020B0004020202020204" pitchFamily="34" charset="0"/>
              </a:rPr>
              <a:t>Qualcomm Innovation Fellowship</a:t>
            </a:r>
          </a:p>
        </p:txBody>
      </p:sp>
      <p:sp>
        <p:nvSpPr>
          <p:cNvPr id="8" name="Title 7">
            <a:extLst>
              <a:ext uri="{FF2B5EF4-FFF2-40B4-BE49-F238E27FC236}">
                <a16:creationId xmlns:a16="http://schemas.microsoft.com/office/drawing/2014/main" id="{37066FA3-2C63-46B3-9D2C-01003F8ECD64}"/>
              </a:ext>
            </a:extLst>
          </p:cNvPr>
          <p:cNvSpPr>
            <a:spLocks noGrp="1"/>
          </p:cNvSpPr>
          <p:nvPr>
            <p:ph type="title"/>
          </p:nvPr>
        </p:nvSpPr>
        <p:spPr/>
        <p:txBody>
          <a:bodyPr/>
          <a:lstStyle/>
          <a:p>
            <a:r>
              <a:rPr lang="en-US" dirty="0">
                <a:latin typeface="Aptos" panose="020B0004020202020204" pitchFamily="34" charset="0"/>
              </a:rPr>
              <a:t>Timeline</a:t>
            </a:r>
          </a:p>
        </p:txBody>
      </p:sp>
      <p:sp>
        <p:nvSpPr>
          <p:cNvPr id="11" name="Content Placeholder 10">
            <a:extLst>
              <a:ext uri="{FF2B5EF4-FFF2-40B4-BE49-F238E27FC236}">
                <a16:creationId xmlns:a16="http://schemas.microsoft.com/office/drawing/2014/main" id="{181998FC-CE16-4647-B34B-3718C1CEBAF6}"/>
              </a:ext>
            </a:extLst>
          </p:cNvPr>
          <p:cNvSpPr>
            <a:spLocks noGrp="1"/>
          </p:cNvSpPr>
          <p:nvPr>
            <p:ph sz="quarter" idx="14"/>
          </p:nvPr>
        </p:nvSpPr>
        <p:spPr/>
        <p:txBody>
          <a:bodyPr/>
          <a:lstStyle/>
          <a:p>
            <a:pPr lvl="0"/>
            <a:r>
              <a:rPr lang="en-US" sz="2800" dirty="0">
                <a:latin typeface="Aptos" panose="020B0004020202020204" pitchFamily="34" charset="0"/>
              </a:rPr>
              <a:t>Submission due date : </a:t>
            </a:r>
            <a:r>
              <a:rPr lang="en-US" sz="2800" dirty="0">
                <a:solidFill>
                  <a:srgbClr val="2853DC"/>
                </a:solidFill>
                <a:latin typeface="Aptos" panose="020B0004020202020204" pitchFamily="34" charset="0"/>
              </a:rPr>
              <a:t>15</a:t>
            </a:r>
            <a:r>
              <a:rPr lang="en-US" sz="2800" baseline="30000" dirty="0">
                <a:solidFill>
                  <a:srgbClr val="2853DC"/>
                </a:solidFill>
                <a:latin typeface="Aptos" panose="020B0004020202020204" pitchFamily="34" charset="0"/>
              </a:rPr>
              <a:t>th</a:t>
            </a:r>
            <a:r>
              <a:rPr lang="en-US" sz="2800" dirty="0">
                <a:solidFill>
                  <a:srgbClr val="2853DC"/>
                </a:solidFill>
                <a:latin typeface="Aptos" panose="020B0004020202020204" pitchFamily="34" charset="0"/>
              </a:rPr>
              <a:t> Aug, 2026</a:t>
            </a:r>
          </a:p>
          <a:p>
            <a:pPr lvl="0"/>
            <a:endParaRPr lang="en-US" sz="2800" dirty="0">
              <a:solidFill>
                <a:srgbClr val="2853DC"/>
              </a:solidFill>
              <a:latin typeface="Aptos" panose="020B0004020202020204" pitchFamily="34" charset="0"/>
            </a:endParaRPr>
          </a:p>
          <a:p>
            <a:pPr lvl="0"/>
            <a:r>
              <a:rPr lang="en-US" sz="2800" dirty="0">
                <a:latin typeface="Aptos" panose="020B0004020202020204" pitchFamily="34" charset="0"/>
              </a:rPr>
              <a:t>Paper review : </a:t>
            </a:r>
            <a:r>
              <a:rPr lang="en-US" sz="2800" dirty="0">
                <a:solidFill>
                  <a:srgbClr val="2853DC"/>
                </a:solidFill>
                <a:latin typeface="Aptos" panose="020B0004020202020204" pitchFamily="34" charset="0"/>
              </a:rPr>
              <a:t>by early Oct, 2026</a:t>
            </a:r>
          </a:p>
          <a:p>
            <a:pPr lvl="0"/>
            <a:endParaRPr lang="en-US" sz="2800" dirty="0">
              <a:solidFill>
                <a:srgbClr val="2853DC"/>
              </a:solidFill>
              <a:latin typeface="Aptos" panose="020B0004020202020204" pitchFamily="34" charset="0"/>
            </a:endParaRPr>
          </a:p>
          <a:p>
            <a:pPr lvl="0"/>
            <a:r>
              <a:rPr lang="en-US" sz="2800" dirty="0">
                <a:latin typeface="Aptos" panose="020B0004020202020204" pitchFamily="34" charset="0"/>
              </a:rPr>
              <a:t>Final session : </a:t>
            </a:r>
            <a:r>
              <a:rPr lang="en-US" sz="2800" dirty="0">
                <a:solidFill>
                  <a:srgbClr val="2853DC"/>
                </a:solidFill>
                <a:latin typeface="Aptos" panose="020B0004020202020204" pitchFamily="34" charset="0"/>
              </a:rPr>
              <a:t>Nov or Dec of 2026</a:t>
            </a:r>
            <a:endParaRPr lang="en-US" sz="2000" dirty="0">
              <a:latin typeface="Aptos" panose="020B0004020202020204" pitchFamily="34" charset="0"/>
            </a:endParaRPr>
          </a:p>
          <a:p>
            <a:pPr lvl="1"/>
            <a:r>
              <a:rPr lang="en-US" sz="2000" dirty="0">
                <a:latin typeface="Aptos" panose="020B0004020202020204" pitchFamily="34" charset="0"/>
              </a:rPr>
              <a:t>The timeline can be changed if it is needed</a:t>
            </a:r>
          </a:p>
          <a:p>
            <a:pPr lvl="0"/>
            <a:endParaRPr lang="en-US" sz="2800" dirty="0">
              <a:latin typeface="Aptos" panose="020B0004020202020204" pitchFamily="34" charset="0"/>
            </a:endParaRPr>
          </a:p>
        </p:txBody>
      </p:sp>
      <p:sp>
        <p:nvSpPr>
          <p:cNvPr id="3" name="Subtitle 2">
            <a:extLst>
              <a:ext uri="{FF2B5EF4-FFF2-40B4-BE49-F238E27FC236}">
                <a16:creationId xmlns:a16="http://schemas.microsoft.com/office/drawing/2014/main" id="{0E175676-B075-4EF5-AD62-036A5AC555D5}"/>
              </a:ext>
            </a:extLst>
          </p:cNvPr>
          <p:cNvSpPr>
            <a:spLocks noGrp="1"/>
          </p:cNvSpPr>
          <p:nvPr>
            <p:ph type="subTitle" idx="1"/>
          </p:nvPr>
        </p:nvSpPr>
        <p:spPr/>
        <p:txBody>
          <a:bodyPr/>
          <a:lstStyle/>
          <a:p>
            <a:endParaRPr lang="en-US">
              <a:latin typeface="Aptos" panose="020B0004020202020204" pitchFamily="34" charset="0"/>
            </a:endParaRPr>
          </a:p>
        </p:txBody>
      </p:sp>
    </p:spTree>
    <p:extLst>
      <p:ext uri="{BB962C8B-B14F-4D97-AF65-F5344CB8AC3E}">
        <p14:creationId xmlns:p14="http://schemas.microsoft.com/office/powerpoint/2010/main" val="582070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QTI_Template_Confidential_2.2013-1">
  <a:themeElements>
    <a:clrScheme name="Custom 17">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70C0"/>
      </a:hlink>
      <a:folHlink>
        <a:srgbClr val="0070C0"/>
      </a:folHlink>
    </a:clrScheme>
    <a:fontScheme name="Qualcomm Rebrand">
      <a:majorFont>
        <a:latin typeface="Qualcomm Semibold"/>
        <a:ea typeface=""/>
        <a:cs typeface=""/>
      </a:majorFont>
      <a:minorFont>
        <a:latin typeface="Qualcomm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3_Qualcomm">
  <a:themeElements>
    <a:clrScheme name="Custom 16">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FFFFFF"/>
      </a:hlink>
      <a:folHlink>
        <a:srgbClr val="FFFF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_Internal_Legal_Template_V2_00_MB" id="{AC69EC58-6130-E045-B033-A0F9151D752B}" vid="{AEA03C3F-8816-7744-A54A-2B744B9632A8}"/>
    </a:ext>
  </a:extLst>
</a:theme>
</file>

<file path=ppt/theme/theme3.xml><?xml version="1.0" encoding="utf-8"?>
<a:theme xmlns:a="http://schemas.openxmlformats.org/drawingml/2006/main" name="Qualcomm Corporate Public SIMPLIFIED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프레젠테이션3" id="{7BCC99B3-369E-436B-B6B2-EEC8F2ED6FC2}" vid="{7A5B0134-8A91-4CC0-9102-AECFC61FC84B}"/>
    </a:ext>
  </a:extLst>
</a:theme>
</file>

<file path=ppt/theme/theme4.xml><?xml version="1.0" encoding="utf-8"?>
<a:theme xmlns:a="http://schemas.openxmlformats.org/drawingml/2006/main" name="Qualcomm Corporate Public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May2022_v05.pptx" id="{B6292C64-45BD-4438-A630-C115E19A8AF0}" vid="{A6907F1E-110C-4DB9-A093-5C34582A1304}"/>
    </a:ext>
  </a:extLst>
</a:theme>
</file>

<file path=ppt/theme/theme5.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6.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242b818-c888-4fd8-8c48-022a9d3cb710">
      <Terms xmlns="http://schemas.microsoft.com/office/infopath/2007/PartnerControls"/>
    </lcf76f155ced4ddcb4097134ff3c332f>
    <TaxCatchAll xmlns="1a076360-9b42-405f-a9a9-1bad76775d2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FB15C0EAECE4740BB721ACD159AB9DD" ma:contentTypeVersion="19" ma:contentTypeDescription="Create a new document." ma:contentTypeScope="" ma:versionID="167251c1b71f88489f9f15dad5e5d08c">
  <xsd:schema xmlns:xsd="http://www.w3.org/2001/XMLSchema" xmlns:xs="http://www.w3.org/2001/XMLSchema" xmlns:p="http://schemas.microsoft.com/office/2006/metadata/properties" xmlns:ns2="a242b818-c888-4fd8-8c48-022a9d3cb710" xmlns:ns3="1a076360-9b42-405f-a9a9-1bad76775d21" targetNamespace="http://schemas.microsoft.com/office/2006/metadata/properties" ma:root="true" ma:fieldsID="1477fdf4debe4f208f8a127cc70ad4f8" ns2:_="" ns3:_="">
    <xsd:import namespace="a242b818-c888-4fd8-8c48-022a9d3cb710"/>
    <xsd:import namespace="1a076360-9b42-405f-a9a9-1bad76775d2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2:MediaServiceOCR"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242b818-c888-4fd8-8c48-022a9d3c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a076360-9b42-405f-a9a9-1bad76775d2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5539015b-3a91-419f-b2d0-09d60b1c1358}" ma:internalName="TaxCatchAll" ma:showField="CatchAllData" ma:web="1a076360-9b42-405f-a9a9-1bad76775d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10BAEA-BD3B-46EE-997E-4CDE8C58D20D}">
  <ds:schemaRefs>
    <ds:schemaRef ds:uri="http://schemas.microsoft.com/sharepoint/v3/contenttype/forms"/>
  </ds:schemaRefs>
</ds:datastoreItem>
</file>

<file path=customXml/itemProps2.xml><?xml version="1.0" encoding="utf-8"?>
<ds:datastoreItem xmlns:ds="http://schemas.openxmlformats.org/officeDocument/2006/customXml" ds:itemID="{469DDF0C-6969-4142-90AE-F201F07B5D6C}">
  <ds:schemaRefs>
    <ds:schemaRef ds:uri="http://schemas.microsoft.com/office/2006/metadata/properties"/>
    <ds:schemaRef ds:uri="http://schemas.microsoft.com/office/infopath/2007/PartnerControls"/>
    <ds:schemaRef ds:uri="a242b818-c888-4fd8-8c48-022a9d3cb710"/>
    <ds:schemaRef ds:uri="1a076360-9b42-405f-a9a9-1bad76775d21"/>
  </ds:schemaRefs>
</ds:datastoreItem>
</file>

<file path=customXml/itemProps3.xml><?xml version="1.0" encoding="utf-8"?>
<ds:datastoreItem xmlns:ds="http://schemas.openxmlformats.org/officeDocument/2006/customXml" ds:itemID="{BF1D4438-9FC8-4CA9-A4F2-1BF1F6494B2B}"/>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
  <TotalTime>20628</TotalTime>
  <Words>1407</Words>
  <Application>Microsoft Office PowerPoint</Application>
  <PresentationFormat>와이드스크린</PresentationFormat>
  <Paragraphs>225</Paragraphs>
  <Slides>17</Slides>
  <Notes>15</Notes>
  <HiddenSlides>0</HiddenSlides>
  <MMClips>0</MMClips>
  <ScaleCrop>false</ScaleCrop>
  <HeadingPairs>
    <vt:vector size="6" baseType="variant">
      <vt:variant>
        <vt:lpstr>사용한 글꼴</vt:lpstr>
      </vt:variant>
      <vt:variant>
        <vt:i4>17</vt:i4>
      </vt:variant>
      <vt:variant>
        <vt:lpstr>테마</vt:lpstr>
      </vt:variant>
      <vt:variant>
        <vt:i4>5</vt:i4>
      </vt:variant>
      <vt:variant>
        <vt:lpstr>슬라이드 제목</vt:lpstr>
      </vt:variant>
      <vt:variant>
        <vt:i4>17</vt:i4>
      </vt:variant>
    </vt:vector>
  </HeadingPairs>
  <TitlesOfParts>
    <vt:vector size="39" baseType="lpstr">
      <vt:lpstr>Alfabet</vt:lpstr>
      <vt:lpstr>Calibre Regular</vt:lpstr>
      <vt:lpstr>Malgun Gothic</vt:lpstr>
      <vt:lpstr>Qualcomm Office Bold</vt:lpstr>
      <vt:lpstr>Qualcomm Office Light</vt:lpstr>
      <vt:lpstr>Qualcomm Office Regular</vt:lpstr>
      <vt:lpstr>Qualcomm Regular</vt:lpstr>
      <vt:lpstr>Aparajita</vt:lpstr>
      <vt:lpstr>Aptos</vt:lpstr>
      <vt:lpstr>Aptos Display</vt:lpstr>
      <vt:lpstr>Arial</vt:lpstr>
      <vt:lpstr>Calibri</vt:lpstr>
      <vt:lpstr>Century Gothic</vt:lpstr>
      <vt:lpstr>Microsoft Sans Serif</vt:lpstr>
      <vt:lpstr>Qualcomm Next</vt:lpstr>
      <vt:lpstr>Qualcomm Next Thin</vt:lpstr>
      <vt:lpstr>Wingdings</vt:lpstr>
      <vt:lpstr>1_QTI_Template_Confidential_2.2013-1</vt:lpstr>
      <vt:lpstr>3_Qualcomm</vt:lpstr>
      <vt:lpstr>Qualcomm Corporate Public SIMPLIFIED Template Feb2022</vt:lpstr>
      <vt:lpstr>Qualcomm Corporate Public Template - 2024</vt:lpstr>
      <vt:lpstr>Qualcomm Corporate Confidential Template - 2024</vt:lpstr>
      <vt:lpstr>Qualcomm Innovation Fellowship Korea 2026 Applicant manual</vt:lpstr>
      <vt:lpstr>Qualcomm Innovation Fellowship</vt:lpstr>
      <vt:lpstr>QIFK Program structure</vt:lpstr>
      <vt:lpstr>QIFK Program structure</vt:lpstr>
      <vt:lpstr>QIFK Program structure</vt:lpstr>
      <vt:lpstr>Area of interest of QIFK 2026</vt:lpstr>
      <vt:lpstr>Area of interest of QIFK 2026</vt:lpstr>
      <vt:lpstr>Area of interest of QIFK 2026</vt:lpstr>
      <vt:lpstr>Timeline</vt:lpstr>
      <vt:lpstr>Application submission</vt:lpstr>
      <vt:lpstr>QIF Korea evaluation criteria - Innovation</vt:lpstr>
      <vt:lpstr>QIF Korea evaluation criteria - Research potential</vt:lpstr>
      <vt:lpstr>Paper review</vt:lpstr>
      <vt:lpstr>Final session</vt:lpstr>
      <vt:lpstr>Scholarship reward</vt:lpstr>
      <vt:lpstr>Contact point </vt:lpstr>
      <vt:lpstr>PowerPoint 프레젠테이션</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Jaewon Choi</cp:lastModifiedBy>
  <cp:revision>583</cp:revision>
  <cp:lastPrinted>2016-03-18T23:07:30Z</cp:lastPrinted>
  <dcterms:created xsi:type="dcterms:W3CDTF">2013-01-25T18:21:30Z</dcterms:created>
  <dcterms:modified xsi:type="dcterms:W3CDTF">2026-05-28T05:30:53Z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0x0101007FB15C0EAECE4740BB721ACD159AB9DD</vt:lpwstr>
  </property>
  <property fmtid="{D5CDD505-2E9C-101B-9397-08002B2CF9AE}" pid="3" name="_dlc_DocIdItemGuid">
    <vt:lpwstr>9e101ccc-06e6-46d2-9169-41a11023d3eb</vt:lpwstr>
  </property>
  <property fmtid="{D5CDD505-2E9C-101B-9397-08002B2CF9AE}" pid="4" name="_NewReviewCycle">
    <vt:lpwstr/>
  </property>
  <property fmtid="{D5CDD505-2E9C-101B-9397-08002B2CF9AE}" pid="5" name="MediaServiceImageTags">
    <vt:lpwstr/>
  </property>
</Properties>
</file>