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12599988" cy="7088188"/>
  <p:notesSz cx="6858000" cy="9144000"/>
  <p:defaultTextStyle>
    <a:defPPr>
      <a:defRPr lang="ko-KR"/>
    </a:defPPr>
    <a:lvl1pPr marL="0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1pPr>
    <a:lvl2pPr marL="472516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2pPr>
    <a:lvl3pPr marL="945032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3pPr>
    <a:lvl4pPr marL="1417549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4pPr>
    <a:lvl5pPr marL="1890065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5pPr>
    <a:lvl6pPr marL="2362581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6pPr>
    <a:lvl7pPr marL="2835097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7pPr>
    <a:lvl8pPr marL="3307613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8pPr>
    <a:lvl9pPr marL="3780130" algn="l" defTabSz="945032" rtl="0" eaLnBrk="1" latinLnBrk="1" hangingPunct="1">
      <a:defRPr sz="18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4999" y="1160035"/>
            <a:ext cx="9449991" cy="2467740"/>
          </a:xfrm>
        </p:spPr>
        <p:txBody>
          <a:bodyPr anchor="b"/>
          <a:lstStyle>
            <a:lvl1pPr algn="ctr">
              <a:defRPr sz="6201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3722940"/>
            <a:ext cx="9449991" cy="1711337"/>
          </a:xfrm>
        </p:spPr>
        <p:txBody>
          <a:bodyPr/>
          <a:lstStyle>
            <a:lvl1pPr marL="0" indent="0" algn="ctr">
              <a:buNone/>
              <a:defRPr sz="2480"/>
            </a:lvl1pPr>
            <a:lvl2pPr marL="472516" indent="0" algn="ctr">
              <a:buNone/>
              <a:defRPr sz="2067"/>
            </a:lvl2pPr>
            <a:lvl3pPr marL="945032" indent="0" algn="ctr">
              <a:buNone/>
              <a:defRPr sz="1860"/>
            </a:lvl3pPr>
            <a:lvl4pPr marL="1417549" indent="0" algn="ctr">
              <a:buNone/>
              <a:defRPr sz="1654"/>
            </a:lvl4pPr>
            <a:lvl5pPr marL="1890065" indent="0" algn="ctr">
              <a:buNone/>
              <a:defRPr sz="1654"/>
            </a:lvl5pPr>
            <a:lvl6pPr marL="2362581" indent="0" algn="ctr">
              <a:buNone/>
              <a:defRPr sz="1654"/>
            </a:lvl6pPr>
            <a:lvl7pPr marL="2835097" indent="0" algn="ctr">
              <a:buNone/>
              <a:defRPr sz="1654"/>
            </a:lvl7pPr>
            <a:lvl8pPr marL="3307613" indent="0" algn="ctr">
              <a:buNone/>
              <a:defRPr sz="1654"/>
            </a:lvl8pPr>
            <a:lvl9pPr marL="3780130" indent="0" algn="ctr">
              <a:buNone/>
              <a:defRPr sz="1654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084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9158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377380"/>
            <a:ext cx="2716872" cy="600691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49" y="377380"/>
            <a:ext cx="7993117" cy="600691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5662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7206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1767126"/>
            <a:ext cx="10867490" cy="2948489"/>
          </a:xfrm>
        </p:spPr>
        <p:txBody>
          <a:bodyPr anchor="b"/>
          <a:lstStyle>
            <a:lvl1pPr>
              <a:defRPr sz="6201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4743508"/>
            <a:ext cx="10867490" cy="1550541"/>
          </a:xfrm>
        </p:spPr>
        <p:txBody>
          <a:bodyPr/>
          <a:lstStyle>
            <a:lvl1pPr marL="0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1pPr>
            <a:lvl2pPr marL="472516" indent="0">
              <a:buNone/>
              <a:defRPr sz="2067">
                <a:solidFill>
                  <a:schemeClr val="tx1">
                    <a:tint val="75000"/>
                  </a:schemeClr>
                </a:solidFill>
              </a:defRPr>
            </a:lvl2pPr>
            <a:lvl3pPr marL="9450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3pPr>
            <a:lvl4pPr marL="1417549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4pPr>
            <a:lvl5pPr marL="1890065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5pPr>
            <a:lvl6pPr marL="2362581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6pPr>
            <a:lvl7pPr marL="2835097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7pPr>
            <a:lvl8pPr marL="33076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8pPr>
            <a:lvl9pPr marL="3780130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793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1886902"/>
            <a:ext cx="5354995" cy="449739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1886902"/>
            <a:ext cx="5354995" cy="449739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7315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377381"/>
            <a:ext cx="10867490" cy="137005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1" y="1737591"/>
            <a:ext cx="5330385" cy="851567"/>
          </a:xfrm>
        </p:spPr>
        <p:txBody>
          <a:bodyPr anchor="b"/>
          <a:lstStyle>
            <a:lvl1pPr marL="0" indent="0">
              <a:buNone/>
              <a:defRPr sz="2480" b="1"/>
            </a:lvl1pPr>
            <a:lvl2pPr marL="472516" indent="0">
              <a:buNone/>
              <a:defRPr sz="2067" b="1"/>
            </a:lvl2pPr>
            <a:lvl3pPr marL="945032" indent="0">
              <a:buNone/>
              <a:defRPr sz="1860" b="1"/>
            </a:lvl3pPr>
            <a:lvl4pPr marL="1417549" indent="0">
              <a:buNone/>
              <a:defRPr sz="1654" b="1"/>
            </a:lvl4pPr>
            <a:lvl5pPr marL="1890065" indent="0">
              <a:buNone/>
              <a:defRPr sz="1654" b="1"/>
            </a:lvl5pPr>
            <a:lvl6pPr marL="2362581" indent="0">
              <a:buNone/>
              <a:defRPr sz="1654" b="1"/>
            </a:lvl6pPr>
            <a:lvl7pPr marL="2835097" indent="0">
              <a:buNone/>
              <a:defRPr sz="1654" b="1"/>
            </a:lvl7pPr>
            <a:lvl8pPr marL="3307613" indent="0">
              <a:buNone/>
              <a:defRPr sz="1654" b="1"/>
            </a:lvl8pPr>
            <a:lvl9pPr marL="3780130" indent="0">
              <a:buNone/>
              <a:defRPr sz="1654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1" y="2589157"/>
            <a:ext cx="5330385" cy="380826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4" y="1737591"/>
            <a:ext cx="5356636" cy="851567"/>
          </a:xfrm>
        </p:spPr>
        <p:txBody>
          <a:bodyPr anchor="b"/>
          <a:lstStyle>
            <a:lvl1pPr marL="0" indent="0">
              <a:buNone/>
              <a:defRPr sz="2480" b="1"/>
            </a:lvl1pPr>
            <a:lvl2pPr marL="472516" indent="0">
              <a:buNone/>
              <a:defRPr sz="2067" b="1"/>
            </a:lvl2pPr>
            <a:lvl3pPr marL="945032" indent="0">
              <a:buNone/>
              <a:defRPr sz="1860" b="1"/>
            </a:lvl3pPr>
            <a:lvl4pPr marL="1417549" indent="0">
              <a:buNone/>
              <a:defRPr sz="1654" b="1"/>
            </a:lvl4pPr>
            <a:lvl5pPr marL="1890065" indent="0">
              <a:buNone/>
              <a:defRPr sz="1654" b="1"/>
            </a:lvl5pPr>
            <a:lvl6pPr marL="2362581" indent="0">
              <a:buNone/>
              <a:defRPr sz="1654" b="1"/>
            </a:lvl6pPr>
            <a:lvl7pPr marL="2835097" indent="0">
              <a:buNone/>
              <a:defRPr sz="1654" b="1"/>
            </a:lvl7pPr>
            <a:lvl8pPr marL="3307613" indent="0">
              <a:buNone/>
              <a:defRPr sz="1654" b="1"/>
            </a:lvl8pPr>
            <a:lvl9pPr marL="3780130" indent="0">
              <a:buNone/>
              <a:defRPr sz="1654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4" y="2589157"/>
            <a:ext cx="5356636" cy="380826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948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991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27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472546"/>
            <a:ext cx="4063824" cy="1653911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020568"/>
            <a:ext cx="6378744" cy="5037208"/>
          </a:xfrm>
        </p:spPr>
        <p:txBody>
          <a:bodyPr/>
          <a:lstStyle>
            <a:lvl1pPr>
              <a:defRPr sz="3307"/>
            </a:lvl1pPr>
            <a:lvl2pPr>
              <a:defRPr sz="2894"/>
            </a:lvl2pPr>
            <a:lvl3pPr>
              <a:defRPr sz="2480"/>
            </a:lvl3pPr>
            <a:lvl4pPr>
              <a:defRPr sz="2067"/>
            </a:lvl4pPr>
            <a:lvl5pPr>
              <a:defRPr sz="2067"/>
            </a:lvl5pPr>
            <a:lvl6pPr>
              <a:defRPr sz="2067"/>
            </a:lvl6pPr>
            <a:lvl7pPr>
              <a:defRPr sz="2067"/>
            </a:lvl7pPr>
            <a:lvl8pPr>
              <a:defRPr sz="2067"/>
            </a:lvl8pPr>
            <a:lvl9pPr>
              <a:defRPr sz="206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126456"/>
            <a:ext cx="4063824" cy="3939524"/>
          </a:xfrm>
        </p:spPr>
        <p:txBody>
          <a:bodyPr/>
          <a:lstStyle>
            <a:lvl1pPr marL="0" indent="0">
              <a:buNone/>
              <a:defRPr sz="1654"/>
            </a:lvl1pPr>
            <a:lvl2pPr marL="472516" indent="0">
              <a:buNone/>
              <a:defRPr sz="1447"/>
            </a:lvl2pPr>
            <a:lvl3pPr marL="945032" indent="0">
              <a:buNone/>
              <a:defRPr sz="1240"/>
            </a:lvl3pPr>
            <a:lvl4pPr marL="1417549" indent="0">
              <a:buNone/>
              <a:defRPr sz="1034"/>
            </a:lvl4pPr>
            <a:lvl5pPr marL="1890065" indent="0">
              <a:buNone/>
              <a:defRPr sz="1034"/>
            </a:lvl5pPr>
            <a:lvl6pPr marL="2362581" indent="0">
              <a:buNone/>
              <a:defRPr sz="1034"/>
            </a:lvl6pPr>
            <a:lvl7pPr marL="2835097" indent="0">
              <a:buNone/>
              <a:defRPr sz="1034"/>
            </a:lvl7pPr>
            <a:lvl8pPr marL="3307613" indent="0">
              <a:buNone/>
              <a:defRPr sz="1034"/>
            </a:lvl8pPr>
            <a:lvl9pPr marL="3780130" indent="0">
              <a:buNone/>
              <a:defRPr sz="1034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79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472546"/>
            <a:ext cx="4063824" cy="1653911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020568"/>
            <a:ext cx="6378744" cy="5037208"/>
          </a:xfrm>
        </p:spPr>
        <p:txBody>
          <a:bodyPr anchor="t"/>
          <a:lstStyle>
            <a:lvl1pPr marL="0" indent="0">
              <a:buNone/>
              <a:defRPr sz="3307"/>
            </a:lvl1pPr>
            <a:lvl2pPr marL="472516" indent="0">
              <a:buNone/>
              <a:defRPr sz="2894"/>
            </a:lvl2pPr>
            <a:lvl3pPr marL="945032" indent="0">
              <a:buNone/>
              <a:defRPr sz="2480"/>
            </a:lvl3pPr>
            <a:lvl4pPr marL="1417549" indent="0">
              <a:buNone/>
              <a:defRPr sz="2067"/>
            </a:lvl4pPr>
            <a:lvl5pPr marL="1890065" indent="0">
              <a:buNone/>
              <a:defRPr sz="2067"/>
            </a:lvl5pPr>
            <a:lvl6pPr marL="2362581" indent="0">
              <a:buNone/>
              <a:defRPr sz="2067"/>
            </a:lvl6pPr>
            <a:lvl7pPr marL="2835097" indent="0">
              <a:buNone/>
              <a:defRPr sz="2067"/>
            </a:lvl7pPr>
            <a:lvl8pPr marL="3307613" indent="0">
              <a:buNone/>
              <a:defRPr sz="2067"/>
            </a:lvl8pPr>
            <a:lvl9pPr marL="3780130" indent="0">
              <a:buNone/>
              <a:defRPr sz="2067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126456"/>
            <a:ext cx="4063824" cy="3939524"/>
          </a:xfrm>
        </p:spPr>
        <p:txBody>
          <a:bodyPr/>
          <a:lstStyle>
            <a:lvl1pPr marL="0" indent="0">
              <a:buNone/>
              <a:defRPr sz="1654"/>
            </a:lvl1pPr>
            <a:lvl2pPr marL="472516" indent="0">
              <a:buNone/>
              <a:defRPr sz="1447"/>
            </a:lvl2pPr>
            <a:lvl3pPr marL="945032" indent="0">
              <a:buNone/>
              <a:defRPr sz="1240"/>
            </a:lvl3pPr>
            <a:lvl4pPr marL="1417549" indent="0">
              <a:buNone/>
              <a:defRPr sz="1034"/>
            </a:lvl4pPr>
            <a:lvl5pPr marL="1890065" indent="0">
              <a:buNone/>
              <a:defRPr sz="1034"/>
            </a:lvl5pPr>
            <a:lvl6pPr marL="2362581" indent="0">
              <a:buNone/>
              <a:defRPr sz="1034"/>
            </a:lvl6pPr>
            <a:lvl7pPr marL="2835097" indent="0">
              <a:buNone/>
              <a:defRPr sz="1034"/>
            </a:lvl7pPr>
            <a:lvl8pPr marL="3307613" indent="0">
              <a:buNone/>
              <a:defRPr sz="1034"/>
            </a:lvl8pPr>
            <a:lvl9pPr marL="3780130" indent="0">
              <a:buNone/>
              <a:defRPr sz="1034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692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377381"/>
            <a:ext cx="10867490" cy="1370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1886902"/>
            <a:ext cx="10867490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6569701"/>
            <a:ext cx="2834997" cy="3773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1A987-CDFF-43CE-9B8D-DFD844FA445E}" type="datetimeFigureOut">
              <a:rPr lang="ko-KR" altLang="en-US" smtClean="0"/>
              <a:t>2023-06-12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6569701"/>
            <a:ext cx="4252496" cy="3773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6569701"/>
            <a:ext cx="2834997" cy="3773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A9C4D-6BC9-4915-BBED-DD4F043056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56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45032" rtl="0" eaLnBrk="1" latinLnBrk="1" hangingPunct="1">
        <a:lnSpc>
          <a:spcPct val="90000"/>
        </a:lnSpc>
        <a:spcBef>
          <a:spcPct val="0"/>
        </a:spcBef>
        <a:buNone/>
        <a:defRPr sz="45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6258" indent="-236258" algn="l" defTabSz="945032" rtl="0" eaLnBrk="1" latinLnBrk="1" hangingPunct="1">
        <a:lnSpc>
          <a:spcPct val="90000"/>
        </a:lnSpc>
        <a:spcBef>
          <a:spcPts val="1034"/>
        </a:spcBef>
        <a:buFont typeface="Arial" panose="020B0604020202020204" pitchFamily="34" charset="0"/>
        <a:buChar char="•"/>
        <a:defRPr sz="2894" kern="1200">
          <a:solidFill>
            <a:schemeClr val="tx1"/>
          </a:solidFill>
          <a:latin typeface="+mn-lt"/>
          <a:ea typeface="+mn-ea"/>
          <a:cs typeface="+mn-cs"/>
        </a:defRPr>
      </a:lvl1pPr>
      <a:lvl2pPr marL="708774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181291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2067" kern="1200">
          <a:solidFill>
            <a:schemeClr val="tx1"/>
          </a:solidFill>
          <a:latin typeface="+mn-lt"/>
          <a:ea typeface="+mn-ea"/>
          <a:cs typeface="+mn-cs"/>
        </a:defRPr>
      </a:lvl3pPr>
      <a:lvl4pPr marL="1653807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2126323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598839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3071355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543872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4016388" indent="-236258" algn="l" defTabSz="945032" rtl="0" eaLnBrk="1" latinLnBrk="1" hangingPunct="1">
        <a:lnSpc>
          <a:spcPct val="90000"/>
        </a:lnSpc>
        <a:spcBef>
          <a:spcPts val="517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72516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3pPr>
      <a:lvl4pPr marL="1417549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4pPr>
      <a:lvl5pPr marL="1890065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5pPr>
      <a:lvl6pPr marL="2362581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6pPr>
      <a:lvl7pPr marL="2835097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7pPr>
      <a:lvl8pPr marL="3307613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8pPr>
      <a:lvl9pPr marL="3780130" algn="l" defTabSz="945032" rtl="0" eaLnBrk="1" latinLnBrk="1" hangingPunct="1">
        <a:defRPr sz="1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" y="952"/>
            <a:ext cx="12598913" cy="70868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3959" y="3195783"/>
            <a:ext cx="63462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b="1" spc="-150" dirty="0" smtClean="0"/>
              <a:t>광주과학기술원</a:t>
            </a:r>
            <a:endParaRPr lang="en-US" altLang="ko-KR" sz="6600" b="1" spc="-150" dirty="0" smtClean="0"/>
          </a:p>
          <a:p>
            <a:r>
              <a:rPr lang="en-US" altLang="ko-KR" sz="6600" b="1" spc="-150" dirty="0" smtClean="0"/>
              <a:t>OOO</a:t>
            </a:r>
            <a:r>
              <a:rPr lang="ko-KR" altLang="en-US" sz="6600" b="1" spc="-150" dirty="0" smtClean="0"/>
              <a:t> </a:t>
            </a:r>
            <a:r>
              <a:rPr lang="ko-KR" altLang="en-US" sz="6600" b="1" spc="-150" dirty="0" smtClean="0"/>
              <a:t>총장님</a:t>
            </a:r>
            <a:endParaRPr lang="en-US" altLang="ko-KR" sz="6600" b="1" spc="-300" dirty="0" smtClean="0">
              <a:latin typeface="+mj-ea"/>
              <a:ea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23958" y="5556479"/>
            <a:ext cx="7172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800" b="1" dirty="0" err="1" smtClean="0">
                <a:latin typeface="+mj-ea"/>
              </a:rPr>
              <a:t>지스트</a:t>
            </a:r>
            <a:r>
              <a:rPr lang="en-US" altLang="ko-KR" sz="4800" b="1" spc="-300" dirty="0" smtClean="0">
                <a:latin typeface="+mj-ea"/>
              </a:rPr>
              <a:t> </a:t>
            </a:r>
            <a:r>
              <a:rPr lang="ko-KR" altLang="en-US" sz="4800" b="1" spc="-300" dirty="0">
                <a:latin typeface="+mj-ea"/>
              </a:rPr>
              <a:t>방문을 환영합니다</a:t>
            </a:r>
            <a:r>
              <a:rPr lang="en-US" altLang="ko-KR" sz="4800" b="1" spc="-300" dirty="0">
                <a:latin typeface="+mj-ea"/>
              </a:rPr>
              <a:t>.</a:t>
            </a:r>
            <a:endParaRPr lang="ko-KR" altLang="en-US" sz="4800" b="1" spc="-300" dirty="0">
              <a:latin typeface="+mj-ea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6390714" y="5474394"/>
            <a:ext cx="115350" cy="11686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cxnSp>
        <p:nvCxnSpPr>
          <p:cNvPr id="7" name="직선 연결선 6"/>
          <p:cNvCxnSpPr/>
          <p:nvPr/>
        </p:nvCxnSpPr>
        <p:spPr>
          <a:xfrm>
            <a:off x="581258" y="5532824"/>
            <a:ext cx="5867131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723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7"/>
            <a:ext cx="12600606" cy="70878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65133" y="4356609"/>
            <a:ext cx="94589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4800" b="1" spc="-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광주과학기술원</a:t>
            </a:r>
            <a:r>
              <a:rPr lang="ko-KR" altLang="en-US" sz="4800" b="1" spc="-3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en-US" altLang="ko-KR" sz="4800" b="1" spc="-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r"/>
            <a:r>
              <a:rPr lang="en-US" altLang="ko-KR" sz="4800" b="1" spc="-300" dirty="0" smtClean="0">
                <a:solidFill>
                  <a:schemeClr val="bg1"/>
                </a:solidFill>
                <a:latin typeface="+mj-ea"/>
                <a:ea typeface="+mj-ea"/>
              </a:rPr>
              <a:t>OOO</a:t>
            </a:r>
            <a:r>
              <a:rPr lang="ko-KR" altLang="en-US" sz="4800" b="1" spc="-3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ko-KR" altLang="en-US" sz="4800" b="1" spc="-300" dirty="0" smtClean="0">
                <a:solidFill>
                  <a:schemeClr val="bg1"/>
                </a:solidFill>
                <a:latin typeface="+mj-ea"/>
                <a:ea typeface="+mj-ea"/>
              </a:rPr>
              <a:t>총장님</a:t>
            </a:r>
            <a:endParaRPr lang="en-US" altLang="ko-KR" sz="4800" b="1" spc="-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r"/>
            <a:r>
              <a:rPr lang="ko-KR" altLang="en-US" sz="48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j-ea"/>
              </a:rPr>
              <a:t>지스트</a:t>
            </a:r>
            <a:r>
              <a:rPr lang="en-US" altLang="ko-KR" sz="4800" b="1" spc="-3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4800" b="1" spc="-3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ea"/>
              </a:rPr>
              <a:t>방문을 </a:t>
            </a:r>
            <a:r>
              <a:rPr lang="ko-KR" altLang="en-US" sz="4800" b="1" spc="-3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j-ea"/>
              </a:rPr>
              <a:t>환영합니다</a:t>
            </a:r>
            <a:endParaRPr lang="en-US" altLang="ko-KR" sz="4800" b="1" spc="-300" dirty="0" smtClean="0">
              <a:solidFill>
                <a:schemeClr val="accent5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1546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7"/>
            <a:ext cx="12600606" cy="70878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9157" y="4722369"/>
            <a:ext cx="94589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spc="-3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광주과학기술원</a:t>
            </a:r>
            <a:r>
              <a:rPr lang="ko-KR" altLang="en-US" sz="3600" b="1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endParaRPr lang="en-US" altLang="ko-KR" sz="3600" b="1" spc="-3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en-US" altLang="ko-KR" sz="3600" b="1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OOO</a:t>
            </a:r>
            <a:r>
              <a:rPr lang="ko-KR" altLang="en-US" sz="3600" b="1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3600" b="1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총장님</a:t>
            </a:r>
            <a:endParaRPr lang="en-US" altLang="ko-KR" sz="3600" b="1" spc="-3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000" b="1" dirty="0" err="1" smtClean="0">
                <a:latin typeface="+mj-ea"/>
              </a:rPr>
              <a:t>지</a:t>
            </a:r>
            <a:r>
              <a:rPr lang="ko-KR" altLang="en-US" sz="4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스트</a:t>
            </a:r>
            <a:r>
              <a:rPr lang="en-US" altLang="ko-KR" sz="4000" b="1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ko-KR" altLang="en-US" sz="4000" b="1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방문을 </a:t>
            </a:r>
            <a:r>
              <a:rPr lang="ko-KR" altLang="en-US" sz="4000" b="1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환영합니다</a:t>
            </a:r>
            <a:endParaRPr lang="en-US" altLang="ko-KR" sz="4000" b="1" spc="-3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5611528" y="5948413"/>
            <a:ext cx="105878" cy="105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/>
          <p:cNvSpPr/>
          <p:nvPr/>
        </p:nvSpPr>
        <p:spPr>
          <a:xfrm>
            <a:off x="11038572" y="5951622"/>
            <a:ext cx="105878" cy="105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/>
          <p:cNvCxnSpPr/>
          <p:nvPr/>
        </p:nvCxnSpPr>
        <p:spPr>
          <a:xfrm>
            <a:off x="5664467" y="5991727"/>
            <a:ext cx="538533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39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7"/>
            <a:ext cx="12600606" cy="7087841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124009" y="1957440"/>
            <a:ext cx="83525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5400" b="1" spc="-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</a:rPr>
              <a:t>광주과학기술원</a:t>
            </a:r>
            <a:r>
              <a:rPr lang="ko-KR" altLang="en-US" sz="5400" b="1" spc="-300" dirty="0">
                <a:solidFill>
                  <a:schemeClr val="bg1"/>
                </a:solidFill>
                <a:latin typeface="+mj-ea"/>
              </a:rPr>
              <a:t> </a:t>
            </a:r>
            <a:endParaRPr lang="en-US" altLang="ko-KR" sz="5400" b="1" spc="-300" dirty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ko-KR" altLang="en-US" sz="5400" b="1" spc="-300" dirty="0" smtClean="0">
                <a:solidFill>
                  <a:schemeClr val="bg1"/>
                </a:solidFill>
                <a:latin typeface="+mj-ea"/>
              </a:rPr>
              <a:t>기획처 </a:t>
            </a:r>
            <a:r>
              <a:rPr lang="en-US" altLang="ko-KR" sz="5400" b="1" spc="-300" dirty="0" smtClean="0">
                <a:solidFill>
                  <a:schemeClr val="bg1"/>
                </a:solidFill>
                <a:latin typeface="+mj-ea"/>
              </a:rPr>
              <a:t>OOO</a:t>
            </a:r>
            <a:r>
              <a:rPr lang="ko-KR" altLang="en-US" sz="5400" b="1" spc="-300" dirty="0" smtClean="0">
                <a:solidFill>
                  <a:schemeClr val="bg1"/>
                </a:solidFill>
                <a:latin typeface="+mj-ea"/>
              </a:rPr>
              <a:t> </a:t>
            </a:r>
            <a:r>
              <a:rPr lang="ko-KR" altLang="en-US" sz="5400" b="1" spc="-300" dirty="0">
                <a:solidFill>
                  <a:schemeClr val="bg1"/>
                </a:solidFill>
                <a:latin typeface="+mj-ea"/>
              </a:rPr>
              <a:t>처장님</a:t>
            </a:r>
            <a:endParaRPr lang="en-US" altLang="ko-KR" sz="5400" b="1" spc="-300" dirty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ko-KR" altLang="en-US" sz="5400" b="1" dirty="0" err="1" smtClean="0">
                <a:solidFill>
                  <a:srgbClr val="92D050"/>
                </a:solidFill>
                <a:latin typeface="+mj-ea"/>
              </a:rPr>
              <a:t>지스트</a:t>
            </a:r>
            <a:r>
              <a:rPr lang="en-US" altLang="ko-KR" sz="5400" b="1" spc="-300" dirty="0" smtClean="0">
                <a:solidFill>
                  <a:srgbClr val="92D050"/>
                </a:solidFill>
                <a:latin typeface="+mj-ea"/>
              </a:rPr>
              <a:t> </a:t>
            </a:r>
            <a:r>
              <a:rPr lang="ko-KR" altLang="en-US" sz="5400" b="1" spc="-300" dirty="0">
                <a:solidFill>
                  <a:srgbClr val="92D050"/>
                </a:solidFill>
                <a:latin typeface="+mj-ea"/>
              </a:rPr>
              <a:t>방문을 환영합니다</a:t>
            </a:r>
            <a:endParaRPr lang="en-US" altLang="ko-KR" sz="5400" b="1" spc="-300" dirty="0">
              <a:solidFill>
                <a:srgbClr val="92D05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65800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7"/>
            <a:ext cx="12600606" cy="70878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4833" y="1334277"/>
            <a:ext cx="4578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300" dirty="0">
                <a:solidFill>
                  <a:schemeClr val="bg1"/>
                </a:solidFill>
                <a:latin typeface="+mj-ea"/>
                <a:ea typeface="+mj-ea"/>
              </a:rPr>
              <a:t>광주과학기술원 </a:t>
            </a:r>
            <a:endParaRPr lang="en-US" altLang="ko-KR" sz="4000" spc="-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ko-KR" altLang="en-US" sz="4000" spc="-300" dirty="0" smtClean="0">
                <a:solidFill>
                  <a:schemeClr val="bg1"/>
                </a:solidFill>
                <a:latin typeface="+mj-ea"/>
                <a:ea typeface="+mj-ea"/>
              </a:rPr>
              <a:t>기획처</a:t>
            </a:r>
            <a:endParaRPr lang="en-US" altLang="ko-KR" sz="4000" spc="-3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ko-KR" sz="4000" b="1" spc="-300" dirty="0" smtClean="0">
                <a:solidFill>
                  <a:schemeClr val="bg1"/>
                </a:solidFill>
                <a:latin typeface="+mj-ea"/>
              </a:rPr>
              <a:t>OOO</a:t>
            </a:r>
            <a:r>
              <a:rPr lang="ko-KR" altLang="en-US" sz="4000" b="1" spc="-3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ko-KR" altLang="en-US" sz="4000" b="1" spc="-300" dirty="0" smtClean="0">
                <a:solidFill>
                  <a:schemeClr val="bg1"/>
                </a:solidFill>
                <a:latin typeface="+mj-ea"/>
                <a:ea typeface="+mj-ea"/>
              </a:rPr>
              <a:t>처장님</a:t>
            </a:r>
            <a:endParaRPr lang="en-US" altLang="ko-KR" sz="4400" b="1" spc="-3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456760" y="3639248"/>
            <a:ext cx="36150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b="1" dirty="0" err="1" smtClean="0">
                <a:solidFill>
                  <a:schemeClr val="bg1"/>
                </a:solidFill>
                <a:latin typeface="+mj-ea"/>
              </a:rPr>
              <a:t>지스트</a:t>
            </a:r>
            <a:r>
              <a:rPr lang="en-US" altLang="ko-KR" sz="4400" b="1" spc="-300" dirty="0" smtClean="0">
                <a:solidFill>
                  <a:schemeClr val="bg1"/>
                </a:solidFill>
                <a:latin typeface="+mj-ea"/>
              </a:rPr>
              <a:t> </a:t>
            </a:r>
            <a:r>
              <a:rPr lang="ko-KR" altLang="en-US" sz="4400" b="1" spc="-300" dirty="0" smtClean="0">
                <a:solidFill>
                  <a:schemeClr val="bg1"/>
                </a:solidFill>
                <a:latin typeface="+mj-ea"/>
              </a:rPr>
              <a:t>방문을</a:t>
            </a:r>
            <a:endParaRPr lang="en-US" altLang="ko-KR" sz="4400" b="1" spc="-300" dirty="0" smtClean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ko-KR" altLang="en-US" sz="4400" b="1" spc="-300" dirty="0" smtClean="0">
                <a:solidFill>
                  <a:schemeClr val="bg1"/>
                </a:solidFill>
                <a:latin typeface="+mj-ea"/>
              </a:rPr>
              <a:t>환영합니다</a:t>
            </a:r>
            <a:r>
              <a:rPr lang="en-US" altLang="ko-KR" sz="4400" b="1" spc="-300" dirty="0">
                <a:solidFill>
                  <a:schemeClr val="bg1"/>
                </a:solidFill>
                <a:latin typeface="+mj-ea"/>
              </a:rPr>
              <a:t>.</a:t>
            </a:r>
            <a:endParaRPr lang="ko-KR" altLang="en-US" sz="4400" b="1" spc="-3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666512" y="3407344"/>
            <a:ext cx="319558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716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7"/>
            <a:ext cx="12600606" cy="70878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5507" y="1533457"/>
            <a:ext cx="94589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4800" b="1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광주과학기술원 </a:t>
            </a:r>
            <a:endParaRPr lang="en-US" altLang="ko-KR" sz="4800" b="1" spc="-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ko-KR" altLang="en-US" sz="4800" b="1" spc="-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기획처 </a:t>
            </a:r>
            <a:r>
              <a:rPr lang="en-US" altLang="ko-KR" sz="4800" b="1" spc="-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OOO</a:t>
            </a:r>
            <a:r>
              <a:rPr lang="ko-KR" altLang="en-US" sz="4800" b="1" spc="-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4800" b="1" spc="-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처장님</a:t>
            </a:r>
            <a:endParaRPr lang="en-US" altLang="ko-KR" sz="4800" b="1" spc="-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r">
              <a:lnSpc>
                <a:spcPct val="200000"/>
              </a:lnSpc>
            </a:pPr>
            <a:r>
              <a:rPr lang="ko-KR" altLang="en-US" sz="4800" b="1" dirty="0" err="1" smtClean="0">
                <a:solidFill>
                  <a:schemeClr val="accent4">
                    <a:lumMod val="75000"/>
                  </a:schemeClr>
                </a:solidFill>
                <a:latin typeface="+mj-ea"/>
              </a:rPr>
              <a:t>지스트</a:t>
            </a:r>
            <a:r>
              <a:rPr lang="en-US" altLang="ko-KR" sz="4800" b="1" spc="-300" dirty="0" smtClean="0">
                <a:solidFill>
                  <a:schemeClr val="accent4">
                    <a:lumMod val="75000"/>
                  </a:schemeClr>
                </a:solidFill>
                <a:latin typeface="+mj-ea"/>
              </a:rPr>
              <a:t> </a:t>
            </a:r>
            <a:r>
              <a:rPr lang="ko-KR" altLang="en-US" sz="4800" b="1" spc="-300" dirty="0">
                <a:solidFill>
                  <a:schemeClr val="accent4">
                    <a:lumMod val="75000"/>
                  </a:schemeClr>
                </a:solidFill>
                <a:latin typeface="+mj-ea"/>
              </a:rPr>
              <a:t>방문을 </a:t>
            </a:r>
            <a:r>
              <a:rPr lang="ko-KR" altLang="en-US" sz="4800" b="1" spc="-300" dirty="0" smtClean="0">
                <a:solidFill>
                  <a:schemeClr val="accent4">
                    <a:lumMod val="75000"/>
                  </a:schemeClr>
                </a:solidFill>
                <a:latin typeface="+mj-ea"/>
              </a:rPr>
              <a:t>환영합니다</a:t>
            </a:r>
            <a:endParaRPr lang="en-US" altLang="ko-KR" sz="4800" b="1" spc="-300" dirty="0" smtClean="0">
              <a:solidFill>
                <a:schemeClr val="accent4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4812631" y="3282216"/>
            <a:ext cx="105878" cy="105878"/>
          </a:xfrm>
          <a:prstGeom prst="ellipse">
            <a:avLst/>
          </a:prstGeom>
          <a:solidFill>
            <a:srgbClr val="BF9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 flipV="1">
            <a:off x="4865570" y="3282216"/>
            <a:ext cx="7348887" cy="43314"/>
          </a:xfrm>
          <a:prstGeom prst="line">
            <a:avLst/>
          </a:prstGeom>
          <a:ln>
            <a:solidFill>
              <a:srgbClr val="BF9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911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</TotalTime>
  <Words>41</Words>
  <Application>Microsoft Office PowerPoint</Application>
  <PresentationFormat>사용자 지정</PresentationFormat>
  <Paragraphs>20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26</cp:revision>
  <dcterms:created xsi:type="dcterms:W3CDTF">2017-06-22T01:09:11Z</dcterms:created>
  <dcterms:modified xsi:type="dcterms:W3CDTF">2023-06-12T04:48:06Z</dcterms:modified>
</cp:coreProperties>
</file>