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8BC38B-0B91-4BD8-A585-D0C7F6D399A0}" type="datetimeFigureOut">
              <a:rPr lang="ko-KR" altLang="en-US" smtClean="0"/>
              <a:t>2020-09-03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DF374E-8296-423C-8BD1-98FCD58342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7467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1413" y="684213"/>
            <a:ext cx="4575175" cy="34305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079C5E-1B96-40FA-AF83-A7962E3F93AC}" type="slidenum">
              <a:rPr lang="ko-KR" altLang="en-US" smtClean="0">
                <a:solidFill>
                  <a:prstClr val="black"/>
                </a:solidFill>
              </a:rPr>
              <a:pPr/>
              <a:t>1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513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CA238-D980-4ECA-B69B-94AF8ACD99E1}" type="datetimeFigureOut">
              <a:rPr lang="ko-KR" altLang="en-US" smtClean="0"/>
              <a:t>2020-09-03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8C107-DF95-4CC0-9A16-1B221BF977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2824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CA238-D980-4ECA-B69B-94AF8ACD99E1}" type="datetimeFigureOut">
              <a:rPr lang="ko-KR" altLang="en-US" smtClean="0"/>
              <a:t>2020-09-03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8C107-DF95-4CC0-9A16-1B221BF977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2062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CA238-D980-4ECA-B69B-94AF8ACD99E1}" type="datetimeFigureOut">
              <a:rPr lang="ko-KR" altLang="en-US" smtClean="0"/>
              <a:t>2020-09-03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8C107-DF95-4CC0-9A16-1B221BF977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6146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815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CA238-D980-4ECA-B69B-94AF8ACD99E1}" type="datetimeFigureOut">
              <a:rPr lang="ko-KR" altLang="en-US" smtClean="0"/>
              <a:t>2020-09-03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8C107-DF95-4CC0-9A16-1B221BF977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607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CA238-D980-4ECA-B69B-94AF8ACD99E1}" type="datetimeFigureOut">
              <a:rPr lang="ko-KR" altLang="en-US" smtClean="0"/>
              <a:t>2020-09-03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8C107-DF95-4CC0-9A16-1B221BF977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2557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CA238-D980-4ECA-B69B-94AF8ACD99E1}" type="datetimeFigureOut">
              <a:rPr lang="ko-KR" altLang="en-US" smtClean="0"/>
              <a:t>2020-09-03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8C107-DF95-4CC0-9A16-1B221BF977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5125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CA238-D980-4ECA-B69B-94AF8ACD99E1}" type="datetimeFigureOut">
              <a:rPr lang="ko-KR" altLang="en-US" smtClean="0"/>
              <a:t>2020-09-03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8C107-DF95-4CC0-9A16-1B221BF977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9541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CA238-D980-4ECA-B69B-94AF8ACD99E1}" type="datetimeFigureOut">
              <a:rPr lang="ko-KR" altLang="en-US" smtClean="0"/>
              <a:t>2020-09-03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8C107-DF95-4CC0-9A16-1B221BF977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6123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CA238-D980-4ECA-B69B-94AF8ACD99E1}" type="datetimeFigureOut">
              <a:rPr lang="ko-KR" altLang="en-US" smtClean="0"/>
              <a:t>2020-09-03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8C107-DF95-4CC0-9A16-1B221BF977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0992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CA238-D980-4ECA-B69B-94AF8ACD99E1}" type="datetimeFigureOut">
              <a:rPr lang="ko-KR" altLang="en-US" smtClean="0"/>
              <a:t>2020-09-03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8C107-DF95-4CC0-9A16-1B221BF977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9461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CA238-D980-4ECA-B69B-94AF8ACD99E1}" type="datetimeFigureOut">
              <a:rPr lang="ko-KR" altLang="en-US" smtClean="0"/>
              <a:t>2020-09-03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8C107-DF95-4CC0-9A16-1B221BF977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3994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CA238-D980-4ECA-B69B-94AF8ACD99E1}" type="datetimeFigureOut">
              <a:rPr lang="ko-KR" altLang="en-US" smtClean="0"/>
              <a:t>2020-09-03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8C107-DF95-4CC0-9A16-1B221BF977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7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27"/>
          <p:cNvSpPr txBox="1">
            <a:spLocks noChangeArrowheads="1"/>
          </p:cNvSpPr>
          <p:nvPr/>
        </p:nvSpPr>
        <p:spPr bwMode="auto">
          <a:xfrm>
            <a:off x="179512" y="317898"/>
            <a:ext cx="6264696" cy="461564"/>
          </a:xfrm>
          <a:prstGeom prst="rect">
            <a:avLst/>
          </a:prstGeom>
          <a:noFill/>
          <a:ln w="9525">
            <a:solidFill>
              <a:schemeClr val="accent1">
                <a:alpha val="0"/>
              </a:schemeClr>
            </a:solidFill>
            <a:miter lim="800000"/>
            <a:headEnd/>
            <a:tailEnd/>
          </a:ln>
        </p:spPr>
        <p:txBody>
          <a:bodyPr wrap="square" lIns="71917" tIns="45670" rIns="91335" bIns="45670">
            <a:spAutoFit/>
          </a:bodyPr>
          <a:lstStyle/>
          <a:p>
            <a:r>
              <a:rPr lang="ko-KR" altLang="en-US" sz="2400" b="1" dirty="0" smtClean="0">
                <a:ln>
                  <a:solidFill>
                    <a:srgbClr val="4F81BD">
                      <a:alpha val="0"/>
                    </a:srgbClr>
                  </a:solidFill>
                </a:ln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전형일정</a:t>
            </a:r>
            <a:endParaRPr lang="en-US" altLang="ko-KR" sz="2400" b="1" dirty="0">
              <a:ln>
                <a:solidFill>
                  <a:srgbClr val="4F81BD">
                    <a:alpha val="0"/>
                  </a:srgbClr>
                </a:solidFill>
              </a:ln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335524" y="5661248"/>
            <a:ext cx="85176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 smtClean="0">
                <a:latin typeface="KoPub돋움체 Medium" panose="00000600000000000000" pitchFamily="2" charset="-127"/>
                <a:ea typeface="KoPub돋움체 Medium" panose="00000600000000000000" pitchFamily="2" charset="-127"/>
                <a:sym typeface="Wingdings" panose="05000000000000000000" pitchFamily="2" charset="2"/>
              </a:rPr>
              <a:t></a:t>
            </a:r>
            <a:r>
              <a:rPr lang="en-US" altLang="ko-KR" sz="1200" dirty="0" smtClean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 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서류지원 기간 </a:t>
            </a: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: </a:t>
            </a:r>
            <a:r>
              <a:rPr lang="en-US" altLang="ko-KR" sz="1200" dirty="0" smtClean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9/15(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화</a:t>
            </a:r>
            <a:r>
              <a:rPr lang="en-US" altLang="ko-KR" sz="1200" dirty="0" smtClean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)~9/22(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화</a:t>
            </a:r>
            <a:r>
              <a:rPr lang="en-US" altLang="ko-KR" sz="1200" dirty="0" smtClean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) </a:t>
            </a:r>
            <a:r>
              <a:rPr lang="en-US" altLang="ko-KR" sz="1200" dirty="0" smtClean="0">
                <a:latin typeface="KoPub돋움체 Medium" panose="00000600000000000000" pitchFamily="2" charset="-127"/>
                <a:ea typeface="KoPub돋움체 Medium" panose="00000600000000000000" pitchFamily="2" charset="-127"/>
                <a:sym typeface="Wingdings" panose="05000000000000000000" pitchFamily="2" charset="2"/>
              </a:rPr>
              <a:t> </a:t>
            </a:r>
            <a:r>
              <a:rPr lang="ko-KR" altLang="en-US" sz="1200" dirty="0" smtClean="0">
                <a:latin typeface="KoPub돋움체 Medium" panose="00000600000000000000" pitchFamily="2" charset="-127"/>
                <a:ea typeface="KoPub돋움체 Medium" panose="00000600000000000000" pitchFamily="2" charset="-127"/>
                <a:sym typeface="Wingdings" panose="05000000000000000000" pitchFamily="2" charset="2"/>
              </a:rPr>
              <a:t>서</a:t>
            </a:r>
            <a:r>
              <a:rPr lang="ko-KR" altLang="en-US" sz="1200" dirty="0" smtClean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류검토 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및 결과발표 </a:t>
            </a: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: </a:t>
            </a:r>
            <a:r>
              <a:rPr lang="en-US" altLang="ko-KR" sz="1200" dirty="0" smtClean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9/23(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수</a:t>
            </a:r>
            <a:r>
              <a:rPr lang="en-US" altLang="ko-KR" sz="1200" dirty="0" smtClean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)~9/28(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월</a:t>
            </a:r>
            <a:r>
              <a:rPr lang="en-US" altLang="ko-KR" sz="1200" dirty="0" smtClean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)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 marL="171450" indent="-171450">
              <a:buFont typeface="Wingdings"/>
              <a:buChar char="à"/>
            </a:pP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o</a:t>
            </a:r>
            <a:r>
              <a:rPr lang="en-US" altLang="ko-KR" sz="1200" dirty="0" smtClean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ne-way </a:t>
            </a:r>
            <a:r>
              <a:rPr lang="ko-KR" altLang="en-US" sz="1200" dirty="0" smtClean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영상면접 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제출 기간 </a:t>
            </a: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: </a:t>
            </a:r>
            <a:r>
              <a:rPr lang="en-US" altLang="ko-KR" sz="1200" dirty="0" smtClean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9/29(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화</a:t>
            </a:r>
            <a:r>
              <a:rPr lang="en-US" altLang="ko-KR" sz="1200" dirty="0" smtClean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)~10/7(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수</a:t>
            </a:r>
            <a:r>
              <a:rPr lang="en-US" altLang="ko-KR" sz="1200" dirty="0" smtClean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) </a:t>
            </a:r>
          </a:p>
          <a:p>
            <a:pPr marL="171450" indent="-171450">
              <a:buFont typeface="Wingdings"/>
              <a:buChar char="à"/>
            </a:pPr>
            <a:r>
              <a:rPr lang="en-US" altLang="ko-KR" sz="1200" dirty="0" smtClean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live </a:t>
            </a:r>
            <a:r>
              <a:rPr lang="ko-KR" altLang="en-US" sz="1200" dirty="0" smtClean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영상면접 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기간</a:t>
            </a: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(*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희망기업</a:t>
            </a: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) : </a:t>
            </a:r>
            <a:r>
              <a:rPr lang="en-US" altLang="ko-KR" sz="1200" dirty="0" smtClean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10/8(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목</a:t>
            </a:r>
            <a:r>
              <a:rPr lang="en-US" altLang="ko-KR" sz="1200" dirty="0" smtClean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)~</a:t>
            </a: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10/30(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금</a:t>
            </a: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)</a:t>
            </a:r>
            <a:endParaRPr lang="ko-KR" altLang="en-US" sz="1200" dirty="0"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3140496"/>
              </p:ext>
            </p:extLst>
          </p:nvPr>
        </p:nvGraphicFramePr>
        <p:xfrm>
          <a:off x="395532" y="1124744"/>
          <a:ext cx="8352932" cy="4157596"/>
        </p:xfrm>
        <a:graphic>
          <a:graphicData uri="http://schemas.openxmlformats.org/drawingml/2006/table">
            <a:tbl>
              <a:tblPr/>
              <a:tblGrid>
                <a:gridCol w="596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6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6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66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66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66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66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66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663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663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9663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9663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96638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159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13(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en-US" altLang="ko-KR" sz="1000" b="1" i="0" u="none" strike="noStrike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14(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15(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화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16(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수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17(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목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18(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19(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토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en-US" altLang="ko-KR" sz="1000" b="1" i="0" u="none" strike="noStrike" dirty="0"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85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홈페이지 오픈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9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20(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en-US" altLang="ko-KR" sz="1000" b="1" i="0" u="none" strike="noStrike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21(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22(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화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23(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수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24(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목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25(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26(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토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485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59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27(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en-US" altLang="ko-KR" sz="1000" b="1" i="0" u="none" strike="noStrike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28(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29(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화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30(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수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추석</a:t>
                      </a:r>
                      <a:endParaRPr lang="ko-KR" altLang="en-US" sz="1000" b="1" i="0" u="none" strike="noStrike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1(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목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추석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2(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추석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3(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토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추석</a:t>
                      </a:r>
                      <a:r>
                        <a:rPr lang="ko-KR" alt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485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59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4(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en-US" altLang="ko-KR" sz="1000" b="1" i="0" u="none" strike="noStrike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추석</a:t>
                      </a:r>
                      <a:r>
                        <a:rPr lang="ko-KR" alt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6(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화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7(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수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8(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목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9(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한글날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10(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토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>
                      <a:noFill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485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45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11(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en-US" altLang="ko-KR" sz="1000" b="1" i="0" u="none" strike="noStrike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1" i="0" u="none" strike="noStrike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185" marR="4185" marT="4185" marB="0" anchor="ctr">
                    <a:lnL w="12700" cmpd="sng">
                      <a:noFill/>
                      <a:prstDash val="soli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12(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 w="12700" cmpd="sng">
                      <a:noFill/>
                      <a:prstDash val="soli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13(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화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 w="12700" cmpd="sng">
                      <a:noFill/>
                      <a:prstDash val="soli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14(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수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 w="12700" cmpd="sng">
                      <a:noFill/>
                      <a:prstDash val="soli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15(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목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 w="12700" cmpd="sng">
                      <a:noFill/>
                      <a:prstDash val="soli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</a:rPr>
                        <a:t>16(</a:t>
                      </a:r>
                      <a:r>
                        <a:rPr lang="ko-KR" altLang="en-US" sz="1000" b="1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sz="1000" b="1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185" marR="4185" marT="4185" marB="0" anchor="ctr">
                    <a:lnL w="12700" cmpd="sng">
                      <a:noFill/>
                      <a:prstDash val="soli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17(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토</a:t>
                      </a:r>
                      <a:r>
                        <a:rPr lang="en-US" altLang="ko-KR" sz="10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 w="12700" cmpd="sng">
                      <a:noFill/>
                      <a:prstDash val="soli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2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4185" marR="4185" marT="4185" marB="0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2772027" y="1612212"/>
            <a:ext cx="5904656" cy="197106"/>
          </a:xfrm>
          <a:prstGeom prst="rect">
            <a:avLst/>
          </a:prstGeom>
          <a:solidFill>
            <a:schemeClr val="accent4"/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서류지</a:t>
            </a:r>
            <a:r>
              <a:rPr lang="ko-KR" altLang="en-US" sz="1200" b="1" dirty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원</a:t>
            </a:r>
            <a:r>
              <a:rPr lang="ko-KR" altLang="en-US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 </a:t>
            </a:r>
            <a:r>
              <a:rPr lang="en-US" altLang="ko-KR" sz="1200" b="1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9/15(</a:t>
            </a:r>
            <a:r>
              <a:rPr lang="ko-KR" altLang="en-US" sz="1200" b="1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화</a:t>
            </a:r>
            <a:r>
              <a:rPr lang="en-US" altLang="ko-KR" sz="1200" b="1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)~</a:t>
            </a:r>
            <a:r>
              <a:rPr lang="en-US" altLang="ko-KR" sz="1200" b="1" dirty="0" smtClean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9/22(</a:t>
            </a:r>
            <a:r>
              <a:rPr lang="ko-KR" altLang="en-US" sz="1200" b="1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화</a:t>
            </a:r>
            <a:r>
              <a:rPr lang="en-US" altLang="ko-KR" sz="1200" b="1" dirty="0" smtClean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)</a:t>
            </a:r>
            <a:endParaRPr lang="en-US" altLang="ko-KR" sz="1200" b="1" dirty="0"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377715" y="2281904"/>
            <a:ext cx="3602690" cy="197106"/>
          </a:xfrm>
          <a:prstGeom prst="rect">
            <a:avLst/>
          </a:prstGeom>
          <a:solidFill>
            <a:schemeClr val="accent4"/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서류지원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3980406" y="2276872"/>
            <a:ext cx="4730784" cy="19710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서류검토 및 합격자 발표 </a:t>
            </a:r>
            <a:r>
              <a:rPr lang="en-US" altLang="ko-KR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9/23(</a:t>
            </a:r>
            <a:r>
              <a:rPr lang="ko-KR" altLang="en-US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수</a:t>
            </a:r>
            <a:r>
              <a:rPr lang="en-US" altLang="ko-KR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)~9/25(</a:t>
            </a:r>
            <a:r>
              <a:rPr lang="ko-KR" altLang="en-US" sz="1200" b="1" dirty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금</a:t>
            </a:r>
            <a:r>
              <a:rPr lang="en-US" altLang="ko-KR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)</a:t>
            </a:r>
            <a:r>
              <a:rPr lang="ko-KR" altLang="en-US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 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410217" y="3077289"/>
            <a:ext cx="2361810" cy="19710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 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410217" y="3861048"/>
            <a:ext cx="4747133" cy="197106"/>
          </a:xfrm>
          <a:prstGeom prst="rect">
            <a:avLst/>
          </a:prstGeom>
          <a:solidFill>
            <a:srgbClr val="00B050"/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200" b="1" dirty="0" smtClean="0">
              <a:solidFill>
                <a:schemeClr val="bg1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5185224" y="4106956"/>
            <a:ext cx="3553839" cy="186140"/>
          </a:xfrm>
          <a:prstGeom prst="rect">
            <a:avLst/>
          </a:prstGeom>
          <a:solidFill>
            <a:srgbClr val="00B050"/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Live</a:t>
            </a:r>
            <a:r>
              <a:rPr lang="ko-KR" altLang="en-US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 영상면접</a:t>
            </a:r>
            <a:r>
              <a:rPr lang="en-US" altLang="ko-KR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(</a:t>
            </a:r>
            <a:r>
              <a:rPr lang="ko-KR" altLang="en-US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희망기업</a:t>
            </a:r>
            <a:r>
              <a:rPr lang="en-US" altLang="ko-KR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) ~10/30(</a:t>
            </a:r>
            <a:r>
              <a:rPr lang="ko-KR" altLang="en-US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금</a:t>
            </a:r>
            <a:r>
              <a:rPr lang="en-US" altLang="ko-KR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) </a:t>
            </a:r>
            <a:r>
              <a:rPr lang="ko-KR" altLang="en-US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까지</a:t>
            </a:r>
          </a:p>
        </p:txBody>
      </p:sp>
      <p:sp>
        <p:nvSpPr>
          <p:cNvPr id="17" name="직사각형 16"/>
          <p:cNvSpPr/>
          <p:nvPr/>
        </p:nvSpPr>
        <p:spPr>
          <a:xfrm>
            <a:off x="2841517" y="3068960"/>
            <a:ext cx="5835165" cy="197106"/>
          </a:xfrm>
          <a:prstGeom prst="rect">
            <a:avLst/>
          </a:prstGeom>
          <a:solidFill>
            <a:srgbClr val="00B050"/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one-way </a:t>
            </a:r>
            <a:r>
              <a:rPr lang="ko-KR" altLang="en-US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영상면접  제출 </a:t>
            </a:r>
            <a:r>
              <a:rPr lang="en-US" altLang="ko-KR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9/29(</a:t>
            </a:r>
            <a:r>
              <a:rPr lang="ko-KR" altLang="en-US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화</a:t>
            </a:r>
            <a:r>
              <a:rPr lang="en-US" altLang="ko-KR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)~10/7(</a:t>
            </a:r>
            <a:r>
              <a:rPr lang="ko-KR" altLang="en-US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수</a:t>
            </a:r>
            <a:r>
              <a:rPr lang="en-US" altLang="ko-KR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)</a:t>
            </a:r>
            <a:endParaRPr lang="ko-KR" altLang="en-US" sz="1200" b="1" dirty="0" smtClean="0">
              <a:solidFill>
                <a:schemeClr val="bg1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426567" y="4941168"/>
            <a:ext cx="8284623" cy="186140"/>
          </a:xfrm>
          <a:prstGeom prst="rect">
            <a:avLst/>
          </a:prstGeom>
          <a:solidFill>
            <a:srgbClr val="00B050"/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Live</a:t>
            </a:r>
            <a:r>
              <a:rPr lang="ko-KR" altLang="en-US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 영상면접</a:t>
            </a:r>
            <a:r>
              <a:rPr lang="en-US" altLang="ko-KR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(</a:t>
            </a:r>
            <a:r>
              <a:rPr lang="ko-KR" altLang="en-US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희망기업</a:t>
            </a:r>
            <a:r>
              <a:rPr lang="en-US" altLang="ko-KR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) ~10/30(</a:t>
            </a:r>
            <a:r>
              <a:rPr lang="ko-KR" altLang="en-US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금</a:t>
            </a:r>
            <a:r>
              <a:rPr lang="en-US" altLang="ko-KR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) </a:t>
            </a:r>
            <a:r>
              <a:rPr lang="ko-KR" altLang="en-US" sz="1200" b="1" dirty="0" smtClean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까지</a:t>
            </a:r>
          </a:p>
        </p:txBody>
      </p:sp>
    </p:spTree>
    <p:extLst>
      <p:ext uri="{BB962C8B-B14F-4D97-AF65-F5344CB8AC3E}">
        <p14:creationId xmlns:p14="http://schemas.microsoft.com/office/powerpoint/2010/main" val="167268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259</Words>
  <Application>Microsoft Office PowerPoint</Application>
  <PresentationFormat>화면 슬라이드 쇼(4:3)</PresentationFormat>
  <Paragraphs>115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KoPub돋움체 Medium</vt:lpstr>
      <vt:lpstr>맑은 고딕</vt:lpstr>
      <vt:lpstr>Arial</vt:lpstr>
      <vt:lpstr>Wingdings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</cp:revision>
  <dcterms:created xsi:type="dcterms:W3CDTF">2020-08-26T07:45:14Z</dcterms:created>
  <dcterms:modified xsi:type="dcterms:W3CDTF">2020-09-03T02:48:14Z</dcterms:modified>
</cp:coreProperties>
</file>