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72" r:id="rId2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9D801"/>
    <a:srgbClr val="003399"/>
    <a:srgbClr val="FFFFFF"/>
    <a:srgbClr val="008000"/>
    <a:srgbClr val="353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60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4FD94C43-C70A-402B-8490-A9002386A3A7}" type="datetimeFigureOut">
              <a:rPr lang="ko-KR" altLang="en-US" smtClean="0"/>
              <a:t>2018-04-16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60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60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77BDC22C-D427-499E-9CF5-5D7C840D80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21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003A2-A252-4E4D-8403-66685DF658FA}" type="slidenum">
              <a:rPr lang="ko-KR" altLang="en-US" smtClean="0">
                <a:solidFill>
                  <a:prstClr val="black"/>
                </a:solidFill>
              </a:rPr>
              <a:pPr/>
              <a:t>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48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245" y="4433207"/>
            <a:ext cx="4702629" cy="1632176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245" y="6229351"/>
            <a:ext cx="4702629" cy="281893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 smtClean="0"/>
              <a:t>마스터 부제목 스타일 편집</a:t>
            </a:r>
            <a:endParaRPr lang="en-US" dirty="0"/>
          </a:p>
        </p:txBody>
      </p:sp>
      <p:cxnSp>
        <p:nvCxnSpPr>
          <p:cNvPr id="10" name="직선 연결선 9"/>
          <p:cNvCxnSpPr/>
          <p:nvPr userDrawn="1"/>
        </p:nvCxnSpPr>
        <p:spPr>
          <a:xfrm flipV="1">
            <a:off x="416377" y="6147707"/>
            <a:ext cx="4286252" cy="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277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56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29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194" y="432705"/>
            <a:ext cx="5486400" cy="375557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3630"/>
            <a:ext cx="7886700" cy="501287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811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1094015"/>
            <a:ext cx="3927022" cy="2228851"/>
          </a:xfrm>
        </p:spPr>
        <p:txBody>
          <a:bodyPr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15055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3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521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94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75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0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4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2091" y="1776602"/>
            <a:ext cx="7936301" cy="4512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rgbClr val="003399"/>
                </a:solidFill>
                <a:latin typeface="+mj-ea"/>
                <a:ea typeface="+mj-ea"/>
              </a:rPr>
              <a:t>“</a:t>
            </a:r>
            <a:r>
              <a:rPr lang="en-US" altLang="ko-KR" sz="4000" b="1" dirty="0">
                <a:solidFill>
                  <a:srgbClr val="003399"/>
                </a:solidFill>
                <a:latin typeface="+mj-ea"/>
                <a:ea typeface="+mj-ea"/>
              </a:rPr>
              <a:t>Biomimetic M13 Bacteriophage based Self-assembly and their Applications</a:t>
            </a:r>
            <a:r>
              <a:rPr lang="en-US" altLang="ko-KR" sz="4000" b="1" dirty="0" smtClean="0">
                <a:solidFill>
                  <a:srgbClr val="003399"/>
                </a:solidFill>
                <a:latin typeface="+mj-ea"/>
                <a:ea typeface="+mj-ea"/>
              </a:rPr>
              <a:t>”</a:t>
            </a:r>
            <a:endParaRPr lang="en-US" altLang="ko-KR" b="1" u="sng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20000"/>
              </a:lnSpc>
            </a:pPr>
            <a:endParaRPr lang="en-US" altLang="ko-KR" sz="2400" b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20000"/>
              </a:lnSpc>
            </a:pPr>
            <a:r>
              <a:rPr lang="en-US" altLang="ko-KR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Lee, </a:t>
            </a:r>
            <a:r>
              <a:rPr lang="en-US" altLang="ko-KR" sz="2400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Ju</a:t>
            </a:r>
            <a:r>
              <a:rPr lang="en-US" altLang="ko-KR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Hun, </a:t>
            </a:r>
            <a:r>
              <a:rPr lang="en-US" altLang="ko-KR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Ph.D.</a:t>
            </a:r>
          </a:p>
          <a:p>
            <a:pPr algn="ctr">
              <a:lnSpc>
                <a:spcPct val="120000"/>
              </a:lnSpc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(University of California, Berkeley and 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Lawrence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)</a:t>
            </a:r>
            <a:endParaRPr lang="en-US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20000"/>
              </a:lnSpc>
            </a:pPr>
            <a:endParaRPr lang="en-US" altLang="ko-KR" sz="1400" b="1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400" b="1" dirty="0" smtClean="0">
                <a:solidFill>
                  <a:srgbClr val="C00000"/>
                </a:solidFill>
                <a:latin typeface="+mj-ea"/>
                <a:ea typeface="+mj-ea"/>
              </a:rPr>
              <a:t>2018. </a:t>
            </a:r>
            <a:r>
              <a:rPr lang="en-US" altLang="ko-KR" sz="1400" b="1" dirty="0" smtClean="0">
                <a:solidFill>
                  <a:srgbClr val="C00000"/>
                </a:solidFill>
                <a:latin typeface="+mj-ea"/>
                <a:ea typeface="+mj-ea"/>
              </a:rPr>
              <a:t>05. 09. (Wed.)  </a:t>
            </a:r>
            <a:r>
              <a:rPr lang="en-US" altLang="ko-KR" sz="1400" b="1" dirty="0" smtClean="0">
                <a:solidFill>
                  <a:srgbClr val="C00000"/>
                </a:solidFill>
                <a:latin typeface="+mj-ea"/>
                <a:ea typeface="+mj-ea"/>
              </a:rPr>
              <a:t>16:00</a:t>
            </a:r>
          </a:p>
          <a:p>
            <a:pPr indent="-571500" algn="ctr">
              <a:lnSpc>
                <a:spcPct val="120000"/>
              </a:lnSpc>
              <a:buSzPct val="105000"/>
            </a:pPr>
            <a:r>
              <a:rPr lang="en-US" altLang="ko-KR" sz="1400" b="1" dirty="0" err="1" smtClean="0">
                <a:solidFill>
                  <a:srgbClr val="C00000"/>
                </a:solidFill>
                <a:latin typeface="+mj-ea"/>
              </a:rPr>
              <a:t>Kumho</a:t>
            </a:r>
            <a:r>
              <a:rPr lang="en-US" altLang="ko-KR" sz="1400" b="1" dirty="0" smtClean="0">
                <a:solidFill>
                  <a:srgbClr val="C00000"/>
                </a:solidFill>
                <a:latin typeface="+mj-ea"/>
              </a:rPr>
              <a:t> Research Hall, Seminar Room(B101)</a:t>
            </a:r>
            <a:endParaRPr lang="ko-KR" altLang="en-US" sz="1400" dirty="0">
              <a:solidFill>
                <a:srgbClr val="003399"/>
              </a:solidFill>
              <a:latin typeface="+mj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59081" y="6597352"/>
            <a:ext cx="15343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https://mse.gist.ac.kr/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90" y="6584229"/>
            <a:ext cx="249057" cy="249057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32956" y="840259"/>
            <a:ext cx="9108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-52879" y="16477"/>
            <a:ext cx="8986142" cy="980238"/>
          </a:xfrm>
          <a:noFill/>
        </p:spPr>
        <p:txBody>
          <a:bodyPr lIns="160338" tIns="80962" rIns="160338" bIns="80962">
            <a:normAutofit/>
          </a:bodyPr>
          <a:lstStyle/>
          <a:p>
            <a:pPr marL="72000">
              <a:lnSpc>
                <a:spcPct val="80000"/>
              </a:lnSpc>
            </a:pPr>
            <a:r>
              <a:rPr lang="en-US" altLang="ko-KR" sz="4800" b="1" dirty="0" smtClean="0">
                <a:solidFill>
                  <a:schemeClr val="tx1"/>
                </a:solidFill>
                <a:latin typeface="+mj-ea"/>
              </a:rPr>
              <a:t>SEMINAR</a:t>
            </a:r>
            <a:r>
              <a:rPr lang="en-US" altLang="ko-KR" sz="4600" b="1" dirty="0" smtClean="0">
                <a:solidFill>
                  <a:schemeClr val="tx1"/>
                </a:solidFill>
                <a:latin typeface="+mj-ea"/>
              </a:rPr>
              <a:t> (</a:t>
            </a:r>
            <a:r>
              <a:rPr lang="en-US" altLang="ko-KR" b="1" dirty="0" smtClean="0">
                <a:solidFill>
                  <a:schemeClr val="tx1"/>
                </a:solidFill>
                <a:latin typeface="+mj-ea"/>
              </a:rPr>
              <a:t>2018-13)</a:t>
            </a:r>
            <a:r>
              <a:rPr lang="en-US" altLang="ko-KR" sz="2400" b="1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ko-KR" sz="2400" b="1" dirty="0" smtClean="0">
                <a:solidFill>
                  <a:schemeClr val="tx1"/>
                </a:solidFill>
                <a:latin typeface="+mj-ea"/>
              </a:rPr>
            </a:br>
            <a:r>
              <a:rPr lang="en-US" altLang="ko-KR" sz="10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en-US" altLang="ko-KR" sz="1500" b="1" dirty="0" smtClean="0">
                <a:solidFill>
                  <a:srgbClr val="FF0000"/>
                </a:solidFill>
                <a:latin typeface="+mj-ea"/>
              </a:rPr>
              <a:t>S</a:t>
            </a:r>
            <a:r>
              <a:rPr lang="en-US" altLang="ko-KR" sz="1500" b="1" dirty="0" smtClean="0">
                <a:solidFill>
                  <a:schemeClr val="tx1"/>
                </a:solidFill>
                <a:latin typeface="+mj-ea"/>
              </a:rPr>
              <a:t>chool 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</a:rPr>
              <a:t>of </a:t>
            </a:r>
            <a:r>
              <a:rPr lang="en-US" altLang="ko-KR" sz="1500" b="1" dirty="0" smtClean="0">
                <a:solidFill>
                  <a:srgbClr val="FF0000"/>
                </a:solidFill>
                <a:latin typeface="+mj-ea"/>
              </a:rPr>
              <a:t>M</a:t>
            </a:r>
            <a:r>
              <a:rPr lang="en-US" altLang="ko-KR" sz="1500" b="1" dirty="0" smtClean="0">
                <a:solidFill>
                  <a:schemeClr val="tx1"/>
                </a:solidFill>
                <a:latin typeface="+mj-ea"/>
              </a:rPr>
              <a:t>aterials </a:t>
            </a:r>
            <a:r>
              <a:rPr lang="en-US" altLang="ko-KR" sz="1500" b="1" dirty="0">
                <a:solidFill>
                  <a:srgbClr val="FF0000"/>
                </a:solidFill>
                <a:latin typeface="+mj-ea"/>
              </a:rPr>
              <a:t>S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</a:rPr>
              <a:t>cience &amp; </a:t>
            </a:r>
            <a:r>
              <a:rPr lang="en-US" altLang="ko-KR" sz="1500" b="1" dirty="0">
                <a:solidFill>
                  <a:srgbClr val="FF0000"/>
                </a:solidFill>
                <a:latin typeface="+mj-ea"/>
              </a:rPr>
              <a:t>E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</a:rPr>
              <a:t>ngineering</a:t>
            </a:r>
            <a:endParaRPr lang="en-US" altLang="ko-KR" sz="1500" b="1" dirty="0" smtClean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96715"/>
            <a:ext cx="2665562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Prof. Tae,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Giyoong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</a:endParaRPr>
          </a:p>
          <a:p>
            <a:pPr algn="ctr"/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(Dean)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9362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1713</TotalTime>
  <Words>61</Words>
  <Application>Microsoft Office PowerPoint</Application>
  <PresentationFormat>화면 슬라이드 쇼(4:3)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Rix고딕 B</vt:lpstr>
      <vt:lpstr>맑은 고딕</vt:lpstr>
      <vt:lpstr>Arial</vt:lpstr>
      <vt:lpstr>Calibri</vt:lpstr>
      <vt:lpstr>Calibri Light</vt:lpstr>
      <vt:lpstr>1_Office 테마</vt:lpstr>
      <vt:lpstr>SEMINAR (2018-13)  School of Materials Science &amp; Engineering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업무용</dc:creator>
  <cp:lastModifiedBy>user</cp:lastModifiedBy>
  <cp:revision>84</cp:revision>
  <cp:lastPrinted>2018-04-16T08:23:18Z</cp:lastPrinted>
  <dcterms:created xsi:type="dcterms:W3CDTF">2017-02-28T01:11:48Z</dcterms:created>
  <dcterms:modified xsi:type="dcterms:W3CDTF">2018-04-16T08:27:13Z</dcterms:modified>
</cp:coreProperties>
</file>