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8" r:id="rId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27E6E-8CB7-4D82-A05C-80924EF77FDB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003A2-A252-4E4D-8403-66685DF658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22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003A2-A252-4E4D-8403-66685DF658F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3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45" y="4433207"/>
            <a:ext cx="4702629" cy="1632176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45" y="6229351"/>
            <a:ext cx="4702629" cy="281893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 flipV="1">
            <a:off x="416377" y="6147707"/>
            <a:ext cx="4286252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94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117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256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94" y="432705"/>
            <a:ext cx="5486400" cy="37555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630"/>
            <a:ext cx="7886700" cy="501287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4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1094015"/>
            <a:ext cx="3927022" cy="2228851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429111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45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5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183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422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314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2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F0BA0-852C-4EF8-8AD4-695EAF65C0D8}" type="datetimeFigureOut">
              <a:rPr lang="ko-KR" altLang="en-US" smtClean="0"/>
              <a:t>2017-11-02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F231-FC91-4B3B-8AAC-5FC5879951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02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lum contrast="1000"/>
          </a:blip>
          <a:stretch>
            <a:fillRect/>
          </a:stretch>
        </p:blipFill>
        <p:spPr>
          <a:xfrm>
            <a:off x="0" y="66546"/>
            <a:ext cx="2596551" cy="1636840"/>
          </a:xfrm>
          <a:prstGeom prst="rect">
            <a:avLst/>
          </a:prstGeom>
        </p:spPr>
      </p:pic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-63026" y="2468893"/>
            <a:ext cx="9144000" cy="4208681"/>
          </a:xfrm>
          <a:prstGeom prst="rect">
            <a:avLst/>
          </a:prstGeom>
          <a:noFill/>
        </p:spPr>
        <p:txBody>
          <a:bodyPr vert="horz" lIns="160338" tIns="80962" rIns="160338" bIns="80962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800" b="1" dirty="0" smtClean="0">
              <a:solidFill>
                <a:schemeClr val="tx1"/>
              </a:solidFill>
              <a:latin typeface="HyhwpEQ" panose="02030600000101010101" pitchFamily="18" charset="-127"/>
              <a:ea typeface="HyhwpEQ" panose="02030600000101010101" pitchFamily="18" charset="-127"/>
            </a:endParaRPr>
          </a:p>
          <a:p>
            <a:r>
              <a:rPr lang="ko-KR" altLang="en-US" sz="4400" b="1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Ebrima" panose="02000000000000000000" pitchFamily="2" charset="0"/>
              </a:rPr>
              <a:t>고분자 중합을 </a:t>
            </a:r>
            <a:r>
              <a:rPr lang="ko-KR" altLang="en-US" sz="4400" b="1" dirty="0" smtClean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Ebrima" panose="02000000000000000000" pitchFamily="2" charset="0"/>
              </a:rPr>
              <a:t>통한</a:t>
            </a:r>
            <a:endParaRPr lang="en-US" altLang="ko-KR" sz="4400" b="1" dirty="0" smtClean="0">
              <a:solidFill>
                <a:schemeClr val="tx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Ebrima" panose="02000000000000000000" pitchFamily="2" charset="0"/>
            </a:endParaRPr>
          </a:p>
          <a:p>
            <a:r>
              <a:rPr lang="ko-KR" altLang="en-US" sz="4400" b="1" dirty="0" smtClean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Ebrima" panose="02000000000000000000" pitchFamily="2" charset="0"/>
              </a:rPr>
              <a:t> </a:t>
            </a:r>
            <a:r>
              <a:rPr lang="ko-KR" altLang="en-US" sz="4400" b="1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Ebrima" panose="02000000000000000000" pitchFamily="2" charset="0"/>
              </a:rPr>
              <a:t>플라스틱 소재의 </a:t>
            </a:r>
            <a:r>
              <a:rPr lang="ko-KR" altLang="en-US" sz="4400" b="1" dirty="0" smtClean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Ebrima" panose="02000000000000000000" pitchFamily="2" charset="0"/>
              </a:rPr>
              <a:t>응용</a:t>
            </a:r>
            <a:endParaRPr lang="en-US" altLang="ko-KR" sz="2000" b="1" u="sng" dirty="0" smtClean="0">
              <a:solidFill>
                <a:schemeClr val="tx2"/>
              </a:solidFill>
              <a:latin typeface="Book Antiqua" panose="02040602050305030304" pitchFamily="18" charset="0"/>
              <a:ea typeface="HyhwpEQ" panose="02030600000101010101" pitchFamily="18" charset="-127"/>
            </a:endParaRPr>
          </a:p>
          <a:p>
            <a:endParaRPr lang="en-US" altLang="ko-KR" sz="2000" b="1" u="sng" dirty="0" smtClean="0">
              <a:solidFill>
                <a:schemeClr val="tx2"/>
              </a:solidFill>
              <a:latin typeface="Book Antiqua" panose="02040602050305030304" pitchFamily="18" charset="0"/>
              <a:ea typeface="HyhwpEQ" panose="02030600000101010101" pitchFamily="18" charset="-127"/>
            </a:endParaRPr>
          </a:p>
          <a:p>
            <a:r>
              <a:rPr lang="en-US" altLang="ko-KR" b="1" u="sng" dirty="0" smtClean="0">
                <a:solidFill>
                  <a:schemeClr val="tx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b="1" u="sng" dirty="0" smtClean="0">
                <a:solidFill>
                  <a:schemeClr val="tx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안 준 환 </a:t>
            </a:r>
            <a:r>
              <a:rPr lang="ko-KR" altLang="en-US" sz="1800" b="1" u="sng" dirty="0" smtClean="0">
                <a:solidFill>
                  <a:schemeClr val="tx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수석연구원</a:t>
            </a:r>
            <a:endParaRPr lang="en-US" altLang="ko-KR" sz="1800" b="1" u="sng" dirty="0" smtClean="0">
              <a:solidFill>
                <a:schemeClr val="tx2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1400" b="1" dirty="0" smtClean="0">
                <a:solidFill>
                  <a:schemeClr val="tx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1400" b="1" dirty="0" err="1" smtClean="0">
                <a:solidFill>
                  <a:schemeClr val="tx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롯데화학</a:t>
            </a:r>
            <a:r>
              <a:rPr lang="en-US" altLang="ko-KR" sz="1400" b="1" dirty="0" smtClean="0">
                <a:solidFill>
                  <a:schemeClr val="tx2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endParaRPr lang="en-US" altLang="ko-KR" sz="1400" b="1" dirty="0" smtClean="0">
              <a:solidFill>
                <a:schemeClr val="tx2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indent="-571500">
              <a:lnSpc>
                <a:spcPct val="130000"/>
              </a:lnSpc>
              <a:spcBef>
                <a:spcPts val="0"/>
              </a:spcBef>
              <a:buSzPct val="105000"/>
            </a:pPr>
            <a:r>
              <a:rPr lang="en-US" altLang="ko-KR" sz="600" b="1" dirty="0" smtClean="0">
                <a:solidFill>
                  <a:schemeClr val="accent2">
                    <a:lumMod val="7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</a:t>
            </a:r>
            <a:endParaRPr lang="en-US" altLang="ko-KR" sz="900" b="1" dirty="0" smtClean="0">
              <a:solidFill>
                <a:schemeClr val="accent2">
                  <a:lumMod val="7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indent="-571500">
              <a:lnSpc>
                <a:spcPct val="130000"/>
              </a:lnSpc>
              <a:spcBef>
                <a:spcPts val="0"/>
              </a:spcBef>
              <a:buSzPct val="105000"/>
            </a:pPr>
            <a:r>
              <a:rPr lang="en-US" altLang="ko-KR" sz="1400" b="1" dirty="0" smtClean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Ebrima" panose="02000000000000000000" pitchFamily="2" charset="0"/>
              </a:rPr>
              <a:t>2017. </a:t>
            </a:r>
            <a:r>
              <a:rPr lang="en-US" altLang="ko-KR" sz="1400" b="1" dirty="0" smtClean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Ebrima" panose="02000000000000000000" pitchFamily="2" charset="0"/>
              </a:rPr>
              <a:t>11. 14.(</a:t>
            </a:r>
            <a:r>
              <a:rPr lang="en-US" altLang="ko-KR" sz="1400" b="1" dirty="0" smtClean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Ebrima" panose="02000000000000000000" pitchFamily="2" charset="0"/>
              </a:rPr>
              <a:t>Tue.), 16:00~18:00</a:t>
            </a:r>
          </a:p>
          <a:p>
            <a:pPr marL="571500" indent="-571500">
              <a:buSzPct val="105000"/>
            </a:pPr>
            <a:r>
              <a:rPr lang="en-US" altLang="ko-KR" sz="1400" b="1" dirty="0" err="1" smtClean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Ebrima" panose="02000000000000000000" pitchFamily="2" charset="0"/>
              </a:rPr>
              <a:t>Kumho</a:t>
            </a:r>
            <a:r>
              <a:rPr lang="en-US" altLang="ko-KR" sz="1400" b="1" dirty="0" smtClean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Ebrima" panose="02000000000000000000" pitchFamily="2" charset="0"/>
              </a:rPr>
              <a:t> Research Hall, Seminar Room(B 101)</a:t>
            </a:r>
            <a:r>
              <a:rPr lang="en-US" altLang="ko-KR" sz="900" b="1" dirty="0" smtClean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Ebrima" panose="02000000000000000000" pitchFamily="2" charset="0"/>
              </a:rPr>
              <a:t> </a:t>
            </a:r>
          </a:p>
          <a:p>
            <a:pPr marL="571500" indent="-571500">
              <a:buSzPct val="105000"/>
            </a:pPr>
            <a:endParaRPr lang="en-US" altLang="ko-KR" sz="900" b="1" dirty="0" smtClean="0">
              <a:solidFill>
                <a:srgbClr val="FF0000"/>
              </a:solidFill>
              <a:latin typeface="Lucida Calligraphy" panose="03010101010101010101" pitchFamily="66" charset="0"/>
              <a:ea typeface="휴먼엑스포" pitchFamily="18" charset="-127"/>
            </a:endParaRPr>
          </a:p>
          <a:p>
            <a:pPr marL="571500" indent="-571500">
              <a:buSzPct val="105000"/>
            </a:pPr>
            <a:r>
              <a:rPr lang="en-US" altLang="ko-KR" sz="1100" b="1" dirty="0" smtClean="0">
                <a:solidFill>
                  <a:srgbClr val="FF0000"/>
                </a:solidFill>
                <a:latin typeface="Lucida Calligraphy" panose="03010101010101010101" pitchFamily="66" charset="0"/>
                <a:ea typeface="휴먼엑스포" pitchFamily="18" charset="-127"/>
              </a:rPr>
              <a:t>                                              </a:t>
            </a:r>
          </a:p>
          <a:p>
            <a:pPr marL="571500" indent="-571500">
              <a:buSzPct val="105000"/>
            </a:pPr>
            <a:r>
              <a:rPr lang="en-US" altLang="ko-KR" sz="1100" b="1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  <a:ea typeface="휴먼엑스포" pitchFamily="18" charset="-127"/>
              </a:rPr>
              <a:t> </a:t>
            </a:r>
            <a:r>
              <a:rPr lang="en-US" altLang="ko-KR" sz="1100" b="1" dirty="0" smtClean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  <a:ea typeface="휴먼엑스포" pitchFamily="18" charset="-127"/>
              </a:rPr>
              <a:t>                                                                                                                ※ </a:t>
            </a:r>
            <a:r>
              <a:rPr lang="en-US" altLang="ko-KR" sz="1100" b="1" i="1" dirty="0" smtClean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Seminar </a:t>
            </a:r>
            <a:r>
              <a:rPr lang="en-US" altLang="ko-KR" sz="1100" b="1" i="1" dirty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will  be  presented in  Korean.</a:t>
            </a:r>
          </a:p>
          <a:p>
            <a:pPr marL="571500" indent="-571500">
              <a:buSzPct val="105000"/>
            </a:pPr>
            <a:endParaRPr lang="en-US" altLang="ko-KR" sz="1100" b="1" dirty="0">
              <a:solidFill>
                <a:srgbClr val="FF0000"/>
              </a:solidFill>
              <a:latin typeface="Lucida Calligraphy" panose="03010101010101010101" pitchFamily="66" charset="0"/>
              <a:ea typeface="휴먼엑스포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1707368"/>
            <a:ext cx="9080974" cy="498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ko-KR" sz="11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Lucida Calligraphy" panose="03010101010101010101" pitchFamily="66" charset="0"/>
                <a:ea typeface="휴먼엑스포" pitchFamily="18" charset="-127"/>
              </a:rPr>
              <a:t>On the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Lucida Calligraphy" panose="03010101010101010101" pitchFamily="66" charset="0"/>
                <a:ea typeface="휴먼엑스포" pitchFamily="18" charset="-127"/>
              </a:rPr>
              <a:t>Industrial Applications of Advanced Materials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9678"/>
            <a:ext cx="9080974" cy="1279838"/>
          </a:xfrm>
          <a:prstGeom prst="rect">
            <a:avLst/>
          </a:prstGeom>
          <a:noFill/>
          <a:ln w="50800" cap="rnd"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chemeClr val="tx2"/>
                </a:solidFill>
                <a:effectLst/>
                <a:latin typeface="Lucida Calligraphy" panose="03010101010101010101" pitchFamily="66" charset="0"/>
                <a:ea typeface="휴먼엑스포" panose="02030504000101010101" pitchFamily="18" charset="-127"/>
              </a:rPr>
              <a:t>                          Fall Semester, 2017</a:t>
            </a:r>
            <a:endParaRPr lang="en-US" altLang="ko-KR" sz="3200" dirty="0">
              <a:solidFill>
                <a:schemeClr val="tx2"/>
              </a:solidFill>
              <a:effectLst/>
              <a:latin typeface="Lucida Calligraphy" panose="03010101010101010101" pitchFamily="66" charset="0"/>
              <a:ea typeface="휴먼엑스포" pitchFamily="18" charset="-127"/>
            </a:endParaRPr>
          </a:p>
          <a:p>
            <a:pPr algn="r">
              <a:lnSpc>
                <a:spcPts val="3500"/>
              </a:lnSpc>
            </a:pPr>
            <a:r>
              <a:rPr lang="en-US" altLang="ko-KR" sz="1600" b="1" dirty="0" smtClean="0">
                <a:solidFill>
                  <a:schemeClr val="tx2"/>
                </a:solidFill>
                <a:effectLst/>
                <a:latin typeface="Lucida Calligraphy" panose="03010101010101010101" pitchFamily="66" charset="0"/>
                <a:ea typeface="휴먼엑스포" pitchFamily="18" charset="-127"/>
              </a:rPr>
              <a:t>[School of Materials Science &amp; Engineering Special Lecture] </a:t>
            </a:r>
          </a:p>
        </p:txBody>
      </p:sp>
    </p:spTree>
    <p:extLst>
      <p:ext uri="{BB962C8B-B14F-4D97-AF65-F5344CB8AC3E}">
        <p14:creationId xmlns:p14="http://schemas.microsoft.com/office/powerpoint/2010/main" val="12445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66</Words>
  <Application>Microsoft Office PowerPoint</Application>
  <PresentationFormat>화면 슬라이드 쇼(4:3)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2" baseType="lpstr">
      <vt:lpstr>HyhwpEQ</vt:lpstr>
      <vt:lpstr>나눔스퀘어 ExtraBold</vt:lpstr>
      <vt:lpstr>맑은 고딕</vt:lpstr>
      <vt:lpstr>휴먼엑스포</vt:lpstr>
      <vt:lpstr>Arial</vt:lpstr>
      <vt:lpstr>Book Antiqua</vt:lpstr>
      <vt:lpstr>Calibri</vt:lpstr>
      <vt:lpstr>Calibri Light</vt:lpstr>
      <vt:lpstr>Ebrima</vt:lpstr>
      <vt:lpstr>Lucida Calligraphy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29</cp:revision>
  <cp:lastPrinted>2017-09-29T09:27:12Z</cp:lastPrinted>
  <dcterms:created xsi:type="dcterms:W3CDTF">2015-12-29T05:53:02Z</dcterms:created>
  <dcterms:modified xsi:type="dcterms:W3CDTF">2017-11-02T02:44:56Z</dcterms:modified>
</cp:coreProperties>
</file>