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2017-11-09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6476"/>
            <a:ext cx="9144000" cy="972000"/>
          </a:xfrm>
          <a:prstGeom prst="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86"/>
          <a:stretch/>
        </p:blipFill>
        <p:spPr>
          <a:xfrm>
            <a:off x="4354897" y="-16476"/>
            <a:ext cx="4781870" cy="9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53516"/>
            <a:ext cx="2372497" cy="338554"/>
          </a:xfrm>
          <a:prstGeom prst="rect">
            <a:avLst/>
          </a:prstGeom>
          <a:solidFill>
            <a:srgbClr val="C9D8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Prof.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Kwon,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Inchan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85831" y="-823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6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COLLOQUIUM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(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2017-10)</a:t>
            </a:r>
            <a:r>
              <a:rPr lang="en-US" altLang="ko-KR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chool </a:t>
            </a:r>
            <a:r>
              <a:rPr lang="en-US" altLang="ko-KR" sz="15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</a:t>
            </a:r>
            <a:r>
              <a:rPr lang="en-US" altLang="ko-KR" sz="15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</a:t>
            </a:r>
            <a:r>
              <a:rPr lang="en-US" altLang="ko-KR" sz="15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ngineering</a:t>
            </a:r>
            <a:endParaRPr lang="en-US" altLang="ko-KR" sz="1500" b="1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4" y="1655612"/>
            <a:ext cx="9063632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en-US" altLang="ko-KR" sz="4800" dirty="0" err="1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Bioelectronic</a:t>
            </a:r>
            <a:r>
              <a:rPr lang="en-US" altLang="ko-KR" sz="48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Nose</a:t>
            </a:r>
            <a:r>
              <a:rPr lang="en-US" altLang="ko-KR" sz="480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endParaRPr lang="en-US" altLang="ko-KR" sz="480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480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Integration </a:t>
            </a:r>
            <a:r>
              <a:rPr lang="en-US" altLang="ko-KR" sz="48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of Biotechnology and </a:t>
            </a:r>
            <a:r>
              <a:rPr lang="en-US" altLang="ko-KR" sz="48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Nanotechnology</a:t>
            </a:r>
            <a:r>
              <a:rPr lang="en-US" altLang="ko-KR" sz="48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4800" dirty="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Prof. </a:t>
            </a:r>
            <a:r>
              <a:rPr lang="en-US" altLang="ko-KR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Park, Tai </a:t>
            </a:r>
            <a:r>
              <a:rPr lang="en-US" altLang="ko-K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Hyun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(School of Chemical and Biological Engineering, Seoul National University)</a:t>
            </a:r>
            <a:endParaRPr lang="en-US" altLang="ko-KR" sz="1400" b="1" dirty="0" smtClean="0">
              <a:solidFill>
                <a:srgbClr val="00206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2017. 11.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(Thur.)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277" y="6602454"/>
            <a:ext cx="1622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6589924"/>
            <a:ext cx="249057" cy="2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57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Rix고딕 B</vt:lpstr>
      <vt:lpstr>나눔고딕 ExtraBold</vt:lpstr>
      <vt:lpstr>맑은 고딕</vt:lpstr>
      <vt:lpstr>Arial</vt:lpstr>
      <vt:lpstr>Calibri</vt:lpstr>
      <vt:lpstr>Calibri Light</vt:lpstr>
      <vt:lpstr>1_Office 테마</vt:lpstr>
      <vt:lpstr>COLLOQUIUM (2017-10)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44</cp:revision>
  <cp:lastPrinted>2017-11-06T05:15:04Z</cp:lastPrinted>
  <dcterms:created xsi:type="dcterms:W3CDTF">2017-02-28T01:11:48Z</dcterms:created>
  <dcterms:modified xsi:type="dcterms:W3CDTF">2017-11-09T09:37:09Z</dcterms:modified>
</cp:coreProperties>
</file>