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7" r:id="rId5"/>
  </p:sldIdLst>
  <p:sldSz cx="4572000" cy="6400800"/>
  <p:notesSz cx="4572000" cy="64008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A68E1"/>
    <a:srgbClr val="3253DC"/>
    <a:srgbClr val="0065B0"/>
    <a:srgbClr val="FFFFFF"/>
    <a:srgbClr val="D9D9D9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5260CB9-1104-46D5-8AB9-8B146452EAA0}" v="2" dt="2022-04-17T23:28:06.732"/>
  </p1510:revLst>
</p1510:revInfo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200" d="100"/>
          <a:sy n="200" d="100"/>
        </p:scale>
        <p:origin x="2022" y="-3426"/>
      </p:cViewPr>
      <p:guideLst>
        <p:guide orient="horz" pos="2880"/>
        <p:guide pos="2160"/>
      </p:guideLst>
    </p:cSldViewPr>
  </p:slideViewPr>
  <p:notesTextViewPr>
    <p:cViewPr>
      <p:scale>
        <a:sx n="150" d="100"/>
        <a:sy n="15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aewon Choi" userId="3a8cd4dc-54d5-45b8-9048-91e68d0eb4b2" providerId="ADAL" clId="{05260CB9-1104-46D5-8AB9-8B146452EAA0}"/>
    <pc:docChg chg="undo custSel modSld">
      <pc:chgData name="Jaewon Choi" userId="3a8cd4dc-54d5-45b8-9048-91e68d0eb4b2" providerId="ADAL" clId="{05260CB9-1104-46D5-8AB9-8B146452EAA0}" dt="2022-04-17T23:27:26.520" v="19" actId="3626"/>
      <pc:docMkLst>
        <pc:docMk/>
      </pc:docMkLst>
      <pc:sldChg chg="modSp mod">
        <pc:chgData name="Jaewon Choi" userId="3a8cd4dc-54d5-45b8-9048-91e68d0eb4b2" providerId="ADAL" clId="{05260CB9-1104-46D5-8AB9-8B146452EAA0}" dt="2022-04-17T23:27:26.520" v="19" actId="3626"/>
        <pc:sldMkLst>
          <pc:docMk/>
          <pc:sldMk cId="1967927105" sldId="257"/>
        </pc:sldMkLst>
        <pc:spChg chg="mod">
          <ac:chgData name="Jaewon Choi" userId="3a8cd4dc-54d5-45b8-9048-91e68d0eb4b2" providerId="ADAL" clId="{05260CB9-1104-46D5-8AB9-8B146452EAA0}" dt="2022-03-28T22:44:11.359" v="1" actId="20577"/>
          <ac:spMkLst>
            <pc:docMk/>
            <pc:sldMk cId="1967927105" sldId="257"/>
            <ac:spMk id="4" creationId="{044DE783-40CF-43B9-94EB-68559E2141E8}"/>
          </ac:spMkLst>
        </pc:spChg>
        <pc:spChg chg="mod">
          <ac:chgData name="Jaewon Choi" userId="3a8cd4dc-54d5-45b8-9048-91e68d0eb4b2" providerId="ADAL" clId="{05260CB9-1104-46D5-8AB9-8B146452EAA0}" dt="2022-03-28T22:45:06.150" v="4" actId="20577"/>
          <ac:spMkLst>
            <pc:docMk/>
            <pc:sldMk cId="1967927105" sldId="257"/>
            <ac:spMk id="28" creationId="{51DA45B9-50C3-4EDC-9EC7-D46B2E1B8B02}"/>
          </ac:spMkLst>
        </pc:spChg>
        <pc:spChg chg="mod">
          <ac:chgData name="Jaewon Choi" userId="3a8cd4dc-54d5-45b8-9048-91e68d0eb4b2" providerId="ADAL" clId="{05260CB9-1104-46D5-8AB9-8B146452EAA0}" dt="2022-03-28T22:45:13.064" v="15" actId="20577"/>
          <ac:spMkLst>
            <pc:docMk/>
            <pc:sldMk cId="1967927105" sldId="257"/>
            <ac:spMk id="34" creationId="{D1AB8851-C560-409C-9ABB-6184D18BFB15}"/>
          </ac:spMkLst>
        </pc:spChg>
        <pc:spChg chg="mod">
          <ac:chgData name="Jaewon Choi" userId="3a8cd4dc-54d5-45b8-9048-91e68d0eb4b2" providerId="ADAL" clId="{05260CB9-1104-46D5-8AB9-8B146452EAA0}" dt="2022-04-17T23:27:26.520" v="19" actId="3626"/>
          <ac:spMkLst>
            <pc:docMk/>
            <pc:sldMk cId="1967927105" sldId="257"/>
            <ac:spMk id="43" creationId="{036741C5-4A3E-4C88-B13C-16E71E47B2E2}"/>
          </ac:spMkLst>
        </pc:spChg>
      </pc:sldChg>
    </pc:docChg>
  </pc:docChgLst>
  <pc:docChgLst>
    <pc:chgData name="Chloe Cho" userId="65dc63b6-4f8f-4872-85f7-c916de366f0c" providerId="ADAL" clId="{6C5327D5-2282-4FE5-AF57-CE7796D22657}"/>
    <pc:docChg chg="modSld">
      <pc:chgData name="Chloe Cho" userId="65dc63b6-4f8f-4872-85f7-c916de366f0c" providerId="ADAL" clId="{6C5327D5-2282-4FE5-AF57-CE7796D22657}" dt="2020-08-04T23:35:53.467" v="14" actId="1035"/>
      <pc:docMkLst>
        <pc:docMk/>
      </pc:docMkLst>
      <pc:sldChg chg="addSp modSp">
        <pc:chgData name="Chloe Cho" userId="65dc63b6-4f8f-4872-85f7-c916de366f0c" providerId="ADAL" clId="{6C5327D5-2282-4FE5-AF57-CE7796D22657}" dt="2020-08-04T23:35:53.467" v="14" actId="1035"/>
        <pc:sldMkLst>
          <pc:docMk/>
          <pc:sldMk cId="1967927105" sldId="257"/>
        </pc:sldMkLst>
        <pc:spChg chg="mod">
          <ac:chgData name="Chloe Cho" userId="65dc63b6-4f8f-4872-85f7-c916de366f0c" providerId="ADAL" clId="{6C5327D5-2282-4FE5-AF57-CE7796D22657}" dt="2020-08-04T23:35:37.478" v="2" actId="14100"/>
          <ac:spMkLst>
            <pc:docMk/>
            <pc:sldMk cId="1967927105" sldId="257"/>
            <ac:spMk id="2" creationId="{0B524B15-2B31-44B9-AF00-076ACF426455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7" creationId="{614EF111-E017-4BD9-8C0D-DC4CEDFA7CDF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9" creationId="{B62576F2-B6B3-43FC-AED1-B3989C41511D}"/>
          </ac:spMkLst>
        </pc:spChg>
        <pc:spChg chg="mod">
          <ac:chgData name="Chloe Cho" userId="65dc63b6-4f8f-4872-85f7-c916de366f0c" providerId="ADAL" clId="{6C5327D5-2282-4FE5-AF57-CE7796D22657}" dt="2020-08-04T23:35:44.636" v="3" actId="164"/>
          <ac:spMkLst>
            <pc:docMk/>
            <pc:sldMk cId="1967927105" sldId="257"/>
            <ac:spMk id="20" creationId="{2A5559BE-E30B-4F42-A177-F6344C73A6E9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25" creationId="{AF24B6D0-6D92-4FE7-9342-AF31CEE6D592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26" creationId="{1B76CD5F-F66A-4BF4-B546-F5C2FBB42E91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27" creationId="{3005967E-1F1F-45D8-A1C7-D93A3A92F4BA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28" creationId="{51DA45B9-50C3-4EDC-9EC7-D46B2E1B8B02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29" creationId="{7837EED0-295A-4671-B33A-DE6C14EB1ABE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30" creationId="{02DFB744-5C4F-4868-88FA-C24058950C1F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31" creationId="{8DC24DE2-A579-4BB9-B2DC-C68B345EB752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32" creationId="{9A1CC704-50D1-4922-BE2F-49E26D6791C4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34" creationId="{D1AB8851-C560-409C-9ABB-6184D18BFB15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35" creationId="{C5A2FA16-2065-4F8B-ADCD-B5039018E858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36" creationId="{CF8FFF02-CAF9-41DD-B5A3-D1EE869EEAFC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37" creationId="{590AFA50-1105-4F2D-A86C-2E104E356C51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38" creationId="{5ECE309C-4AC3-417E-A166-2F3B2B8E0764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39" creationId="{8B575A4F-B4F2-4B97-B7F6-00B8C77FE1D6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40" creationId="{BD5CDF61-02E5-4BD2-A6A9-8000EE652745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41" creationId="{E3F0C2B2-795E-4612-BA02-3CD5B871E1D5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43" creationId="{036741C5-4A3E-4C88-B13C-16E71E47B2E2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44" creationId="{61A80859-F49E-4125-9DEC-7447EC1EA430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45" creationId="{C19CB163-E92D-429E-9ADC-165A13AF4B74}"/>
          </ac:spMkLst>
        </pc:spChg>
        <pc:spChg chg="mod">
          <ac:chgData name="Chloe Cho" userId="65dc63b6-4f8f-4872-85f7-c916de366f0c" providerId="ADAL" clId="{6C5327D5-2282-4FE5-AF57-CE7796D22657}" dt="2020-08-04T23:35:53.467" v="14" actId="1035"/>
          <ac:spMkLst>
            <pc:docMk/>
            <pc:sldMk cId="1967927105" sldId="257"/>
            <ac:spMk id="46" creationId="{B1654953-84D3-4496-9127-83CB2F1E50F7}"/>
          </ac:spMkLst>
        </pc:spChg>
        <pc:grpChg chg="add mod">
          <ac:chgData name="Chloe Cho" userId="65dc63b6-4f8f-4872-85f7-c916de366f0c" providerId="ADAL" clId="{6C5327D5-2282-4FE5-AF57-CE7796D22657}" dt="2020-08-04T23:35:45.426" v="6" actId="1035"/>
          <ac:grpSpMkLst>
            <pc:docMk/>
            <pc:sldMk cId="1967927105" sldId="257"/>
            <ac:grpSpMk id="3" creationId="{061F4BBD-4AEA-4AD5-A610-B1EE587EADEA}"/>
          </ac:grpSpMkLst>
        </pc:grpChg>
        <pc:grpChg chg="mod">
          <ac:chgData name="Chloe Cho" userId="65dc63b6-4f8f-4872-85f7-c916de366f0c" providerId="ADAL" clId="{6C5327D5-2282-4FE5-AF57-CE7796D22657}" dt="2020-08-04T23:35:44.636" v="3" actId="164"/>
          <ac:grpSpMkLst>
            <pc:docMk/>
            <pc:sldMk cId="1967927105" sldId="257"/>
            <ac:grpSpMk id="23" creationId="{60942A6A-FEB7-4CCF-A216-47BA35ABE3A3}"/>
          </ac:grpSpMkLst>
        </pc:grpChg>
        <pc:cxnChg chg="mod">
          <ac:chgData name="Chloe Cho" userId="65dc63b6-4f8f-4872-85f7-c916de366f0c" providerId="ADAL" clId="{6C5327D5-2282-4FE5-AF57-CE7796D22657}" dt="2020-08-04T23:35:53.467" v="14" actId="1035"/>
          <ac:cxnSpMkLst>
            <pc:docMk/>
            <pc:sldMk cId="1967927105" sldId="257"/>
            <ac:cxnSpMk id="5" creationId="{7AFEC46F-7DF2-4FC3-BE02-A46F1ED73113}"/>
          </ac:cxnSpMkLst>
        </pc:cxnChg>
        <pc:cxnChg chg="mod">
          <ac:chgData name="Chloe Cho" userId="65dc63b6-4f8f-4872-85f7-c916de366f0c" providerId="ADAL" clId="{6C5327D5-2282-4FE5-AF57-CE7796D22657}" dt="2020-08-04T23:35:53.467" v="14" actId="1035"/>
          <ac:cxnSpMkLst>
            <pc:docMk/>
            <pc:sldMk cId="1967927105" sldId="257"/>
            <ac:cxnSpMk id="16" creationId="{3FB3398E-E2A9-4465-86CA-0B8286365FA2}"/>
          </ac:cxnSpMkLst>
        </pc:cxnChg>
        <pc:cxnChg chg="mod">
          <ac:chgData name="Chloe Cho" userId="65dc63b6-4f8f-4872-85f7-c916de366f0c" providerId="ADAL" clId="{6C5327D5-2282-4FE5-AF57-CE7796D22657}" dt="2020-08-04T23:35:53.467" v="14" actId="1035"/>
          <ac:cxnSpMkLst>
            <pc:docMk/>
            <pc:sldMk cId="1967927105" sldId="257"/>
            <ac:cxnSpMk id="33" creationId="{DF0DA0AA-0854-46E1-AD68-E9221138959B}"/>
          </ac:cxnSpMkLst>
        </pc:cxnChg>
        <pc:cxnChg chg="mod">
          <ac:chgData name="Chloe Cho" userId="65dc63b6-4f8f-4872-85f7-c916de366f0c" providerId="ADAL" clId="{6C5327D5-2282-4FE5-AF57-CE7796D22657}" dt="2020-08-04T23:35:53.467" v="14" actId="1035"/>
          <ac:cxnSpMkLst>
            <pc:docMk/>
            <pc:sldMk cId="1967927105" sldId="257"/>
            <ac:cxnSpMk id="47" creationId="{8DEC9A0F-0BB8-45B7-A3B0-13BAB028DC40}"/>
          </ac:cxnSpMkLst>
        </pc:cxnChg>
        <pc:cxnChg chg="mod">
          <ac:chgData name="Chloe Cho" userId="65dc63b6-4f8f-4872-85f7-c916de366f0c" providerId="ADAL" clId="{6C5327D5-2282-4FE5-AF57-CE7796D22657}" dt="2020-08-04T23:35:53.467" v="14" actId="1035"/>
          <ac:cxnSpMkLst>
            <pc:docMk/>
            <pc:sldMk cId="1967927105" sldId="257"/>
            <ac:cxnSpMk id="48" creationId="{902447BA-D5AA-43E1-A39C-F9451F91616D}"/>
          </ac:cxnSpMkLst>
        </pc:cxn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342900" y="1984248"/>
            <a:ext cx="3886200" cy="13441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685800" y="3584448"/>
            <a:ext cx="3200400" cy="1600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28600" y="1472184"/>
            <a:ext cx="1988820" cy="422452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354580" y="1472184"/>
            <a:ext cx="1988820" cy="422452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4/18/2022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4/18/2022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4/18/2022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28600" y="256032"/>
            <a:ext cx="4114800" cy="102412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28600" y="1472184"/>
            <a:ext cx="4114800" cy="422452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554480" y="5952744"/>
            <a:ext cx="1463040" cy="3200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28600" y="5952744"/>
            <a:ext cx="1051560" cy="3200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291840" y="5952744"/>
            <a:ext cx="1051560" cy="3200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bit.ly/3McAIu1" TargetMode="External"/><Relationship Id="rId2" Type="http://schemas.openxmlformats.org/officeDocument/2006/relationships/hyperlink" Target="https://forms.gle/BDKuMEwTSAVaVKRS9" TargetMode="External"/><Relationship Id="rId1" Type="http://schemas.openxmlformats.org/officeDocument/2006/relationships/slideLayout" Target="../slideLayouts/slideLayout5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0B524B15-2B31-44B9-AF00-076ACF426455}"/>
              </a:ext>
            </a:extLst>
          </p:cNvPr>
          <p:cNvSpPr/>
          <p:nvPr/>
        </p:nvSpPr>
        <p:spPr>
          <a:xfrm>
            <a:off x="0" y="0"/>
            <a:ext cx="4572000" cy="3634727"/>
          </a:xfrm>
          <a:prstGeom prst="rect">
            <a:avLst/>
          </a:prstGeom>
          <a:solidFill>
            <a:srgbClr val="3253D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object 2">
            <a:extLst>
              <a:ext uri="{FF2B5EF4-FFF2-40B4-BE49-F238E27FC236}">
                <a16:creationId xmlns:a16="http://schemas.microsoft.com/office/drawing/2014/main" id="{044DE783-40CF-43B9-94EB-68559E2141E8}"/>
              </a:ext>
            </a:extLst>
          </p:cNvPr>
          <p:cNvSpPr txBox="1"/>
          <p:nvPr/>
        </p:nvSpPr>
        <p:spPr>
          <a:xfrm>
            <a:off x="558800" y="1069024"/>
            <a:ext cx="3030513" cy="2043508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 marR="5080">
              <a:lnSpc>
                <a:spcPct val="100000"/>
              </a:lnSpc>
              <a:spcBef>
                <a:spcPts val="95"/>
              </a:spcBef>
            </a:pPr>
            <a:r>
              <a:rPr lang="en-US" sz="4400" spc="-10" dirty="0">
                <a:solidFill>
                  <a:srgbClr val="002060"/>
                </a:solidFill>
                <a:latin typeface="Qualcomm Next Medium" pitchFamily="50" charset="0"/>
                <a:cs typeface="Qualcomm Next"/>
              </a:rPr>
              <a:t>I</a:t>
            </a:r>
            <a:r>
              <a:rPr lang="en-US" sz="4400" spc="-10" dirty="0">
                <a:solidFill>
                  <a:srgbClr val="FFFFFF"/>
                </a:solidFill>
                <a:effectLst>
                  <a:outerShdw blurRad="152400" dist="76200" dir="180000" algn="tl" rotWithShape="0">
                    <a:prstClr val="black">
                      <a:alpha val="45000"/>
                    </a:prstClr>
                  </a:outerShdw>
                </a:effectLst>
                <a:latin typeface="Qualcomm Next"/>
                <a:cs typeface="Qualcomm Next"/>
              </a:rPr>
              <a:t>nnovation </a:t>
            </a:r>
            <a:r>
              <a:rPr lang="en-US" sz="4400" spc="-10" dirty="0">
                <a:solidFill>
                  <a:srgbClr val="002060"/>
                </a:solidFill>
                <a:latin typeface="Qualcomm Next Medium" pitchFamily="50" charset="0"/>
                <a:cs typeface="Qualcomm Next"/>
              </a:rPr>
              <a:t>F</a:t>
            </a:r>
            <a:r>
              <a:rPr lang="en-US" sz="4400" spc="-10" dirty="0">
                <a:solidFill>
                  <a:srgbClr val="FFFFFF"/>
                </a:solidFill>
                <a:effectLst>
                  <a:outerShdw blurRad="152400" dist="76200" dir="180000" algn="tl" rotWithShape="0">
                    <a:prstClr val="black">
                      <a:alpha val="45000"/>
                    </a:prstClr>
                  </a:outerShdw>
                </a:effectLst>
                <a:latin typeface="Qualcomm Next"/>
                <a:cs typeface="Qualcomm Next"/>
              </a:rPr>
              <a:t>ellowship Korea 2022 </a:t>
            </a:r>
            <a:endParaRPr sz="4400" dirty="0">
              <a:effectLst>
                <a:outerShdw blurRad="152400" dist="76200" dir="180000" algn="tl" rotWithShape="0">
                  <a:prstClr val="black">
                    <a:alpha val="45000"/>
                  </a:prstClr>
                </a:outerShdw>
              </a:effectLst>
              <a:latin typeface="Qualcomm Next"/>
              <a:cs typeface="Qualcomm Next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CF2DF01-8877-4CF7-AE6E-9BB69C284CAB}"/>
              </a:ext>
            </a:extLst>
          </p:cNvPr>
          <p:cNvSpPr/>
          <p:nvPr/>
        </p:nvSpPr>
        <p:spPr>
          <a:xfrm>
            <a:off x="381000" y="381000"/>
            <a:ext cx="3581400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700" marR="5080" lvl="0">
              <a:spcBef>
                <a:spcPts val="95"/>
              </a:spcBef>
            </a:pPr>
            <a:r>
              <a:rPr lang="en-US" sz="4400" spc="-10" dirty="0">
                <a:solidFill>
                  <a:srgbClr val="002060"/>
                </a:solidFill>
                <a:latin typeface="Qualcomm Next Medium" pitchFamily="50" charset="0"/>
                <a:cs typeface="Qualcomm Next"/>
              </a:rPr>
              <a:t>Q</a:t>
            </a:r>
            <a:r>
              <a:rPr lang="en-US" sz="4400" spc="-10" dirty="0">
                <a:solidFill>
                  <a:prstClr val="white"/>
                </a:solidFill>
                <a:effectLst>
                  <a:outerShdw blurRad="152400" dist="76200" dir="180000" algn="tl" rotWithShape="0">
                    <a:prstClr val="black">
                      <a:alpha val="45000"/>
                    </a:prstClr>
                  </a:outerShdw>
                </a:effectLst>
                <a:latin typeface="Qualcomm Next"/>
                <a:cs typeface="Qualcomm Next"/>
              </a:rPr>
              <a:t>ualcomm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42DEE42-DED2-436A-8FD7-E133ACFB1594}"/>
              </a:ext>
            </a:extLst>
          </p:cNvPr>
          <p:cNvCxnSpPr>
            <a:cxnSpLocks/>
          </p:cNvCxnSpPr>
          <p:nvPr/>
        </p:nvCxnSpPr>
        <p:spPr>
          <a:xfrm>
            <a:off x="381000" y="660400"/>
            <a:ext cx="0" cy="2230315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Group 2">
            <a:extLst>
              <a:ext uri="{FF2B5EF4-FFF2-40B4-BE49-F238E27FC236}">
                <a16:creationId xmlns:a16="http://schemas.microsoft.com/office/drawing/2014/main" id="{061F4BBD-4AEA-4AD5-A610-B1EE587EADEA}"/>
              </a:ext>
            </a:extLst>
          </p:cNvPr>
          <p:cNvGrpSpPr/>
          <p:nvPr/>
        </p:nvGrpSpPr>
        <p:grpSpPr>
          <a:xfrm>
            <a:off x="1879600" y="228600"/>
            <a:ext cx="3378200" cy="4336230"/>
            <a:chOff x="1879600" y="457200"/>
            <a:chExt cx="3378200" cy="4336230"/>
          </a:xfrm>
        </p:grpSpPr>
        <p:sp>
          <p:nvSpPr>
            <p:cNvPr id="20" name="Freeform 92">
              <a:extLst>
                <a:ext uri="{FF2B5EF4-FFF2-40B4-BE49-F238E27FC236}">
                  <a16:creationId xmlns:a16="http://schemas.microsoft.com/office/drawing/2014/main" id="{2A5559BE-E30B-4F42-A177-F6344C73A6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9600" y="457200"/>
              <a:ext cx="3378200" cy="4336230"/>
            </a:xfrm>
            <a:custGeom>
              <a:avLst/>
              <a:gdLst>
                <a:gd name="T0" fmla="*/ 18 w 935"/>
                <a:gd name="T1" fmla="*/ 593 h 1212"/>
                <a:gd name="T2" fmla="*/ 18 w 935"/>
                <a:gd name="T3" fmla="*/ 592 h 1212"/>
                <a:gd name="T4" fmla="*/ 89 w 935"/>
                <a:gd name="T5" fmla="*/ 453 h 1212"/>
                <a:gd name="T6" fmla="*/ 87 w 935"/>
                <a:gd name="T7" fmla="*/ 321 h 1212"/>
                <a:gd name="T8" fmla="*/ 224 w 935"/>
                <a:gd name="T9" fmla="*/ 77 h 1212"/>
                <a:gd name="T10" fmla="*/ 501 w 935"/>
                <a:gd name="T11" fmla="*/ 6 h 1212"/>
                <a:gd name="T12" fmla="*/ 758 w 935"/>
                <a:gd name="T13" fmla="*/ 101 h 1212"/>
                <a:gd name="T14" fmla="*/ 878 w 935"/>
                <a:gd name="T15" fmla="*/ 540 h 1212"/>
                <a:gd name="T16" fmla="*/ 792 w 935"/>
                <a:gd name="T17" fmla="*/ 708 h 1212"/>
                <a:gd name="T18" fmla="*/ 760 w 935"/>
                <a:gd name="T19" fmla="*/ 891 h 1212"/>
                <a:gd name="T20" fmla="*/ 780 w 935"/>
                <a:gd name="T21" fmla="*/ 982 h 1212"/>
                <a:gd name="T22" fmla="*/ 722 w 935"/>
                <a:gd name="T23" fmla="*/ 1059 h 1212"/>
                <a:gd name="T24" fmla="*/ 529 w 935"/>
                <a:gd name="T25" fmla="*/ 1181 h 1212"/>
                <a:gd name="T26" fmla="*/ 434 w 935"/>
                <a:gd name="T27" fmla="*/ 1212 h 1212"/>
                <a:gd name="T28" fmla="*/ 404 w 935"/>
                <a:gd name="T29" fmla="*/ 1201 h 1212"/>
                <a:gd name="T30" fmla="*/ 399 w 935"/>
                <a:gd name="T31" fmla="*/ 1182 h 1212"/>
                <a:gd name="T32" fmla="*/ 388 w 935"/>
                <a:gd name="T33" fmla="*/ 1041 h 1212"/>
                <a:gd name="T34" fmla="*/ 374 w 935"/>
                <a:gd name="T35" fmla="*/ 954 h 1212"/>
                <a:gd name="T36" fmla="*/ 318 w 935"/>
                <a:gd name="T37" fmla="*/ 890 h 1212"/>
                <a:gd name="T38" fmla="*/ 139 w 935"/>
                <a:gd name="T39" fmla="*/ 876 h 1212"/>
                <a:gd name="T40" fmla="*/ 113 w 935"/>
                <a:gd name="T41" fmla="*/ 837 h 1212"/>
                <a:gd name="T42" fmla="*/ 119 w 935"/>
                <a:gd name="T43" fmla="*/ 788 h 1212"/>
                <a:gd name="T44" fmla="*/ 99 w 935"/>
                <a:gd name="T45" fmla="*/ 765 h 1212"/>
                <a:gd name="T46" fmla="*/ 90 w 935"/>
                <a:gd name="T47" fmla="*/ 719 h 1212"/>
                <a:gd name="T48" fmla="*/ 60 w 935"/>
                <a:gd name="T49" fmla="*/ 703 h 1212"/>
                <a:gd name="T50" fmla="*/ 60 w 935"/>
                <a:gd name="T51" fmla="*/ 684 h 1212"/>
                <a:gd name="T52" fmla="*/ 69 w 935"/>
                <a:gd name="T53" fmla="*/ 666 h 1212"/>
                <a:gd name="T54" fmla="*/ 36 w 935"/>
                <a:gd name="T55" fmla="*/ 653 h 1212"/>
                <a:gd name="T56" fmla="*/ 6 w 935"/>
                <a:gd name="T57" fmla="*/ 633 h 1212"/>
                <a:gd name="T58" fmla="*/ 18 w 935"/>
                <a:gd name="T59" fmla="*/ 593 h 1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935" h="1212">
                  <a:moveTo>
                    <a:pt x="18" y="593"/>
                  </a:moveTo>
                  <a:cubicBezTo>
                    <a:pt x="18" y="592"/>
                    <a:pt x="18" y="592"/>
                    <a:pt x="18" y="592"/>
                  </a:cubicBezTo>
                  <a:cubicBezTo>
                    <a:pt x="49" y="549"/>
                    <a:pt x="81" y="505"/>
                    <a:pt x="89" y="453"/>
                  </a:cubicBezTo>
                  <a:cubicBezTo>
                    <a:pt x="96" y="409"/>
                    <a:pt x="86" y="365"/>
                    <a:pt x="87" y="321"/>
                  </a:cubicBezTo>
                  <a:cubicBezTo>
                    <a:pt x="89" y="224"/>
                    <a:pt x="145" y="132"/>
                    <a:pt x="224" y="77"/>
                  </a:cubicBezTo>
                  <a:cubicBezTo>
                    <a:pt x="304" y="21"/>
                    <a:pt x="404" y="0"/>
                    <a:pt x="501" y="6"/>
                  </a:cubicBezTo>
                  <a:cubicBezTo>
                    <a:pt x="594" y="12"/>
                    <a:pt x="686" y="43"/>
                    <a:pt x="758" y="101"/>
                  </a:cubicBezTo>
                  <a:cubicBezTo>
                    <a:pt x="885" y="202"/>
                    <a:pt x="935" y="388"/>
                    <a:pt x="878" y="540"/>
                  </a:cubicBezTo>
                  <a:cubicBezTo>
                    <a:pt x="856" y="599"/>
                    <a:pt x="819" y="652"/>
                    <a:pt x="792" y="708"/>
                  </a:cubicBezTo>
                  <a:cubicBezTo>
                    <a:pt x="764" y="765"/>
                    <a:pt x="745" y="830"/>
                    <a:pt x="760" y="891"/>
                  </a:cubicBezTo>
                  <a:cubicBezTo>
                    <a:pt x="768" y="921"/>
                    <a:pt x="785" y="951"/>
                    <a:pt x="780" y="982"/>
                  </a:cubicBezTo>
                  <a:cubicBezTo>
                    <a:pt x="774" y="1015"/>
                    <a:pt x="748" y="1039"/>
                    <a:pt x="722" y="1059"/>
                  </a:cubicBezTo>
                  <a:cubicBezTo>
                    <a:pt x="662" y="1106"/>
                    <a:pt x="597" y="1147"/>
                    <a:pt x="529" y="1181"/>
                  </a:cubicBezTo>
                  <a:cubicBezTo>
                    <a:pt x="499" y="1196"/>
                    <a:pt x="468" y="1210"/>
                    <a:pt x="434" y="1212"/>
                  </a:cubicBezTo>
                  <a:cubicBezTo>
                    <a:pt x="423" y="1212"/>
                    <a:pt x="410" y="1211"/>
                    <a:pt x="404" y="1201"/>
                  </a:cubicBezTo>
                  <a:cubicBezTo>
                    <a:pt x="400" y="1196"/>
                    <a:pt x="399" y="1189"/>
                    <a:pt x="399" y="1182"/>
                  </a:cubicBezTo>
                  <a:cubicBezTo>
                    <a:pt x="395" y="1135"/>
                    <a:pt x="392" y="1088"/>
                    <a:pt x="388" y="1041"/>
                  </a:cubicBezTo>
                  <a:cubicBezTo>
                    <a:pt x="386" y="1011"/>
                    <a:pt x="384" y="982"/>
                    <a:pt x="374" y="954"/>
                  </a:cubicBezTo>
                  <a:cubicBezTo>
                    <a:pt x="364" y="927"/>
                    <a:pt x="345" y="901"/>
                    <a:pt x="318" y="890"/>
                  </a:cubicBezTo>
                  <a:cubicBezTo>
                    <a:pt x="261" y="867"/>
                    <a:pt x="188" y="911"/>
                    <a:pt x="139" y="876"/>
                  </a:cubicBezTo>
                  <a:cubicBezTo>
                    <a:pt x="126" y="867"/>
                    <a:pt x="117" y="852"/>
                    <a:pt x="113" y="837"/>
                  </a:cubicBezTo>
                  <a:cubicBezTo>
                    <a:pt x="109" y="818"/>
                    <a:pt x="115" y="805"/>
                    <a:pt x="119" y="788"/>
                  </a:cubicBezTo>
                  <a:cubicBezTo>
                    <a:pt x="123" y="771"/>
                    <a:pt x="111" y="770"/>
                    <a:pt x="99" y="765"/>
                  </a:cubicBezTo>
                  <a:cubicBezTo>
                    <a:pt x="83" y="757"/>
                    <a:pt x="78" y="733"/>
                    <a:pt x="90" y="719"/>
                  </a:cubicBezTo>
                  <a:cubicBezTo>
                    <a:pt x="78" y="722"/>
                    <a:pt x="64" y="715"/>
                    <a:pt x="60" y="703"/>
                  </a:cubicBezTo>
                  <a:cubicBezTo>
                    <a:pt x="57" y="697"/>
                    <a:pt x="58" y="690"/>
                    <a:pt x="60" y="684"/>
                  </a:cubicBezTo>
                  <a:cubicBezTo>
                    <a:pt x="63" y="678"/>
                    <a:pt x="71" y="672"/>
                    <a:pt x="69" y="666"/>
                  </a:cubicBezTo>
                  <a:cubicBezTo>
                    <a:pt x="66" y="656"/>
                    <a:pt x="44" y="655"/>
                    <a:pt x="36" y="653"/>
                  </a:cubicBezTo>
                  <a:cubicBezTo>
                    <a:pt x="24" y="650"/>
                    <a:pt x="11" y="646"/>
                    <a:pt x="6" y="633"/>
                  </a:cubicBezTo>
                  <a:cubicBezTo>
                    <a:pt x="0" y="620"/>
                    <a:pt x="9" y="605"/>
                    <a:pt x="18" y="593"/>
                  </a:cubicBezTo>
                  <a:close/>
                </a:path>
              </a:pathLst>
            </a:custGeom>
            <a:solidFill>
              <a:srgbClr val="FFFFFF">
                <a:alpha val="902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icrosoft Sans Serif"/>
              </a:endParaRPr>
            </a:p>
          </p:txBody>
        </p: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60942A6A-FEB7-4CCF-A216-47BA35ABE3A3}"/>
                </a:ext>
              </a:extLst>
            </p:cNvPr>
            <p:cNvGrpSpPr/>
            <p:nvPr/>
          </p:nvGrpSpPr>
          <p:grpSpPr>
            <a:xfrm>
              <a:off x="2480632" y="727143"/>
              <a:ext cx="2434462" cy="2416915"/>
              <a:chOff x="5372670" y="1977442"/>
              <a:chExt cx="1215938" cy="1207174"/>
            </a:xfrm>
            <a:solidFill>
              <a:srgbClr val="D9D9D9">
                <a:alpha val="12157"/>
              </a:srgbClr>
            </a:solidFill>
          </p:grpSpPr>
          <p:sp>
            <p:nvSpPr>
              <p:cNvPr id="21" name="Freeform 93">
                <a:extLst>
                  <a:ext uri="{FF2B5EF4-FFF2-40B4-BE49-F238E27FC236}">
                    <a16:creationId xmlns:a16="http://schemas.microsoft.com/office/drawing/2014/main" id="{A81CBC81-5D0C-47C2-A6D2-0DCB028278B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72670" y="1977442"/>
                <a:ext cx="1215938" cy="1207174"/>
              </a:xfrm>
              <a:custGeom>
                <a:avLst/>
                <a:gdLst>
                  <a:gd name="T0" fmla="*/ 681 w 683"/>
                  <a:gd name="T1" fmla="*/ 325 h 678"/>
                  <a:gd name="T2" fmla="*/ 656 w 683"/>
                  <a:gd name="T3" fmla="*/ 288 h 678"/>
                  <a:gd name="T4" fmla="*/ 667 w 683"/>
                  <a:gd name="T5" fmla="*/ 243 h 678"/>
                  <a:gd name="T6" fmla="*/ 636 w 683"/>
                  <a:gd name="T7" fmla="*/ 201 h 678"/>
                  <a:gd name="T8" fmla="*/ 623 w 683"/>
                  <a:gd name="T9" fmla="*/ 140 h 678"/>
                  <a:gd name="T10" fmla="*/ 542 w 683"/>
                  <a:gd name="T11" fmla="*/ 96 h 678"/>
                  <a:gd name="T12" fmla="*/ 463 w 683"/>
                  <a:gd name="T13" fmla="*/ 26 h 678"/>
                  <a:gd name="T14" fmla="*/ 409 w 683"/>
                  <a:gd name="T15" fmla="*/ 37 h 678"/>
                  <a:gd name="T16" fmla="*/ 366 w 683"/>
                  <a:gd name="T17" fmla="*/ 9 h 678"/>
                  <a:gd name="T18" fmla="*/ 314 w 683"/>
                  <a:gd name="T19" fmla="*/ 21 h 678"/>
                  <a:gd name="T20" fmla="*/ 239 w 683"/>
                  <a:gd name="T21" fmla="*/ 7 h 678"/>
                  <a:gd name="T22" fmla="*/ 186 w 683"/>
                  <a:gd name="T23" fmla="*/ 55 h 678"/>
                  <a:gd name="T24" fmla="*/ 157 w 683"/>
                  <a:gd name="T25" fmla="*/ 46 h 678"/>
                  <a:gd name="T26" fmla="*/ 79 w 683"/>
                  <a:gd name="T27" fmla="*/ 101 h 678"/>
                  <a:gd name="T28" fmla="*/ 35 w 683"/>
                  <a:gd name="T29" fmla="*/ 167 h 678"/>
                  <a:gd name="T30" fmla="*/ 0 w 683"/>
                  <a:gd name="T31" fmla="*/ 225 h 678"/>
                  <a:gd name="T32" fmla="*/ 19 w 683"/>
                  <a:gd name="T33" fmla="*/ 272 h 678"/>
                  <a:gd name="T34" fmla="*/ 19 w 683"/>
                  <a:gd name="T35" fmla="*/ 274 h 678"/>
                  <a:gd name="T36" fmla="*/ 3 w 683"/>
                  <a:gd name="T37" fmla="*/ 318 h 678"/>
                  <a:gd name="T38" fmla="*/ 71 w 683"/>
                  <a:gd name="T39" fmla="*/ 386 h 678"/>
                  <a:gd name="T40" fmla="*/ 79 w 683"/>
                  <a:gd name="T41" fmla="*/ 386 h 678"/>
                  <a:gd name="T42" fmla="*/ 154 w 683"/>
                  <a:gd name="T43" fmla="*/ 404 h 678"/>
                  <a:gd name="T44" fmla="*/ 255 w 683"/>
                  <a:gd name="T45" fmla="*/ 430 h 678"/>
                  <a:gd name="T46" fmla="*/ 320 w 683"/>
                  <a:gd name="T47" fmla="*/ 468 h 678"/>
                  <a:gd name="T48" fmla="*/ 338 w 683"/>
                  <a:gd name="T49" fmla="*/ 502 h 678"/>
                  <a:gd name="T50" fmla="*/ 377 w 683"/>
                  <a:gd name="T51" fmla="*/ 544 h 678"/>
                  <a:gd name="T52" fmla="*/ 455 w 683"/>
                  <a:gd name="T53" fmla="*/ 615 h 678"/>
                  <a:gd name="T54" fmla="*/ 546 w 683"/>
                  <a:gd name="T55" fmla="*/ 584 h 678"/>
                  <a:gd name="T56" fmla="*/ 528 w 683"/>
                  <a:gd name="T57" fmla="*/ 534 h 678"/>
                  <a:gd name="T58" fmla="*/ 584 w 683"/>
                  <a:gd name="T59" fmla="*/ 494 h 678"/>
                  <a:gd name="T60" fmla="*/ 585 w 683"/>
                  <a:gd name="T61" fmla="*/ 492 h 678"/>
                  <a:gd name="T62" fmla="*/ 650 w 683"/>
                  <a:gd name="T63" fmla="*/ 443 h 678"/>
                  <a:gd name="T64" fmla="*/ 656 w 683"/>
                  <a:gd name="T65" fmla="*/ 379 h 678"/>
                  <a:gd name="T66" fmla="*/ 681 w 683"/>
                  <a:gd name="T67" fmla="*/ 325 h 6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683" h="678">
                    <a:moveTo>
                      <a:pt x="681" y="325"/>
                    </a:moveTo>
                    <a:cubicBezTo>
                      <a:pt x="680" y="306"/>
                      <a:pt x="664" y="296"/>
                      <a:pt x="656" y="288"/>
                    </a:cubicBezTo>
                    <a:cubicBezTo>
                      <a:pt x="665" y="273"/>
                      <a:pt x="669" y="258"/>
                      <a:pt x="667" y="243"/>
                    </a:cubicBezTo>
                    <a:cubicBezTo>
                      <a:pt x="664" y="220"/>
                      <a:pt x="642" y="207"/>
                      <a:pt x="636" y="201"/>
                    </a:cubicBezTo>
                    <a:cubicBezTo>
                      <a:pt x="639" y="180"/>
                      <a:pt x="634" y="159"/>
                      <a:pt x="623" y="140"/>
                    </a:cubicBezTo>
                    <a:cubicBezTo>
                      <a:pt x="605" y="111"/>
                      <a:pt x="574" y="94"/>
                      <a:pt x="542" y="96"/>
                    </a:cubicBezTo>
                    <a:cubicBezTo>
                      <a:pt x="527" y="59"/>
                      <a:pt x="500" y="29"/>
                      <a:pt x="463" y="26"/>
                    </a:cubicBezTo>
                    <a:cubicBezTo>
                      <a:pt x="441" y="24"/>
                      <a:pt x="425" y="25"/>
                      <a:pt x="409" y="37"/>
                    </a:cubicBezTo>
                    <a:cubicBezTo>
                      <a:pt x="396" y="21"/>
                      <a:pt x="382" y="12"/>
                      <a:pt x="366" y="9"/>
                    </a:cubicBezTo>
                    <a:cubicBezTo>
                      <a:pt x="343" y="5"/>
                      <a:pt x="324" y="15"/>
                      <a:pt x="314" y="21"/>
                    </a:cubicBezTo>
                    <a:cubicBezTo>
                      <a:pt x="287" y="5"/>
                      <a:pt x="262" y="0"/>
                      <a:pt x="239" y="7"/>
                    </a:cubicBezTo>
                    <a:cubicBezTo>
                      <a:pt x="210" y="15"/>
                      <a:pt x="194" y="40"/>
                      <a:pt x="186" y="55"/>
                    </a:cubicBezTo>
                    <a:cubicBezTo>
                      <a:pt x="187" y="54"/>
                      <a:pt x="161" y="46"/>
                      <a:pt x="157" y="46"/>
                    </a:cubicBezTo>
                    <a:cubicBezTo>
                      <a:pt x="119" y="41"/>
                      <a:pt x="89" y="65"/>
                      <a:pt x="79" y="101"/>
                    </a:cubicBezTo>
                    <a:cubicBezTo>
                      <a:pt x="40" y="118"/>
                      <a:pt x="32" y="147"/>
                      <a:pt x="35" y="167"/>
                    </a:cubicBezTo>
                    <a:cubicBezTo>
                      <a:pt x="14" y="178"/>
                      <a:pt x="0" y="200"/>
                      <a:pt x="0" y="225"/>
                    </a:cubicBezTo>
                    <a:cubicBezTo>
                      <a:pt x="0" y="243"/>
                      <a:pt x="7" y="260"/>
                      <a:pt x="19" y="272"/>
                    </a:cubicBezTo>
                    <a:cubicBezTo>
                      <a:pt x="19" y="273"/>
                      <a:pt x="19" y="273"/>
                      <a:pt x="19" y="274"/>
                    </a:cubicBezTo>
                    <a:cubicBezTo>
                      <a:pt x="9" y="286"/>
                      <a:pt x="3" y="301"/>
                      <a:pt x="3" y="318"/>
                    </a:cubicBezTo>
                    <a:cubicBezTo>
                      <a:pt x="3" y="356"/>
                      <a:pt x="33" y="386"/>
                      <a:pt x="71" y="386"/>
                    </a:cubicBezTo>
                    <a:cubicBezTo>
                      <a:pt x="74" y="386"/>
                      <a:pt x="76" y="386"/>
                      <a:pt x="79" y="386"/>
                    </a:cubicBezTo>
                    <a:cubicBezTo>
                      <a:pt x="90" y="401"/>
                      <a:pt x="113" y="411"/>
                      <a:pt x="154" y="404"/>
                    </a:cubicBezTo>
                    <a:cubicBezTo>
                      <a:pt x="167" y="420"/>
                      <a:pt x="217" y="437"/>
                      <a:pt x="255" y="430"/>
                    </a:cubicBezTo>
                    <a:cubicBezTo>
                      <a:pt x="263" y="447"/>
                      <a:pt x="287" y="466"/>
                      <a:pt x="320" y="468"/>
                    </a:cubicBezTo>
                    <a:cubicBezTo>
                      <a:pt x="326" y="468"/>
                      <a:pt x="335" y="497"/>
                      <a:pt x="338" y="502"/>
                    </a:cubicBezTo>
                    <a:cubicBezTo>
                      <a:pt x="347" y="519"/>
                      <a:pt x="360" y="534"/>
                      <a:pt x="377" y="544"/>
                    </a:cubicBezTo>
                    <a:cubicBezTo>
                      <a:pt x="412" y="564"/>
                      <a:pt x="441" y="573"/>
                      <a:pt x="455" y="615"/>
                    </a:cubicBezTo>
                    <a:cubicBezTo>
                      <a:pt x="475" y="678"/>
                      <a:pt x="571" y="651"/>
                      <a:pt x="546" y="584"/>
                    </a:cubicBezTo>
                    <a:cubicBezTo>
                      <a:pt x="539" y="563"/>
                      <a:pt x="532" y="545"/>
                      <a:pt x="528" y="534"/>
                    </a:cubicBezTo>
                    <a:cubicBezTo>
                      <a:pt x="544" y="530"/>
                      <a:pt x="570" y="519"/>
                      <a:pt x="584" y="494"/>
                    </a:cubicBezTo>
                    <a:cubicBezTo>
                      <a:pt x="584" y="493"/>
                      <a:pt x="584" y="493"/>
                      <a:pt x="585" y="492"/>
                    </a:cubicBezTo>
                    <a:cubicBezTo>
                      <a:pt x="613" y="488"/>
                      <a:pt x="637" y="470"/>
                      <a:pt x="650" y="443"/>
                    </a:cubicBezTo>
                    <a:cubicBezTo>
                      <a:pt x="659" y="423"/>
                      <a:pt x="661" y="400"/>
                      <a:pt x="656" y="379"/>
                    </a:cubicBezTo>
                    <a:cubicBezTo>
                      <a:pt x="674" y="362"/>
                      <a:pt x="683" y="344"/>
                      <a:pt x="681" y="325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icrosoft Sans Serif"/>
                </a:endParaRPr>
              </a:p>
            </p:txBody>
          </p:sp>
          <p:sp>
            <p:nvSpPr>
              <p:cNvPr id="22" name="Freeform: Shape 7">
                <a:extLst>
                  <a:ext uri="{FF2B5EF4-FFF2-40B4-BE49-F238E27FC236}">
                    <a16:creationId xmlns:a16="http://schemas.microsoft.com/office/drawing/2014/main" id="{26A46EC7-E142-4286-AB1B-FA6C484F41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61402" y="2085890"/>
                <a:ext cx="1058194" cy="896070"/>
              </a:xfrm>
              <a:custGeom>
                <a:avLst/>
                <a:gdLst>
                  <a:gd name="connsiteX0" fmla="*/ 990480 w 1533525"/>
                  <a:gd name="connsiteY0" fmla="*/ 930275 h 1298575"/>
                  <a:gd name="connsiteX1" fmla="*/ 1141254 w 1533525"/>
                  <a:gd name="connsiteY1" fmla="*/ 1079656 h 1298575"/>
                  <a:gd name="connsiteX2" fmla="*/ 1141254 w 1533525"/>
                  <a:gd name="connsiteY2" fmla="*/ 1182677 h 1298575"/>
                  <a:gd name="connsiteX3" fmla="*/ 1162050 w 1533525"/>
                  <a:gd name="connsiteY3" fmla="*/ 1231612 h 1298575"/>
                  <a:gd name="connsiteX4" fmla="*/ 1094462 w 1533525"/>
                  <a:gd name="connsiteY4" fmla="*/ 1298575 h 1298575"/>
                  <a:gd name="connsiteX5" fmla="*/ 1026874 w 1533525"/>
                  <a:gd name="connsiteY5" fmla="*/ 1231612 h 1298575"/>
                  <a:gd name="connsiteX6" fmla="*/ 1068467 w 1533525"/>
                  <a:gd name="connsiteY6" fmla="*/ 1172374 h 1298575"/>
                  <a:gd name="connsiteX7" fmla="*/ 1068467 w 1533525"/>
                  <a:gd name="connsiteY7" fmla="*/ 1079656 h 1298575"/>
                  <a:gd name="connsiteX8" fmla="*/ 990480 w 1533525"/>
                  <a:gd name="connsiteY8" fmla="*/ 999814 h 1298575"/>
                  <a:gd name="connsiteX9" fmla="*/ 954087 w 1533525"/>
                  <a:gd name="connsiteY9" fmla="*/ 966332 h 1298575"/>
                  <a:gd name="connsiteX10" fmla="*/ 990480 w 1533525"/>
                  <a:gd name="connsiteY10" fmla="*/ 930275 h 1298575"/>
                  <a:gd name="connsiteX11" fmla="*/ 1461217 w 1533525"/>
                  <a:gd name="connsiteY11" fmla="*/ 614363 h 1298575"/>
                  <a:gd name="connsiteX12" fmla="*/ 1533525 w 1533525"/>
                  <a:gd name="connsiteY12" fmla="*/ 686730 h 1298575"/>
                  <a:gd name="connsiteX13" fmla="*/ 1492206 w 1533525"/>
                  <a:gd name="connsiteY13" fmla="*/ 751343 h 1298575"/>
                  <a:gd name="connsiteX14" fmla="*/ 1347590 w 1533525"/>
                  <a:gd name="connsiteY14" fmla="*/ 862477 h 1298575"/>
                  <a:gd name="connsiteX15" fmla="*/ 1270117 w 1533525"/>
                  <a:gd name="connsiteY15" fmla="*/ 940013 h 1298575"/>
                  <a:gd name="connsiteX16" fmla="*/ 1270117 w 1533525"/>
                  <a:gd name="connsiteY16" fmla="*/ 1002042 h 1298575"/>
                  <a:gd name="connsiteX17" fmla="*/ 1233963 w 1533525"/>
                  <a:gd name="connsiteY17" fmla="*/ 1038225 h 1298575"/>
                  <a:gd name="connsiteX18" fmla="*/ 1200391 w 1533525"/>
                  <a:gd name="connsiteY18" fmla="*/ 1002042 h 1298575"/>
                  <a:gd name="connsiteX19" fmla="*/ 1200391 w 1533525"/>
                  <a:gd name="connsiteY19" fmla="*/ 942598 h 1298575"/>
                  <a:gd name="connsiteX20" fmla="*/ 1200391 w 1533525"/>
                  <a:gd name="connsiteY20" fmla="*/ 937429 h 1298575"/>
                  <a:gd name="connsiteX21" fmla="*/ 1200391 w 1533525"/>
                  <a:gd name="connsiteY21" fmla="*/ 821125 h 1298575"/>
                  <a:gd name="connsiteX22" fmla="*/ 1122918 w 1533525"/>
                  <a:gd name="connsiteY22" fmla="*/ 743589 h 1298575"/>
                  <a:gd name="connsiteX23" fmla="*/ 1045445 w 1533525"/>
                  <a:gd name="connsiteY23" fmla="*/ 821125 h 1298575"/>
                  <a:gd name="connsiteX24" fmla="*/ 1006709 w 1533525"/>
                  <a:gd name="connsiteY24" fmla="*/ 857308 h 1298575"/>
                  <a:gd name="connsiteX25" fmla="*/ 973137 w 1533525"/>
                  <a:gd name="connsiteY25" fmla="*/ 821125 h 1298575"/>
                  <a:gd name="connsiteX26" fmla="*/ 1122918 w 1533525"/>
                  <a:gd name="connsiteY26" fmla="*/ 673807 h 1298575"/>
                  <a:gd name="connsiteX27" fmla="*/ 1270117 w 1533525"/>
                  <a:gd name="connsiteY27" fmla="*/ 813372 h 1298575"/>
                  <a:gd name="connsiteX28" fmla="*/ 1347590 w 1533525"/>
                  <a:gd name="connsiteY28" fmla="*/ 790111 h 1298575"/>
                  <a:gd name="connsiteX29" fmla="*/ 1419898 w 1533525"/>
                  <a:gd name="connsiteY29" fmla="*/ 746174 h 1298575"/>
                  <a:gd name="connsiteX30" fmla="*/ 1388909 w 1533525"/>
                  <a:gd name="connsiteY30" fmla="*/ 686730 h 1298575"/>
                  <a:gd name="connsiteX31" fmla="*/ 1461217 w 1533525"/>
                  <a:gd name="connsiteY31" fmla="*/ 614363 h 1298575"/>
                  <a:gd name="connsiteX32" fmla="*/ 119351 w 1533525"/>
                  <a:gd name="connsiteY32" fmla="*/ 581025 h 1298575"/>
                  <a:gd name="connsiteX33" fmla="*/ 186314 w 1533525"/>
                  <a:gd name="connsiteY33" fmla="*/ 648159 h 1298575"/>
                  <a:gd name="connsiteX34" fmla="*/ 170861 w 1533525"/>
                  <a:gd name="connsiteY34" fmla="*/ 692054 h 1298575"/>
                  <a:gd name="connsiteX35" fmla="*/ 235249 w 1533525"/>
                  <a:gd name="connsiteY35" fmla="*/ 723039 h 1298575"/>
                  <a:gd name="connsiteX36" fmla="*/ 387205 w 1533525"/>
                  <a:gd name="connsiteY36" fmla="*/ 723039 h 1298575"/>
                  <a:gd name="connsiteX37" fmla="*/ 420687 w 1533525"/>
                  <a:gd name="connsiteY37" fmla="*/ 759188 h 1298575"/>
                  <a:gd name="connsiteX38" fmla="*/ 387205 w 1533525"/>
                  <a:gd name="connsiteY38" fmla="*/ 795337 h 1298575"/>
                  <a:gd name="connsiteX39" fmla="*/ 235249 w 1533525"/>
                  <a:gd name="connsiteY39" fmla="*/ 795337 h 1298575"/>
                  <a:gd name="connsiteX40" fmla="*/ 101322 w 1533525"/>
                  <a:gd name="connsiteY40" fmla="*/ 712711 h 1298575"/>
                  <a:gd name="connsiteX41" fmla="*/ 52387 w 1533525"/>
                  <a:gd name="connsiteY41" fmla="*/ 648159 h 1298575"/>
                  <a:gd name="connsiteX42" fmla="*/ 119351 w 1533525"/>
                  <a:gd name="connsiteY42" fmla="*/ 581025 h 1298575"/>
                  <a:gd name="connsiteX43" fmla="*/ 769470 w 1533525"/>
                  <a:gd name="connsiteY43" fmla="*/ 538163 h 1298575"/>
                  <a:gd name="connsiteX44" fmla="*/ 919163 w 1533525"/>
                  <a:gd name="connsiteY44" fmla="*/ 687842 h 1298575"/>
                  <a:gd name="connsiteX45" fmla="*/ 777213 w 1533525"/>
                  <a:gd name="connsiteY45" fmla="*/ 834940 h 1298575"/>
                  <a:gd name="connsiteX46" fmla="*/ 800441 w 1533525"/>
                  <a:gd name="connsiteY46" fmla="*/ 912360 h 1298575"/>
                  <a:gd name="connsiteX47" fmla="*/ 877868 w 1533525"/>
                  <a:gd name="connsiteY47" fmla="*/ 992360 h 1298575"/>
                  <a:gd name="connsiteX48" fmla="*/ 914001 w 1533525"/>
                  <a:gd name="connsiteY48" fmla="*/ 1028489 h 1298575"/>
                  <a:gd name="connsiteX49" fmla="*/ 877868 w 1533525"/>
                  <a:gd name="connsiteY49" fmla="*/ 1062038 h 1298575"/>
                  <a:gd name="connsiteX50" fmla="*/ 728176 w 1533525"/>
                  <a:gd name="connsiteY50" fmla="*/ 912360 h 1298575"/>
                  <a:gd name="connsiteX51" fmla="*/ 648168 w 1533525"/>
                  <a:gd name="connsiteY51" fmla="*/ 834940 h 1298575"/>
                  <a:gd name="connsiteX52" fmla="*/ 622358 w 1533525"/>
                  <a:gd name="connsiteY52" fmla="*/ 834940 h 1298575"/>
                  <a:gd name="connsiteX53" fmla="*/ 565578 w 1533525"/>
                  <a:gd name="connsiteY53" fmla="*/ 873650 h 1298575"/>
                  <a:gd name="connsiteX54" fmla="*/ 498475 w 1533525"/>
                  <a:gd name="connsiteY54" fmla="*/ 801391 h 1298575"/>
                  <a:gd name="connsiteX55" fmla="*/ 565578 w 1533525"/>
                  <a:gd name="connsiteY55" fmla="*/ 729132 h 1298575"/>
                  <a:gd name="connsiteX56" fmla="*/ 622358 w 1533525"/>
                  <a:gd name="connsiteY56" fmla="*/ 765262 h 1298575"/>
                  <a:gd name="connsiteX57" fmla="*/ 769470 w 1533525"/>
                  <a:gd name="connsiteY57" fmla="*/ 765262 h 1298575"/>
                  <a:gd name="connsiteX58" fmla="*/ 846897 w 1533525"/>
                  <a:gd name="connsiteY58" fmla="*/ 687842 h 1298575"/>
                  <a:gd name="connsiteX59" fmla="*/ 769470 w 1533525"/>
                  <a:gd name="connsiteY59" fmla="*/ 610422 h 1298575"/>
                  <a:gd name="connsiteX60" fmla="*/ 733337 w 1533525"/>
                  <a:gd name="connsiteY60" fmla="*/ 574292 h 1298575"/>
                  <a:gd name="connsiteX61" fmla="*/ 769470 w 1533525"/>
                  <a:gd name="connsiteY61" fmla="*/ 538163 h 1298575"/>
                  <a:gd name="connsiteX62" fmla="*/ 1307764 w 1533525"/>
                  <a:gd name="connsiteY62" fmla="*/ 255588 h 1298575"/>
                  <a:gd name="connsiteX63" fmla="*/ 1374775 w 1533525"/>
                  <a:gd name="connsiteY63" fmla="*/ 322773 h 1298575"/>
                  <a:gd name="connsiteX64" fmla="*/ 1341270 w 1533525"/>
                  <a:gd name="connsiteY64" fmla="*/ 382206 h 1298575"/>
                  <a:gd name="connsiteX65" fmla="*/ 1341270 w 1533525"/>
                  <a:gd name="connsiteY65" fmla="*/ 459726 h 1298575"/>
                  <a:gd name="connsiteX66" fmla="*/ 1189206 w 1533525"/>
                  <a:gd name="connsiteY66" fmla="*/ 609600 h 1298575"/>
                  <a:gd name="connsiteX67" fmla="*/ 1155700 w 1533525"/>
                  <a:gd name="connsiteY67" fmla="*/ 576008 h 1298575"/>
                  <a:gd name="connsiteX68" fmla="*/ 1189206 w 1533525"/>
                  <a:gd name="connsiteY68" fmla="*/ 539831 h 1298575"/>
                  <a:gd name="connsiteX69" fmla="*/ 1266526 w 1533525"/>
                  <a:gd name="connsiteY69" fmla="*/ 459726 h 1298575"/>
                  <a:gd name="connsiteX70" fmla="*/ 1266526 w 1533525"/>
                  <a:gd name="connsiteY70" fmla="*/ 377038 h 1298575"/>
                  <a:gd name="connsiteX71" fmla="*/ 1240753 w 1533525"/>
                  <a:gd name="connsiteY71" fmla="*/ 322773 h 1298575"/>
                  <a:gd name="connsiteX72" fmla="*/ 1307764 w 1533525"/>
                  <a:gd name="connsiteY72" fmla="*/ 255588 h 1298575"/>
                  <a:gd name="connsiteX73" fmla="*/ 208782 w 1533525"/>
                  <a:gd name="connsiteY73" fmla="*/ 138113 h 1298575"/>
                  <a:gd name="connsiteX74" fmla="*/ 275798 w 1533525"/>
                  <a:gd name="connsiteY74" fmla="*/ 210221 h 1298575"/>
                  <a:gd name="connsiteX75" fmla="*/ 244867 w 1533525"/>
                  <a:gd name="connsiteY75" fmla="*/ 269452 h 1298575"/>
                  <a:gd name="connsiteX76" fmla="*/ 244867 w 1533525"/>
                  <a:gd name="connsiteY76" fmla="*/ 338985 h 1298575"/>
                  <a:gd name="connsiteX77" fmla="*/ 322194 w 1533525"/>
                  <a:gd name="connsiteY77" fmla="*/ 418818 h 1298575"/>
                  <a:gd name="connsiteX78" fmla="*/ 329927 w 1533525"/>
                  <a:gd name="connsiteY78" fmla="*/ 418818 h 1298575"/>
                  <a:gd name="connsiteX79" fmla="*/ 479425 w 1533525"/>
                  <a:gd name="connsiteY79" fmla="*/ 565609 h 1298575"/>
                  <a:gd name="connsiteX80" fmla="*/ 443339 w 1533525"/>
                  <a:gd name="connsiteY80" fmla="*/ 601663 h 1298575"/>
                  <a:gd name="connsiteX81" fmla="*/ 407253 w 1533525"/>
                  <a:gd name="connsiteY81" fmla="*/ 565609 h 1298575"/>
                  <a:gd name="connsiteX82" fmla="*/ 329927 w 1533525"/>
                  <a:gd name="connsiteY82" fmla="*/ 488351 h 1298575"/>
                  <a:gd name="connsiteX83" fmla="*/ 134033 w 1533525"/>
                  <a:gd name="connsiteY83" fmla="*/ 488351 h 1298575"/>
                  <a:gd name="connsiteX84" fmla="*/ 69594 w 1533525"/>
                  <a:gd name="connsiteY84" fmla="*/ 526980 h 1298575"/>
                  <a:gd name="connsiteX85" fmla="*/ 0 w 1533525"/>
                  <a:gd name="connsiteY85" fmla="*/ 454872 h 1298575"/>
                  <a:gd name="connsiteX86" fmla="*/ 69594 w 1533525"/>
                  <a:gd name="connsiteY86" fmla="*/ 382765 h 1298575"/>
                  <a:gd name="connsiteX87" fmla="*/ 131455 w 1533525"/>
                  <a:gd name="connsiteY87" fmla="*/ 418818 h 1298575"/>
                  <a:gd name="connsiteX88" fmla="*/ 193316 w 1533525"/>
                  <a:gd name="connsiteY88" fmla="*/ 418818 h 1298575"/>
                  <a:gd name="connsiteX89" fmla="*/ 172696 w 1533525"/>
                  <a:gd name="connsiteY89" fmla="*/ 338985 h 1298575"/>
                  <a:gd name="connsiteX90" fmla="*/ 172696 w 1533525"/>
                  <a:gd name="connsiteY90" fmla="*/ 269452 h 1298575"/>
                  <a:gd name="connsiteX91" fmla="*/ 141765 w 1533525"/>
                  <a:gd name="connsiteY91" fmla="*/ 210221 h 1298575"/>
                  <a:gd name="connsiteX92" fmla="*/ 208782 w 1533525"/>
                  <a:gd name="connsiteY92" fmla="*/ 138113 h 1298575"/>
                  <a:gd name="connsiteX93" fmla="*/ 895747 w 1533525"/>
                  <a:gd name="connsiteY93" fmla="*/ 36513 h 1298575"/>
                  <a:gd name="connsiteX94" fmla="*/ 955080 w 1533525"/>
                  <a:gd name="connsiteY94" fmla="*/ 72722 h 1298575"/>
                  <a:gd name="connsiteX95" fmla="*/ 1158875 w 1533525"/>
                  <a:gd name="connsiteY95" fmla="*/ 284805 h 1298575"/>
                  <a:gd name="connsiteX96" fmla="*/ 947340 w 1533525"/>
                  <a:gd name="connsiteY96" fmla="*/ 496888 h 1298575"/>
                  <a:gd name="connsiteX97" fmla="*/ 911225 w 1533525"/>
                  <a:gd name="connsiteY97" fmla="*/ 460679 h 1298575"/>
                  <a:gd name="connsiteX98" fmla="*/ 947340 w 1533525"/>
                  <a:gd name="connsiteY98" fmla="*/ 424470 h 1298575"/>
                  <a:gd name="connsiteX99" fmla="*/ 1086644 w 1533525"/>
                  <a:gd name="connsiteY99" fmla="*/ 284805 h 1298575"/>
                  <a:gd name="connsiteX100" fmla="*/ 955080 w 1533525"/>
                  <a:gd name="connsiteY100" fmla="*/ 142554 h 1298575"/>
                  <a:gd name="connsiteX101" fmla="*/ 895747 w 1533525"/>
                  <a:gd name="connsiteY101" fmla="*/ 181350 h 1298575"/>
                  <a:gd name="connsiteX102" fmla="*/ 828675 w 1533525"/>
                  <a:gd name="connsiteY102" fmla="*/ 108931 h 1298575"/>
                  <a:gd name="connsiteX103" fmla="*/ 895747 w 1533525"/>
                  <a:gd name="connsiteY103" fmla="*/ 36513 h 1298575"/>
                  <a:gd name="connsiteX104" fmla="*/ 477043 w 1533525"/>
                  <a:gd name="connsiteY104" fmla="*/ 0 h 1298575"/>
                  <a:gd name="connsiteX105" fmla="*/ 544115 w 1533525"/>
                  <a:gd name="connsiteY105" fmla="*/ 46465 h 1298575"/>
                  <a:gd name="connsiteX106" fmla="*/ 639564 w 1533525"/>
                  <a:gd name="connsiteY106" fmla="*/ 185862 h 1298575"/>
                  <a:gd name="connsiteX107" fmla="*/ 639564 w 1533525"/>
                  <a:gd name="connsiteY107" fmla="*/ 193606 h 1298575"/>
                  <a:gd name="connsiteX108" fmla="*/ 716954 w 1533525"/>
                  <a:gd name="connsiteY108" fmla="*/ 271049 h 1298575"/>
                  <a:gd name="connsiteX109" fmla="*/ 781447 w 1533525"/>
                  <a:gd name="connsiteY109" fmla="*/ 271049 h 1298575"/>
                  <a:gd name="connsiteX110" fmla="*/ 848519 w 1533525"/>
                  <a:gd name="connsiteY110" fmla="*/ 229746 h 1298575"/>
                  <a:gd name="connsiteX111" fmla="*/ 920750 w 1533525"/>
                  <a:gd name="connsiteY111" fmla="*/ 296863 h 1298575"/>
                  <a:gd name="connsiteX112" fmla="*/ 848519 w 1533525"/>
                  <a:gd name="connsiteY112" fmla="*/ 363979 h 1298575"/>
                  <a:gd name="connsiteX113" fmla="*/ 794345 w 1533525"/>
                  <a:gd name="connsiteY113" fmla="*/ 340747 h 1298575"/>
                  <a:gd name="connsiteX114" fmla="*/ 716954 w 1533525"/>
                  <a:gd name="connsiteY114" fmla="*/ 340747 h 1298575"/>
                  <a:gd name="connsiteX115" fmla="*/ 639564 w 1533525"/>
                  <a:gd name="connsiteY115" fmla="*/ 320095 h 1298575"/>
                  <a:gd name="connsiteX116" fmla="*/ 639564 w 1533525"/>
                  <a:gd name="connsiteY116" fmla="*/ 456910 h 1298575"/>
                  <a:gd name="connsiteX117" fmla="*/ 680839 w 1533525"/>
                  <a:gd name="connsiteY117" fmla="*/ 521446 h 1298575"/>
                  <a:gd name="connsiteX118" fmla="*/ 608607 w 1533525"/>
                  <a:gd name="connsiteY118" fmla="*/ 593725 h 1298575"/>
                  <a:gd name="connsiteX119" fmla="*/ 536376 w 1533525"/>
                  <a:gd name="connsiteY119" fmla="*/ 521446 h 1298575"/>
                  <a:gd name="connsiteX120" fmla="*/ 567332 w 1533525"/>
                  <a:gd name="connsiteY120" fmla="*/ 462073 h 1298575"/>
                  <a:gd name="connsiteX121" fmla="*/ 567332 w 1533525"/>
                  <a:gd name="connsiteY121" fmla="*/ 185862 h 1298575"/>
                  <a:gd name="connsiteX122" fmla="*/ 531217 w 1533525"/>
                  <a:gd name="connsiteY122" fmla="*/ 118745 h 1298575"/>
                  <a:gd name="connsiteX123" fmla="*/ 477043 w 1533525"/>
                  <a:gd name="connsiteY123" fmla="*/ 141978 h 1298575"/>
                  <a:gd name="connsiteX124" fmla="*/ 404812 w 1533525"/>
                  <a:gd name="connsiteY124" fmla="*/ 72279 h 1298575"/>
                  <a:gd name="connsiteX125" fmla="*/ 477043 w 1533525"/>
                  <a:gd name="connsiteY125" fmla="*/ 0 h 12985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</a:cxnLst>
                <a:rect l="l" t="t" r="r" b="b"/>
                <a:pathLst>
                  <a:path w="1533525" h="1298575">
                    <a:moveTo>
                      <a:pt x="990480" y="930275"/>
                    </a:moveTo>
                    <a:cubicBezTo>
                      <a:pt x="1071066" y="930275"/>
                      <a:pt x="1141254" y="997239"/>
                      <a:pt x="1141254" y="1079656"/>
                    </a:cubicBezTo>
                    <a:cubicBezTo>
                      <a:pt x="1141254" y="1079656"/>
                      <a:pt x="1141254" y="1079656"/>
                      <a:pt x="1141254" y="1182677"/>
                    </a:cubicBezTo>
                    <a:cubicBezTo>
                      <a:pt x="1154251" y="1195554"/>
                      <a:pt x="1162050" y="1213583"/>
                      <a:pt x="1162050" y="1231612"/>
                    </a:cubicBezTo>
                    <a:cubicBezTo>
                      <a:pt x="1162050" y="1270244"/>
                      <a:pt x="1133455" y="1298575"/>
                      <a:pt x="1094462" y="1298575"/>
                    </a:cubicBezTo>
                    <a:cubicBezTo>
                      <a:pt x="1058068" y="1298575"/>
                      <a:pt x="1026874" y="1270244"/>
                      <a:pt x="1026874" y="1231612"/>
                    </a:cubicBezTo>
                    <a:cubicBezTo>
                      <a:pt x="1026874" y="1205856"/>
                      <a:pt x="1045071" y="1182677"/>
                      <a:pt x="1068467" y="1172374"/>
                    </a:cubicBezTo>
                    <a:cubicBezTo>
                      <a:pt x="1068467" y="1149195"/>
                      <a:pt x="1068467" y="1120864"/>
                      <a:pt x="1068467" y="1079656"/>
                    </a:cubicBezTo>
                    <a:cubicBezTo>
                      <a:pt x="1068467" y="1035872"/>
                      <a:pt x="1032073" y="999814"/>
                      <a:pt x="990480" y="999814"/>
                    </a:cubicBezTo>
                    <a:cubicBezTo>
                      <a:pt x="969684" y="999814"/>
                      <a:pt x="954087" y="984361"/>
                      <a:pt x="954087" y="966332"/>
                    </a:cubicBezTo>
                    <a:cubicBezTo>
                      <a:pt x="954087" y="945728"/>
                      <a:pt x="969684" y="930275"/>
                      <a:pt x="990480" y="930275"/>
                    </a:cubicBezTo>
                    <a:close/>
                    <a:moveTo>
                      <a:pt x="1461217" y="614363"/>
                    </a:moveTo>
                    <a:cubicBezTo>
                      <a:pt x="1499954" y="614363"/>
                      <a:pt x="1533525" y="647962"/>
                      <a:pt x="1533525" y="686730"/>
                    </a:cubicBezTo>
                    <a:cubicBezTo>
                      <a:pt x="1533525" y="715160"/>
                      <a:pt x="1515448" y="741005"/>
                      <a:pt x="1492206" y="751343"/>
                    </a:cubicBezTo>
                    <a:cubicBezTo>
                      <a:pt x="1474129" y="815956"/>
                      <a:pt x="1417316" y="862477"/>
                      <a:pt x="1347590" y="862477"/>
                    </a:cubicBezTo>
                    <a:cubicBezTo>
                      <a:pt x="1306271" y="862477"/>
                      <a:pt x="1270117" y="898661"/>
                      <a:pt x="1270117" y="940013"/>
                    </a:cubicBezTo>
                    <a:cubicBezTo>
                      <a:pt x="1270117" y="940013"/>
                      <a:pt x="1270117" y="940013"/>
                      <a:pt x="1270117" y="1002042"/>
                    </a:cubicBezTo>
                    <a:cubicBezTo>
                      <a:pt x="1270117" y="1020133"/>
                      <a:pt x="1254622" y="1038225"/>
                      <a:pt x="1233963" y="1038225"/>
                    </a:cubicBezTo>
                    <a:cubicBezTo>
                      <a:pt x="1215886" y="1038225"/>
                      <a:pt x="1200391" y="1020133"/>
                      <a:pt x="1200391" y="1002042"/>
                    </a:cubicBezTo>
                    <a:cubicBezTo>
                      <a:pt x="1200391" y="1002042"/>
                      <a:pt x="1200391" y="1002042"/>
                      <a:pt x="1200391" y="942598"/>
                    </a:cubicBezTo>
                    <a:cubicBezTo>
                      <a:pt x="1200391" y="940013"/>
                      <a:pt x="1200391" y="940013"/>
                      <a:pt x="1200391" y="937429"/>
                    </a:cubicBezTo>
                    <a:cubicBezTo>
                      <a:pt x="1200391" y="937429"/>
                      <a:pt x="1200391" y="937429"/>
                      <a:pt x="1200391" y="821125"/>
                    </a:cubicBezTo>
                    <a:cubicBezTo>
                      <a:pt x="1200391" y="779773"/>
                      <a:pt x="1164237" y="743589"/>
                      <a:pt x="1122918" y="743589"/>
                    </a:cubicBezTo>
                    <a:cubicBezTo>
                      <a:pt x="1079017" y="743589"/>
                      <a:pt x="1045445" y="779773"/>
                      <a:pt x="1045445" y="821125"/>
                    </a:cubicBezTo>
                    <a:cubicBezTo>
                      <a:pt x="1045445" y="841801"/>
                      <a:pt x="1027368" y="857308"/>
                      <a:pt x="1006709" y="857308"/>
                    </a:cubicBezTo>
                    <a:cubicBezTo>
                      <a:pt x="988631" y="857308"/>
                      <a:pt x="973137" y="841801"/>
                      <a:pt x="973137" y="821125"/>
                    </a:cubicBezTo>
                    <a:cubicBezTo>
                      <a:pt x="973137" y="741005"/>
                      <a:pt x="1040280" y="673807"/>
                      <a:pt x="1122918" y="673807"/>
                    </a:cubicBezTo>
                    <a:cubicBezTo>
                      <a:pt x="1200391" y="673807"/>
                      <a:pt x="1264952" y="735836"/>
                      <a:pt x="1270117" y="813372"/>
                    </a:cubicBezTo>
                    <a:cubicBezTo>
                      <a:pt x="1293359" y="800449"/>
                      <a:pt x="1319183" y="790111"/>
                      <a:pt x="1347590" y="790111"/>
                    </a:cubicBezTo>
                    <a:cubicBezTo>
                      <a:pt x="1378579" y="790111"/>
                      <a:pt x="1406986" y="772019"/>
                      <a:pt x="1419898" y="746174"/>
                    </a:cubicBezTo>
                    <a:cubicBezTo>
                      <a:pt x="1401821" y="733251"/>
                      <a:pt x="1388909" y="712575"/>
                      <a:pt x="1388909" y="686730"/>
                    </a:cubicBezTo>
                    <a:cubicBezTo>
                      <a:pt x="1388909" y="647962"/>
                      <a:pt x="1419898" y="614363"/>
                      <a:pt x="1461217" y="614363"/>
                    </a:cubicBezTo>
                    <a:close/>
                    <a:moveTo>
                      <a:pt x="119351" y="581025"/>
                    </a:moveTo>
                    <a:cubicBezTo>
                      <a:pt x="157983" y="581025"/>
                      <a:pt x="186314" y="612010"/>
                      <a:pt x="186314" y="648159"/>
                    </a:cubicBezTo>
                    <a:cubicBezTo>
                      <a:pt x="186314" y="666234"/>
                      <a:pt x="181163" y="681726"/>
                      <a:pt x="170861" y="692054"/>
                    </a:cubicBezTo>
                    <a:cubicBezTo>
                      <a:pt x="186314" y="712711"/>
                      <a:pt x="209494" y="723039"/>
                      <a:pt x="235249" y="723039"/>
                    </a:cubicBezTo>
                    <a:cubicBezTo>
                      <a:pt x="235249" y="723039"/>
                      <a:pt x="235249" y="723039"/>
                      <a:pt x="387205" y="723039"/>
                    </a:cubicBezTo>
                    <a:cubicBezTo>
                      <a:pt x="405234" y="723039"/>
                      <a:pt x="420687" y="741114"/>
                      <a:pt x="420687" y="759188"/>
                    </a:cubicBezTo>
                    <a:cubicBezTo>
                      <a:pt x="420687" y="779845"/>
                      <a:pt x="405234" y="795337"/>
                      <a:pt x="387205" y="795337"/>
                    </a:cubicBezTo>
                    <a:cubicBezTo>
                      <a:pt x="387205" y="795337"/>
                      <a:pt x="387205" y="795337"/>
                      <a:pt x="235249" y="795337"/>
                    </a:cubicBezTo>
                    <a:cubicBezTo>
                      <a:pt x="176012" y="795337"/>
                      <a:pt x="124502" y="761770"/>
                      <a:pt x="101322" y="712711"/>
                    </a:cubicBezTo>
                    <a:cubicBezTo>
                      <a:pt x="72991" y="704965"/>
                      <a:pt x="52387" y="679144"/>
                      <a:pt x="52387" y="648159"/>
                    </a:cubicBezTo>
                    <a:cubicBezTo>
                      <a:pt x="52387" y="612010"/>
                      <a:pt x="83293" y="581025"/>
                      <a:pt x="119351" y="581025"/>
                    </a:cubicBezTo>
                    <a:close/>
                    <a:moveTo>
                      <a:pt x="769470" y="538163"/>
                    </a:moveTo>
                    <a:cubicBezTo>
                      <a:pt x="849478" y="538163"/>
                      <a:pt x="919163" y="605260"/>
                      <a:pt x="919163" y="687842"/>
                    </a:cubicBezTo>
                    <a:cubicBezTo>
                      <a:pt x="919163" y="765262"/>
                      <a:pt x="854640" y="829778"/>
                      <a:pt x="777213" y="834940"/>
                    </a:cubicBezTo>
                    <a:cubicBezTo>
                      <a:pt x="790117" y="858166"/>
                      <a:pt x="800441" y="886553"/>
                      <a:pt x="800441" y="912360"/>
                    </a:cubicBezTo>
                    <a:cubicBezTo>
                      <a:pt x="800441" y="956231"/>
                      <a:pt x="833993" y="992360"/>
                      <a:pt x="877868" y="992360"/>
                    </a:cubicBezTo>
                    <a:cubicBezTo>
                      <a:pt x="895935" y="992360"/>
                      <a:pt x="914001" y="1007844"/>
                      <a:pt x="914001" y="1028489"/>
                    </a:cubicBezTo>
                    <a:cubicBezTo>
                      <a:pt x="914001" y="1046554"/>
                      <a:pt x="895935" y="1062038"/>
                      <a:pt x="877868" y="1062038"/>
                    </a:cubicBezTo>
                    <a:cubicBezTo>
                      <a:pt x="795279" y="1062038"/>
                      <a:pt x="728176" y="994941"/>
                      <a:pt x="728176" y="912360"/>
                    </a:cubicBezTo>
                    <a:cubicBezTo>
                      <a:pt x="728176" y="871069"/>
                      <a:pt x="692043" y="834940"/>
                      <a:pt x="648168" y="834940"/>
                    </a:cubicBezTo>
                    <a:cubicBezTo>
                      <a:pt x="637844" y="834940"/>
                      <a:pt x="630101" y="834940"/>
                      <a:pt x="622358" y="834940"/>
                    </a:cubicBezTo>
                    <a:cubicBezTo>
                      <a:pt x="612035" y="858166"/>
                      <a:pt x="588807" y="873650"/>
                      <a:pt x="565578" y="873650"/>
                    </a:cubicBezTo>
                    <a:cubicBezTo>
                      <a:pt x="526865" y="873650"/>
                      <a:pt x="498475" y="840101"/>
                      <a:pt x="498475" y="801391"/>
                    </a:cubicBezTo>
                    <a:cubicBezTo>
                      <a:pt x="498475" y="760100"/>
                      <a:pt x="526865" y="729132"/>
                      <a:pt x="565578" y="729132"/>
                    </a:cubicBezTo>
                    <a:cubicBezTo>
                      <a:pt x="588807" y="729132"/>
                      <a:pt x="612035" y="744616"/>
                      <a:pt x="622358" y="765262"/>
                    </a:cubicBezTo>
                    <a:cubicBezTo>
                      <a:pt x="769470" y="765262"/>
                      <a:pt x="769470" y="765262"/>
                      <a:pt x="769470" y="765262"/>
                    </a:cubicBezTo>
                    <a:cubicBezTo>
                      <a:pt x="810765" y="765262"/>
                      <a:pt x="846897" y="729132"/>
                      <a:pt x="846897" y="687842"/>
                    </a:cubicBezTo>
                    <a:cubicBezTo>
                      <a:pt x="846897" y="643970"/>
                      <a:pt x="810765" y="610422"/>
                      <a:pt x="769470" y="610422"/>
                    </a:cubicBezTo>
                    <a:cubicBezTo>
                      <a:pt x="748823" y="610422"/>
                      <a:pt x="733337" y="594938"/>
                      <a:pt x="733337" y="574292"/>
                    </a:cubicBezTo>
                    <a:cubicBezTo>
                      <a:pt x="733337" y="553647"/>
                      <a:pt x="748823" y="538163"/>
                      <a:pt x="769470" y="538163"/>
                    </a:cubicBezTo>
                    <a:close/>
                    <a:moveTo>
                      <a:pt x="1307764" y="255588"/>
                    </a:moveTo>
                    <a:cubicBezTo>
                      <a:pt x="1343847" y="255588"/>
                      <a:pt x="1374775" y="286596"/>
                      <a:pt x="1374775" y="322773"/>
                    </a:cubicBezTo>
                    <a:cubicBezTo>
                      <a:pt x="1374775" y="348613"/>
                      <a:pt x="1361888" y="369285"/>
                      <a:pt x="1341270" y="382206"/>
                    </a:cubicBezTo>
                    <a:cubicBezTo>
                      <a:pt x="1341270" y="459726"/>
                      <a:pt x="1341270" y="459726"/>
                      <a:pt x="1341270" y="459726"/>
                    </a:cubicBezTo>
                    <a:cubicBezTo>
                      <a:pt x="1341270" y="542415"/>
                      <a:pt x="1271681" y="609600"/>
                      <a:pt x="1189206" y="609600"/>
                    </a:cubicBezTo>
                    <a:cubicBezTo>
                      <a:pt x="1171164" y="609600"/>
                      <a:pt x="1155700" y="594096"/>
                      <a:pt x="1155700" y="576008"/>
                    </a:cubicBezTo>
                    <a:cubicBezTo>
                      <a:pt x="1155700" y="555336"/>
                      <a:pt x="1171164" y="539831"/>
                      <a:pt x="1189206" y="539831"/>
                    </a:cubicBezTo>
                    <a:cubicBezTo>
                      <a:pt x="1233021" y="539831"/>
                      <a:pt x="1266526" y="503655"/>
                      <a:pt x="1266526" y="459726"/>
                    </a:cubicBezTo>
                    <a:cubicBezTo>
                      <a:pt x="1266526" y="423550"/>
                      <a:pt x="1266526" y="397710"/>
                      <a:pt x="1266526" y="377038"/>
                    </a:cubicBezTo>
                    <a:cubicBezTo>
                      <a:pt x="1251062" y="364117"/>
                      <a:pt x="1240753" y="346029"/>
                      <a:pt x="1240753" y="322773"/>
                    </a:cubicBezTo>
                    <a:cubicBezTo>
                      <a:pt x="1240753" y="286596"/>
                      <a:pt x="1271681" y="255588"/>
                      <a:pt x="1307764" y="255588"/>
                    </a:cubicBezTo>
                    <a:close/>
                    <a:moveTo>
                      <a:pt x="208782" y="138113"/>
                    </a:moveTo>
                    <a:cubicBezTo>
                      <a:pt x="244867" y="138113"/>
                      <a:pt x="275798" y="169016"/>
                      <a:pt x="275798" y="210221"/>
                    </a:cubicBezTo>
                    <a:cubicBezTo>
                      <a:pt x="275798" y="235973"/>
                      <a:pt x="262910" y="256576"/>
                      <a:pt x="244867" y="269452"/>
                    </a:cubicBezTo>
                    <a:cubicBezTo>
                      <a:pt x="244867" y="338985"/>
                      <a:pt x="244867" y="338985"/>
                      <a:pt x="244867" y="338985"/>
                    </a:cubicBezTo>
                    <a:cubicBezTo>
                      <a:pt x="244867" y="382765"/>
                      <a:pt x="278376" y="418818"/>
                      <a:pt x="322194" y="418818"/>
                    </a:cubicBezTo>
                    <a:cubicBezTo>
                      <a:pt x="329927" y="418818"/>
                      <a:pt x="329927" y="418818"/>
                      <a:pt x="329927" y="418818"/>
                    </a:cubicBezTo>
                    <a:cubicBezTo>
                      <a:pt x="412408" y="418818"/>
                      <a:pt x="479425" y="483200"/>
                      <a:pt x="479425" y="565609"/>
                    </a:cubicBezTo>
                    <a:cubicBezTo>
                      <a:pt x="479425" y="586211"/>
                      <a:pt x="461382" y="601663"/>
                      <a:pt x="443339" y="601663"/>
                    </a:cubicBezTo>
                    <a:cubicBezTo>
                      <a:pt x="422719" y="601663"/>
                      <a:pt x="407253" y="586211"/>
                      <a:pt x="407253" y="565609"/>
                    </a:cubicBezTo>
                    <a:cubicBezTo>
                      <a:pt x="407253" y="521830"/>
                      <a:pt x="371168" y="488351"/>
                      <a:pt x="329927" y="488351"/>
                    </a:cubicBezTo>
                    <a:cubicBezTo>
                      <a:pt x="229402" y="488351"/>
                      <a:pt x="170118" y="488351"/>
                      <a:pt x="134033" y="488351"/>
                    </a:cubicBezTo>
                    <a:cubicBezTo>
                      <a:pt x="121145" y="511528"/>
                      <a:pt x="97947" y="526980"/>
                      <a:pt x="69594" y="526980"/>
                    </a:cubicBezTo>
                    <a:cubicBezTo>
                      <a:pt x="30931" y="526980"/>
                      <a:pt x="0" y="496077"/>
                      <a:pt x="0" y="454872"/>
                    </a:cubicBezTo>
                    <a:cubicBezTo>
                      <a:pt x="0" y="416243"/>
                      <a:pt x="30931" y="382765"/>
                      <a:pt x="69594" y="382765"/>
                    </a:cubicBezTo>
                    <a:cubicBezTo>
                      <a:pt x="95369" y="382765"/>
                      <a:pt x="118567" y="398216"/>
                      <a:pt x="131455" y="418818"/>
                    </a:cubicBezTo>
                    <a:cubicBezTo>
                      <a:pt x="162386" y="418818"/>
                      <a:pt x="183006" y="418818"/>
                      <a:pt x="193316" y="418818"/>
                    </a:cubicBezTo>
                    <a:cubicBezTo>
                      <a:pt x="180429" y="395641"/>
                      <a:pt x="172696" y="367313"/>
                      <a:pt x="172696" y="338985"/>
                    </a:cubicBezTo>
                    <a:cubicBezTo>
                      <a:pt x="172696" y="308081"/>
                      <a:pt x="172696" y="287479"/>
                      <a:pt x="172696" y="269452"/>
                    </a:cubicBezTo>
                    <a:cubicBezTo>
                      <a:pt x="154653" y="259151"/>
                      <a:pt x="141765" y="235973"/>
                      <a:pt x="141765" y="210221"/>
                    </a:cubicBezTo>
                    <a:cubicBezTo>
                      <a:pt x="141765" y="169016"/>
                      <a:pt x="170118" y="138113"/>
                      <a:pt x="208782" y="138113"/>
                    </a:cubicBezTo>
                    <a:close/>
                    <a:moveTo>
                      <a:pt x="895747" y="36513"/>
                    </a:moveTo>
                    <a:cubicBezTo>
                      <a:pt x="921544" y="36513"/>
                      <a:pt x="942181" y="52031"/>
                      <a:pt x="955080" y="72722"/>
                    </a:cubicBezTo>
                    <a:cubicBezTo>
                      <a:pt x="1068586" y="75309"/>
                      <a:pt x="1158875" y="168418"/>
                      <a:pt x="1158875" y="284805"/>
                    </a:cubicBezTo>
                    <a:cubicBezTo>
                      <a:pt x="1158875" y="401192"/>
                      <a:pt x="1063426" y="496888"/>
                      <a:pt x="947340" y="496888"/>
                    </a:cubicBezTo>
                    <a:cubicBezTo>
                      <a:pt x="926703" y="496888"/>
                      <a:pt x="911225" y="481370"/>
                      <a:pt x="911225" y="460679"/>
                    </a:cubicBezTo>
                    <a:cubicBezTo>
                      <a:pt x="911225" y="442574"/>
                      <a:pt x="926703" y="424470"/>
                      <a:pt x="947340" y="424470"/>
                    </a:cubicBezTo>
                    <a:cubicBezTo>
                      <a:pt x="1024731" y="424470"/>
                      <a:pt x="1086644" y="362397"/>
                      <a:pt x="1086644" y="284805"/>
                    </a:cubicBezTo>
                    <a:cubicBezTo>
                      <a:pt x="1086644" y="209800"/>
                      <a:pt x="1029890" y="147727"/>
                      <a:pt x="955080" y="142554"/>
                    </a:cubicBezTo>
                    <a:cubicBezTo>
                      <a:pt x="944761" y="165832"/>
                      <a:pt x="921544" y="181350"/>
                      <a:pt x="895747" y="181350"/>
                    </a:cubicBezTo>
                    <a:cubicBezTo>
                      <a:pt x="859631" y="181350"/>
                      <a:pt x="828675" y="147727"/>
                      <a:pt x="828675" y="108931"/>
                    </a:cubicBezTo>
                    <a:cubicBezTo>
                      <a:pt x="828675" y="70136"/>
                      <a:pt x="859631" y="36513"/>
                      <a:pt x="895747" y="36513"/>
                    </a:cubicBezTo>
                    <a:close/>
                    <a:moveTo>
                      <a:pt x="477043" y="0"/>
                    </a:moveTo>
                    <a:cubicBezTo>
                      <a:pt x="507999" y="0"/>
                      <a:pt x="533796" y="18070"/>
                      <a:pt x="544115" y="46465"/>
                    </a:cubicBezTo>
                    <a:cubicBezTo>
                      <a:pt x="600868" y="67117"/>
                      <a:pt x="639564" y="121326"/>
                      <a:pt x="639564" y="185862"/>
                    </a:cubicBezTo>
                    <a:cubicBezTo>
                      <a:pt x="639564" y="193606"/>
                      <a:pt x="639564" y="193606"/>
                      <a:pt x="639564" y="193606"/>
                    </a:cubicBezTo>
                    <a:cubicBezTo>
                      <a:pt x="639564" y="237490"/>
                      <a:pt x="675679" y="271049"/>
                      <a:pt x="716954" y="271049"/>
                    </a:cubicBezTo>
                    <a:cubicBezTo>
                      <a:pt x="745331" y="271049"/>
                      <a:pt x="765968" y="271049"/>
                      <a:pt x="781447" y="271049"/>
                    </a:cubicBezTo>
                    <a:cubicBezTo>
                      <a:pt x="791765" y="245234"/>
                      <a:pt x="817562" y="229746"/>
                      <a:pt x="848519" y="229746"/>
                    </a:cubicBezTo>
                    <a:cubicBezTo>
                      <a:pt x="887214" y="229746"/>
                      <a:pt x="920750" y="260723"/>
                      <a:pt x="920750" y="296863"/>
                    </a:cubicBezTo>
                    <a:cubicBezTo>
                      <a:pt x="920750" y="333002"/>
                      <a:pt x="887214" y="363979"/>
                      <a:pt x="848519" y="363979"/>
                    </a:cubicBezTo>
                    <a:cubicBezTo>
                      <a:pt x="827881" y="363979"/>
                      <a:pt x="807243" y="356235"/>
                      <a:pt x="794345" y="340747"/>
                    </a:cubicBezTo>
                    <a:cubicBezTo>
                      <a:pt x="716954" y="340747"/>
                      <a:pt x="716954" y="340747"/>
                      <a:pt x="716954" y="340747"/>
                    </a:cubicBezTo>
                    <a:cubicBezTo>
                      <a:pt x="688578" y="340747"/>
                      <a:pt x="662781" y="333002"/>
                      <a:pt x="639564" y="320095"/>
                    </a:cubicBezTo>
                    <a:cubicBezTo>
                      <a:pt x="639564" y="389794"/>
                      <a:pt x="639564" y="431096"/>
                      <a:pt x="639564" y="456910"/>
                    </a:cubicBezTo>
                    <a:cubicBezTo>
                      <a:pt x="662781" y="467236"/>
                      <a:pt x="680839" y="493050"/>
                      <a:pt x="680839" y="521446"/>
                    </a:cubicBezTo>
                    <a:cubicBezTo>
                      <a:pt x="680839" y="562748"/>
                      <a:pt x="647303" y="593725"/>
                      <a:pt x="608607" y="593725"/>
                    </a:cubicBezTo>
                    <a:cubicBezTo>
                      <a:pt x="569912" y="593725"/>
                      <a:pt x="536376" y="562748"/>
                      <a:pt x="536376" y="521446"/>
                    </a:cubicBezTo>
                    <a:cubicBezTo>
                      <a:pt x="536376" y="498213"/>
                      <a:pt x="549275" y="474980"/>
                      <a:pt x="567332" y="462073"/>
                    </a:cubicBezTo>
                    <a:cubicBezTo>
                      <a:pt x="567332" y="185862"/>
                      <a:pt x="567332" y="185862"/>
                      <a:pt x="567332" y="185862"/>
                    </a:cubicBezTo>
                    <a:cubicBezTo>
                      <a:pt x="567332" y="157466"/>
                      <a:pt x="554434" y="131652"/>
                      <a:pt x="531217" y="118745"/>
                    </a:cubicBezTo>
                    <a:cubicBezTo>
                      <a:pt x="518318" y="134233"/>
                      <a:pt x="497681" y="141978"/>
                      <a:pt x="477043" y="141978"/>
                    </a:cubicBezTo>
                    <a:cubicBezTo>
                      <a:pt x="435768" y="141978"/>
                      <a:pt x="404812" y="111001"/>
                      <a:pt x="404812" y="72279"/>
                    </a:cubicBezTo>
                    <a:cubicBezTo>
                      <a:pt x="404812" y="30977"/>
                      <a:pt x="435768" y="0"/>
                      <a:pt x="477043" y="0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icrosoft Sans Serif"/>
                </a:endParaRPr>
              </a:p>
            </p:txBody>
          </p:sp>
        </p:grpSp>
      </p:grp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02DFB744-5C4F-4868-88FA-C24058950C1F}"/>
              </a:ext>
            </a:extLst>
          </p:cNvPr>
          <p:cNvSpPr/>
          <p:nvPr/>
        </p:nvSpPr>
        <p:spPr>
          <a:xfrm>
            <a:off x="204782" y="3845266"/>
            <a:ext cx="1752600" cy="190064"/>
          </a:xfrm>
          <a:prstGeom prst="roundRect">
            <a:avLst/>
          </a:prstGeom>
          <a:solidFill>
            <a:srgbClr val="3253D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8DC24DE2-A579-4BB9-B2DC-C68B345EB752}"/>
              </a:ext>
            </a:extLst>
          </p:cNvPr>
          <p:cNvSpPr/>
          <p:nvPr/>
        </p:nvSpPr>
        <p:spPr>
          <a:xfrm>
            <a:off x="128582" y="3823295"/>
            <a:ext cx="2286000" cy="230832"/>
          </a:xfrm>
          <a:prstGeom prst="rect">
            <a:avLst/>
          </a:prstGeom>
        </p:spPr>
        <p:txBody>
          <a:bodyPr>
            <a:spAutoFit/>
          </a:bodyPr>
          <a:lstStyle/>
          <a:p>
            <a:pPr marL="71120">
              <a:lnSpc>
                <a:spcPct val="100000"/>
              </a:lnSpc>
              <a:spcBef>
                <a:spcPts val="615"/>
              </a:spcBef>
            </a:pPr>
            <a:r>
              <a:rPr lang="en-US" sz="900" spc="4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Application </a:t>
            </a:r>
            <a:r>
              <a:rPr lang="en-US" sz="900" spc="1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Areas </a:t>
            </a:r>
            <a:r>
              <a:rPr lang="en-US" sz="900" spc="40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for</a:t>
            </a:r>
            <a:r>
              <a:rPr lang="en-US" sz="900" spc="-8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 </a:t>
            </a:r>
            <a:r>
              <a:rPr lang="en-US" sz="900" spc="1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Papers</a:t>
            </a:r>
            <a:endParaRPr lang="en-US" sz="900" dirty="0">
              <a:latin typeface="Qualcomm Next Medium" pitchFamily="50" charset="0"/>
              <a:cs typeface="Arial Unicode MS"/>
            </a:endParaRP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DF0DA0AA-0854-46E1-AD68-E9221138959B}"/>
              </a:ext>
            </a:extLst>
          </p:cNvPr>
          <p:cNvCxnSpPr>
            <a:cxnSpLocks/>
          </p:cNvCxnSpPr>
          <p:nvPr/>
        </p:nvCxnSpPr>
        <p:spPr>
          <a:xfrm>
            <a:off x="2299331" y="3969088"/>
            <a:ext cx="0" cy="1905000"/>
          </a:xfrm>
          <a:prstGeom prst="line">
            <a:avLst/>
          </a:prstGeom>
          <a:ln>
            <a:solidFill>
              <a:srgbClr val="3253DC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>
            <a:extLst>
              <a:ext uri="{FF2B5EF4-FFF2-40B4-BE49-F238E27FC236}">
                <a16:creationId xmlns:a16="http://schemas.microsoft.com/office/drawing/2014/main" id="{590AFA50-1105-4F2D-A86C-2E104E356C51}"/>
              </a:ext>
            </a:extLst>
          </p:cNvPr>
          <p:cNvSpPr/>
          <p:nvPr/>
        </p:nvSpPr>
        <p:spPr>
          <a:xfrm>
            <a:off x="128582" y="3973811"/>
            <a:ext cx="2286000" cy="557204"/>
          </a:xfrm>
          <a:prstGeom prst="rect">
            <a:avLst/>
          </a:prstGeom>
        </p:spPr>
        <p:txBody>
          <a:bodyPr>
            <a:spAutoFit/>
          </a:bodyPr>
          <a:lstStyle/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endParaRPr lang="en-US" sz="800" dirty="0">
              <a:solidFill>
                <a:srgbClr val="002060"/>
              </a:solidFill>
              <a:latin typeface="Qualcomm Next" pitchFamily="50" charset="0"/>
              <a:cs typeface="Qualcomm Next Thin"/>
            </a:endParaRPr>
          </a:p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r>
              <a:rPr lang="en-US" sz="800" dirty="0">
                <a:solidFill>
                  <a:srgbClr val="002060"/>
                </a:solidFill>
                <a:latin typeface="Qualcomm Next" pitchFamily="50" charset="0"/>
                <a:cs typeface="Qualcomm Next Thin"/>
              </a:rPr>
              <a:t>AI (Artificial intelligence)</a:t>
            </a:r>
          </a:p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r>
              <a:rPr lang="en-US" sz="800" dirty="0">
                <a:solidFill>
                  <a:srgbClr val="002060"/>
                </a:solidFill>
                <a:latin typeface="Qualcomm Next" pitchFamily="50" charset="0"/>
                <a:cs typeface="Qualcomm Next Thin"/>
              </a:rPr>
              <a:t>Machine learning</a:t>
            </a:r>
          </a:p>
          <a:p>
            <a:pPr marL="127000" lvl="0" indent="-114300">
              <a:lnSpc>
                <a:spcPts val="90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r>
              <a:rPr lang="en-US" sz="800" spc="-5" dirty="0">
                <a:solidFill>
                  <a:srgbClr val="002060"/>
                </a:solidFill>
                <a:latin typeface="Qualcomm Next" pitchFamily="50" charset="0"/>
                <a:cs typeface="Qualcomm Next Thin"/>
              </a:rPr>
              <a:t>Autonomous</a:t>
            </a:r>
            <a:r>
              <a:rPr lang="en-US" sz="800" spc="15" dirty="0">
                <a:solidFill>
                  <a:srgbClr val="002060"/>
                </a:solidFill>
                <a:latin typeface="Qualcomm Next" pitchFamily="50" charset="0"/>
                <a:cs typeface="Qualcomm Next Thin"/>
              </a:rPr>
              <a:t> </a:t>
            </a:r>
            <a:r>
              <a:rPr lang="en-US" sz="800" spc="-5" dirty="0">
                <a:solidFill>
                  <a:srgbClr val="002060"/>
                </a:solidFill>
                <a:latin typeface="Qualcomm Next" pitchFamily="50" charset="0"/>
                <a:cs typeface="Qualcomm Next Thin"/>
              </a:rPr>
              <a:t>Driving</a:t>
            </a:r>
          </a:p>
        </p:txBody>
      </p:sp>
      <p:sp>
        <p:nvSpPr>
          <p:cNvPr id="38" name="Rectangle: Rounded Corners 37">
            <a:extLst>
              <a:ext uri="{FF2B5EF4-FFF2-40B4-BE49-F238E27FC236}">
                <a16:creationId xmlns:a16="http://schemas.microsoft.com/office/drawing/2014/main" id="{5ECE309C-4AC3-417E-A166-2F3B2B8E0764}"/>
              </a:ext>
            </a:extLst>
          </p:cNvPr>
          <p:cNvSpPr/>
          <p:nvPr/>
        </p:nvSpPr>
        <p:spPr>
          <a:xfrm>
            <a:off x="204782" y="4593488"/>
            <a:ext cx="1308723" cy="190064"/>
          </a:xfrm>
          <a:prstGeom prst="roundRect">
            <a:avLst/>
          </a:prstGeom>
          <a:solidFill>
            <a:srgbClr val="3253D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8B575A4F-B4F2-4B97-B7F6-00B8C77FE1D6}"/>
              </a:ext>
            </a:extLst>
          </p:cNvPr>
          <p:cNvSpPr/>
          <p:nvPr/>
        </p:nvSpPr>
        <p:spPr>
          <a:xfrm>
            <a:off x="128582" y="4571518"/>
            <a:ext cx="2286000" cy="230832"/>
          </a:xfrm>
          <a:prstGeom prst="rect">
            <a:avLst/>
          </a:prstGeom>
        </p:spPr>
        <p:txBody>
          <a:bodyPr>
            <a:spAutoFit/>
          </a:bodyPr>
          <a:lstStyle/>
          <a:p>
            <a:pPr marL="71120">
              <a:lnSpc>
                <a:spcPct val="100000"/>
              </a:lnSpc>
              <a:spcBef>
                <a:spcPts val="615"/>
              </a:spcBef>
            </a:pPr>
            <a:r>
              <a:rPr lang="en-US" sz="900" spc="4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Application </a:t>
            </a:r>
            <a:r>
              <a:rPr lang="en-US" sz="900" spc="1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Process</a:t>
            </a:r>
            <a:endParaRPr lang="en-US" sz="900" dirty="0">
              <a:latin typeface="Qualcomm Next Medium" pitchFamily="50" charset="0"/>
              <a:cs typeface="Arial Unicode MS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3F0C2B2-795E-4612-BA02-3CD5B871E1D5}"/>
              </a:ext>
            </a:extLst>
          </p:cNvPr>
          <p:cNvSpPr/>
          <p:nvPr/>
        </p:nvSpPr>
        <p:spPr>
          <a:xfrm>
            <a:off x="142868" y="4809327"/>
            <a:ext cx="2070732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700">
              <a:lnSpc>
                <a:spcPts val="930"/>
              </a:lnSpc>
              <a:buClr>
                <a:srgbClr val="90D0CE"/>
              </a:buClr>
              <a:tabLst>
                <a:tab pos="127000" algn="l"/>
              </a:tabLst>
            </a:pPr>
            <a:r>
              <a:rPr lang="en-US" sz="800" dirty="0">
                <a:solidFill>
                  <a:srgbClr val="002060"/>
                </a:solidFill>
                <a:latin typeface="Qualcomm Next" pitchFamily="50" charset="0"/>
              </a:rPr>
              <a:t>Each applicant must submit the following items </a:t>
            </a:r>
          </a:p>
          <a:p>
            <a:pPr marL="12700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r>
              <a:rPr lang="en-US" sz="800" dirty="0">
                <a:solidFill>
                  <a:srgbClr val="002060"/>
                </a:solidFill>
                <a:latin typeface="Qualcomm Next" pitchFamily="50" charset="0"/>
              </a:rPr>
              <a:t>Paper for application</a:t>
            </a:r>
          </a:p>
          <a:p>
            <a:pPr marL="12700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r>
              <a:rPr lang="en-US" sz="800" dirty="0">
                <a:solidFill>
                  <a:srgbClr val="002060"/>
                </a:solidFill>
                <a:latin typeface="Qualcomm Next" pitchFamily="50" charset="0"/>
              </a:rPr>
              <a:t>Signed copy of matters noticed</a:t>
            </a:r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7AFEC46F-7DF2-4FC3-BE02-A46F1ED73113}"/>
              </a:ext>
            </a:extLst>
          </p:cNvPr>
          <p:cNvCxnSpPr>
            <a:cxnSpLocks/>
          </p:cNvCxnSpPr>
          <p:nvPr/>
        </p:nvCxnSpPr>
        <p:spPr>
          <a:xfrm>
            <a:off x="236898" y="5420440"/>
            <a:ext cx="1837158" cy="0"/>
          </a:xfrm>
          <a:prstGeom prst="straightConnector1">
            <a:avLst/>
          </a:prstGeom>
          <a:ln>
            <a:solidFill>
              <a:srgbClr val="3253DC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Oval 6">
            <a:extLst>
              <a:ext uri="{FF2B5EF4-FFF2-40B4-BE49-F238E27FC236}">
                <a16:creationId xmlns:a16="http://schemas.microsoft.com/office/drawing/2014/main" id="{614EF111-E017-4BD9-8C0D-DC4CEDFA7CDF}"/>
              </a:ext>
            </a:extLst>
          </p:cNvPr>
          <p:cNvSpPr/>
          <p:nvPr/>
        </p:nvSpPr>
        <p:spPr>
          <a:xfrm>
            <a:off x="442287" y="5376498"/>
            <a:ext cx="84452" cy="87882"/>
          </a:xfrm>
          <a:prstGeom prst="ellipse">
            <a:avLst/>
          </a:prstGeom>
          <a:solidFill>
            <a:schemeClr val="bg1"/>
          </a:solidFill>
          <a:ln>
            <a:solidFill>
              <a:srgbClr val="3253D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AF24B6D0-6D92-4FE7-9342-AF31CEE6D592}"/>
              </a:ext>
            </a:extLst>
          </p:cNvPr>
          <p:cNvSpPr/>
          <p:nvPr/>
        </p:nvSpPr>
        <p:spPr>
          <a:xfrm>
            <a:off x="1130931" y="5376498"/>
            <a:ext cx="84452" cy="87882"/>
          </a:xfrm>
          <a:prstGeom prst="ellipse">
            <a:avLst/>
          </a:prstGeom>
          <a:solidFill>
            <a:schemeClr val="bg1"/>
          </a:solidFill>
          <a:ln>
            <a:solidFill>
              <a:srgbClr val="3253D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1B76CD5F-F66A-4BF4-B546-F5C2FBB42E91}"/>
              </a:ext>
            </a:extLst>
          </p:cNvPr>
          <p:cNvSpPr/>
          <p:nvPr/>
        </p:nvSpPr>
        <p:spPr>
          <a:xfrm>
            <a:off x="1787750" y="5376498"/>
            <a:ext cx="84452" cy="87882"/>
          </a:xfrm>
          <a:prstGeom prst="ellipse">
            <a:avLst/>
          </a:prstGeom>
          <a:solidFill>
            <a:schemeClr val="bg1"/>
          </a:solidFill>
          <a:ln>
            <a:solidFill>
              <a:srgbClr val="3253D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51DA45B9-50C3-4EDC-9EC7-D46B2E1B8B02}"/>
              </a:ext>
            </a:extLst>
          </p:cNvPr>
          <p:cNvSpPr/>
          <p:nvPr/>
        </p:nvSpPr>
        <p:spPr>
          <a:xfrm>
            <a:off x="203921" y="5446621"/>
            <a:ext cx="798738" cy="1981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700">
              <a:lnSpc>
                <a:spcPts val="930"/>
              </a:lnSpc>
              <a:buClr>
                <a:srgbClr val="90D0CE"/>
              </a:buClr>
              <a:tabLst>
                <a:tab pos="127000" algn="l"/>
              </a:tabLst>
            </a:pPr>
            <a:r>
              <a:rPr lang="en-US" sz="600" dirty="0">
                <a:solidFill>
                  <a:srgbClr val="3253DC"/>
                </a:solidFill>
                <a:latin typeface="Qualcomm Next" pitchFamily="50" charset="0"/>
              </a:rPr>
              <a:t>Mid of Aug.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7837EED0-295A-4671-B33A-DE6C14EB1ABE}"/>
              </a:ext>
            </a:extLst>
          </p:cNvPr>
          <p:cNvSpPr/>
          <p:nvPr/>
        </p:nvSpPr>
        <p:spPr>
          <a:xfrm>
            <a:off x="1005114" y="5446621"/>
            <a:ext cx="461007" cy="1981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700">
              <a:lnSpc>
                <a:spcPts val="930"/>
              </a:lnSpc>
              <a:buClr>
                <a:srgbClr val="90D0CE"/>
              </a:buClr>
              <a:tabLst>
                <a:tab pos="127000" algn="l"/>
              </a:tabLst>
            </a:pPr>
            <a:r>
              <a:rPr lang="en-US" sz="600" dirty="0">
                <a:solidFill>
                  <a:srgbClr val="3253DC"/>
                </a:solidFill>
                <a:latin typeface="Qualcomm Next" pitchFamily="50" charset="0"/>
              </a:rPr>
              <a:t>Nov.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9A1CC704-50D1-4922-BE2F-49E26D6791C4}"/>
              </a:ext>
            </a:extLst>
          </p:cNvPr>
          <p:cNvSpPr/>
          <p:nvPr/>
        </p:nvSpPr>
        <p:spPr>
          <a:xfrm>
            <a:off x="1457006" y="5452627"/>
            <a:ext cx="851441" cy="1981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700">
              <a:lnSpc>
                <a:spcPts val="930"/>
              </a:lnSpc>
              <a:buClr>
                <a:srgbClr val="90D0CE"/>
              </a:buClr>
              <a:tabLst>
                <a:tab pos="127000" algn="l"/>
              </a:tabLst>
            </a:pPr>
            <a:r>
              <a:rPr lang="en-US" sz="600" dirty="0">
                <a:solidFill>
                  <a:srgbClr val="3253DC"/>
                </a:solidFill>
                <a:latin typeface="Qualcomm Next" pitchFamily="50" charset="0"/>
              </a:rPr>
              <a:t>To be announced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62576F2-B6B3-43FC-AED1-B3989C41511D}"/>
              </a:ext>
            </a:extLst>
          </p:cNvPr>
          <p:cNvSpPr txBox="1"/>
          <p:nvPr/>
        </p:nvSpPr>
        <p:spPr>
          <a:xfrm>
            <a:off x="205015" y="5640723"/>
            <a:ext cx="59663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" dirty="0">
                <a:solidFill>
                  <a:srgbClr val="002060"/>
                </a:solidFill>
                <a:latin typeface="Qualcomm Next" pitchFamily="50" charset="0"/>
              </a:rPr>
              <a:t>Application </a:t>
            </a:r>
          </a:p>
          <a:p>
            <a:pPr algn="ctr"/>
            <a:r>
              <a:rPr lang="en-US" sz="600" dirty="0">
                <a:solidFill>
                  <a:srgbClr val="002060"/>
                </a:solidFill>
                <a:latin typeface="Qualcomm Next" pitchFamily="50" charset="0"/>
              </a:rPr>
              <a:t>deadline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1AB8851-C560-409C-9ABB-6184D18BFB15}"/>
              </a:ext>
            </a:extLst>
          </p:cNvPr>
          <p:cNvSpPr txBox="1"/>
          <p:nvPr/>
        </p:nvSpPr>
        <p:spPr>
          <a:xfrm>
            <a:off x="803504" y="5640723"/>
            <a:ext cx="739305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">
                <a:solidFill>
                  <a:srgbClr val="002060"/>
                </a:solidFill>
                <a:latin typeface="Qualcomm Next" pitchFamily="50" charset="0"/>
              </a:rPr>
              <a:t>Finalists session</a:t>
            </a:r>
            <a:endParaRPr lang="en-US" sz="600" dirty="0">
              <a:solidFill>
                <a:srgbClr val="002060"/>
              </a:solidFill>
              <a:latin typeface="Qualcomm Next" pitchFamily="50" charset="0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C5A2FA16-2065-4F8B-ADCD-B5039018E858}"/>
              </a:ext>
            </a:extLst>
          </p:cNvPr>
          <p:cNvSpPr txBox="1"/>
          <p:nvPr/>
        </p:nvSpPr>
        <p:spPr>
          <a:xfrm>
            <a:off x="1569368" y="5640722"/>
            <a:ext cx="54534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" dirty="0">
                <a:solidFill>
                  <a:srgbClr val="002060"/>
                </a:solidFill>
                <a:latin typeface="Qualcomm Next" pitchFamily="50" charset="0"/>
              </a:rPr>
              <a:t>Award</a:t>
            </a:r>
          </a:p>
          <a:p>
            <a:pPr algn="ctr"/>
            <a:r>
              <a:rPr lang="en-US" sz="600" dirty="0">
                <a:solidFill>
                  <a:srgbClr val="002060"/>
                </a:solidFill>
                <a:latin typeface="Qualcomm Next" pitchFamily="50" charset="0"/>
              </a:rPr>
              <a:t>Ceremony</a:t>
            </a:r>
          </a:p>
        </p:txBody>
      </p:sp>
      <p:sp>
        <p:nvSpPr>
          <p:cNvPr id="36" name="Rectangle: Rounded Corners 35">
            <a:extLst>
              <a:ext uri="{FF2B5EF4-FFF2-40B4-BE49-F238E27FC236}">
                <a16:creationId xmlns:a16="http://schemas.microsoft.com/office/drawing/2014/main" id="{CF8FFF02-CAF9-41DD-B5A3-D1EE869EEAFC}"/>
              </a:ext>
            </a:extLst>
          </p:cNvPr>
          <p:cNvSpPr/>
          <p:nvPr/>
        </p:nvSpPr>
        <p:spPr>
          <a:xfrm>
            <a:off x="2474894" y="3850028"/>
            <a:ext cx="1074420" cy="190064"/>
          </a:xfrm>
          <a:prstGeom prst="roundRect">
            <a:avLst/>
          </a:prstGeom>
          <a:solidFill>
            <a:srgbClr val="3253D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BD5CDF61-02E5-4BD2-A6A9-8000EE652745}"/>
              </a:ext>
            </a:extLst>
          </p:cNvPr>
          <p:cNvSpPr/>
          <p:nvPr/>
        </p:nvSpPr>
        <p:spPr>
          <a:xfrm>
            <a:off x="2382496" y="3823295"/>
            <a:ext cx="2286000" cy="230832"/>
          </a:xfrm>
          <a:prstGeom prst="rect">
            <a:avLst/>
          </a:prstGeom>
        </p:spPr>
        <p:txBody>
          <a:bodyPr>
            <a:spAutoFit/>
          </a:bodyPr>
          <a:lstStyle/>
          <a:p>
            <a:pPr marL="71120">
              <a:lnSpc>
                <a:spcPct val="100000"/>
              </a:lnSpc>
              <a:spcBef>
                <a:spcPts val="615"/>
              </a:spcBef>
            </a:pPr>
            <a:r>
              <a:rPr lang="en-US" sz="900" spc="4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Application </a:t>
            </a:r>
            <a:r>
              <a:rPr lang="en-US" sz="900" spc="1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URL</a:t>
            </a:r>
            <a:endParaRPr lang="en-US" sz="900" dirty="0">
              <a:latin typeface="Qualcomm Next Medium" pitchFamily="50" charset="0"/>
              <a:cs typeface="Arial Unicode MS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036741C5-4A3E-4C88-B13C-16E71E47B2E2}"/>
              </a:ext>
            </a:extLst>
          </p:cNvPr>
          <p:cNvSpPr/>
          <p:nvPr/>
        </p:nvSpPr>
        <p:spPr>
          <a:xfrm>
            <a:off x="2338679" y="3980629"/>
            <a:ext cx="2286000" cy="438582"/>
          </a:xfrm>
          <a:prstGeom prst="rect">
            <a:avLst/>
          </a:prstGeom>
        </p:spPr>
        <p:txBody>
          <a:bodyPr>
            <a:spAutoFit/>
          </a:bodyPr>
          <a:lstStyle/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endParaRPr lang="en-US" sz="800" dirty="0">
              <a:solidFill>
                <a:srgbClr val="002060"/>
              </a:solidFill>
              <a:latin typeface="Qualcomm Next" pitchFamily="50" charset="0"/>
              <a:cs typeface="Qualcomm Next Thin"/>
            </a:endParaRPr>
          </a:p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r>
              <a:rPr lang="en-US" sz="800" dirty="0">
                <a:solidFill>
                  <a:srgbClr val="002060"/>
                </a:solidFill>
                <a:latin typeface="Qualcomm Next" pitchFamily="50" charset="0"/>
                <a:cs typeface="Qualcomm Next Thin"/>
                <a:hlinkClick r:id="rId2"/>
              </a:rPr>
              <a:t>https://forms.gle/BDKuMEwTSAVaVKRS9</a:t>
            </a:r>
            <a:endParaRPr lang="en-US" sz="800" dirty="0">
              <a:solidFill>
                <a:srgbClr val="002060"/>
              </a:solidFill>
              <a:latin typeface="Qualcomm Next" pitchFamily="50" charset="0"/>
              <a:cs typeface="Qualcomm Next Thin"/>
            </a:endParaRPr>
          </a:p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endParaRPr lang="en-US" sz="800" dirty="0">
              <a:solidFill>
                <a:srgbClr val="002060"/>
              </a:solidFill>
              <a:latin typeface="Qualcomm Next" pitchFamily="50" charset="0"/>
              <a:cs typeface="Qualcomm Next Thin"/>
            </a:endParaRPr>
          </a:p>
        </p:txBody>
      </p:sp>
      <p:sp>
        <p:nvSpPr>
          <p:cNvPr id="44" name="Rectangle: Rounded Corners 43">
            <a:extLst>
              <a:ext uri="{FF2B5EF4-FFF2-40B4-BE49-F238E27FC236}">
                <a16:creationId xmlns:a16="http://schemas.microsoft.com/office/drawing/2014/main" id="{61A80859-F49E-4125-9DEC-7447EC1EA430}"/>
              </a:ext>
            </a:extLst>
          </p:cNvPr>
          <p:cNvSpPr/>
          <p:nvPr/>
        </p:nvSpPr>
        <p:spPr>
          <a:xfrm>
            <a:off x="2476632" y="4848308"/>
            <a:ext cx="1074420" cy="190064"/>
          </a:xfrm>
          <a:prstGeom prst="roundRect">
            <a:avLst/>
          </a:prstGeom>
          <a:solidFill>
            <a:srgbClr val="3253D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19CB163-E92D-429E-9ADC-165A13AF4B74}"/>
              </a:ext>
            </a:extLst>
          </p:cNvPr>
          <p:cNvSpPr/>
          <p:nvPr/>
        </p:nvSpPr>
        <p:spPr>
          <a:xfrm>
            <a:off x="2384234" y="4830414"/>
            <a:ext cx="2286000" cy="230832"/>
          </a:xfrm>
          <a:prstGeom prst="rect">
            <a:avLst/>
          </a:prstGeom>
        </p:spPr>
        <p:txBody>
          <a:bodyPr>
            <a:spAutoFit/>
          </a:bodyPr>
          <a:lstStyle/>
          <a:p>
            <a:pPr marL="71120">
              <a:lnSpc>
                <a:spcPct val="100000"/>
              </a:lnSpc>
              <a:spcBef>
                <a:spcPts val="615"/>
              </a:spcBef>
            </a:pPr>
            <a:r>
              <a:rPr lang="en-US" sz="900" spc="4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Contact E-mail</a:t>
            </a:r>
            <a:endParaRPr lang="en-US" sz="900" dirty="0">
              <a:latin typeface="Qualcomm Next Medium" pitchFamily="50" charset="0"/>
              <a:cs typeface="Arial Unicode MS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B1654953-84D3-4496-9127-83CB2F1E50F7}"/>
              </a:ext>
            </a:extLst>
          </p:cNvPr>
          <p:cNvSpPr/>
          <p:nvPr/>
        </p:nvSpPr>
        <p:spPr>
          <a:xfrm>
            <a:off x="2362956" y="4997300"/>
            <a:ext cx="1564330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endParaRPr lang="en-US" sz="800" dirty="0">
              <a:solidFill>
                <a:srgbClr val="002060"/>
              </a:solidFill>
              <a:latin typeface="Qualcomm Next" pitchFamily="50" charset="0"/>
              <a:cs typeface="Qualcomm Next Thin"/>
            </a:endParaRPr>
          </a:p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r>
              <a:rPr lang="en-US" sz="800" dirty="0">
                <a:solidFill>
                  <a:srgbClr val="002060"/>
                </a:solidFill>
                <a:latin typeface="Qualcomm Next" pitchFamily="50" charset="0"/>
                <a:cs typeface="Qualcomm Next Thin"/>
              </a:rPr>
              <a:t>innovation.fellowship.korea@qti.qualcomm.com</a:t>
            </a:r>
          </a:p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endParaRPr lang="en-US" sz="800" dirty="0">
              <a:solidFill>
                <a:srgbClr val="002060"/>
              </a:solidFill>
              <a:latin typeface="Qualcomm Next" pitchFamily="50" charset="0"/>
              <a:cs typeface="Qualcomm Next Thin"/>
            </a:endParaRPr>
          </a:p>
        </p:txBody>
      </p: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3FB3398E-E2A9-4465-86CA-0B8286365FA2}"/>
              </a:ext>
            </a:extLst>
          </p:cNvPr>
          <p:cNvCxnSpPr>
            <a:cxnSpLocks/>
          </p:cNvCxnSpPr>
          <p:nvPr/>
        </p:nvCxnSpPr>
        <p:spPr>
          <a:xfrm flipH="1" flipV="1">
            <a:off x="486277" y="5615419"/>
            <a:ext cx="2380" cy="67418"/>
          </a:xfrm>
          <a:prstGeom prst="line">
            <a:avLst/>
          </a:prstGeom>
          <a:ln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8DEC9A0F-0BB8-45B7-A3B0-13BAB028DC40}"/>
              </a:ext>
            </a:extLst>
          </p:cNvPr>
          <p:cNvCxnSpPr>
            <a:cxnSpLocks/>
          </p:cNvCxnSpPr>
          <p:nvPr/>
        </p:nvCxnSpPr>
        <p:spPr>
          <a:xfrm flipH="1" flipV="1">
            <a:off x="1183574" y="5615419"/>
            <a:ext cx="2380" cy="67418"/>
          </a:xfrm>
          <a:prstGeom prst="line">
            <a:avLst/>
          </a:prstGeom>
          <a:ln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902447BA-D5AA-43E1-A39C-F9451F91616D}"/>
              </a:ext>
            </a:extLst>
          </p:cNvPr>
          <p:cNvCxnSpPr>
            <a:cxnSpLocks/>
          </p:cNvCxnSpPr>
          <p:nvPr/>
        </p:nvCxnSpPr>
        <p:spPr>
          <a:xfrm flipH="1" flipV="1">
            <a:off x="1829976" y="5615419"/>
            <a:ext cx="2380" cy="67418"/>
          </a:xfrm>
          <a:prstGeom prst="line">
            <a:avLst/>
          </a:prstGeom>
          <a:ln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Rectangle 26">
            <a:extLst>
              <a:ext uri="{FF2B5EF4-FFF2-40B4-BE49-F238E27FC236}">
                <a16:creationId xmlns:a16="http://schemas.microsoft.com/office/drawing/2014/main" id="{3005967E-1F1F-45D8-A1C7-D93A3A92F4BA}"/>
              </a:ext>
            </a:extLst>
          </p:cNvPr>
          <p:cNvSpPr/>
          <p:nvPr/>
        </p:nvSpPr>
        <p:spPr>
          <a:xfrm>
            <a:off x="2272345" y="5472667"/>
            <a:ext cx="2274133" cy="425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780" marR="8890">
              <a:lnSpc>
                <a:spcPct val="100000"/>
              </a:lnSpc>
              <a:spcBef>
                <a:spcPts val="95"/>
              </a:spcBef>
            </a:pPr>
            <a:r>
              <a:rPr lang="en-US" sz="500" dirty="0">
                <a:solidFill>
                  <a:srgbClr val="4A68E1"/>
                </a:solidFill>
                <a:uFill>
                  <a:solidFill>
                    <a:srgbClr val="FFFFFF"/>
                  </a:solidFill>
                </a:uFill>
                <a:latin typeface="Qualcomm Next Thin" pitchFamily="50" charset="0"/>
                <a:cs typeface="Arial Unicode MS"/>
              </a:rPr>
              <a:t>* Qualcomm AI Research is an initiative of Qualcomm Technologies, Inc. </a:t>
            </a:r>
          </a:p>
          <a:p>
            <a:pPr marL="17780" marR="8890">
              <a:lnSpc>
                <a:spcPct val="100000"/>
              </a:lnSpc>
              <a:spcBef>
                <a:spcPts val="95"/>
              </a:spcBef>
            </a:pPr>
            <a:r>
              <a:rPr lang="en-US" sz="500" dirty="0">
                <a:solidFill>
                  <a:srgbClr val="4A68E1"/>
                </a:solidFill>
                <a:uFill>
                  <a:solidFill>
                    <a:srgbClr val="FFFFFF"/>
                  </a:solidFill>
                </a:uFill>
                <a:latin typeface="Qualcomm Next Thin" pitchFamily="50" charset="0"/>
                <a:cs typeface="Arial Unicode MS"/>
              </a:rPr>
              <a:t>* The timeline of the program can be changed if needed</a:t>
            </a:r>
          </a:p>
          <a:p>
            <a:pPr marL="17780" marR="8890">
              <a:lnSpc>
                <a:spcPct val="100000"/>
              </a:lnSpc>
              <a:spcBef>
                <a:spcPts val="95"/>
              </a:spcBef>
            </a:pPr>
            <a:r>
              <a:rPr lang="en-US" sz="500" dirty="0">
                <a:solidFill>
                  <a:srgbClr val="4A68E1"/>
                </a:solidFill>
                <a:uFill>
                  <a:solidFill>
                    <a:srgbClr val="FFFFFF"/>
                  </a:solidFill>
                </a:uFill>
                <a:latin typeface="Qualcomm Next Thin" pitchFamily="50" charset="0"/>
                <a:cs typeface="Arial Unicode MS"/>
              </a:rPr>
              <a:t>* Notification for Finalists’ presentation and Award ceremony will be sent only for successful applicants </a:t>
            </a:r>
            <a:endParaRPr lang="en-US" sz="500" dirty="0">
              <a:solidFill>
                <a:srgbClr val="4A68E1"/>
              </a:solidFill>
              <a:latin typeface="Qualcomm Next Thin" pitchFamily="50" charset="0"/>
              <a:cs typeface="Arial Unicode MS"/>
            </a:endParaRPr>
          </a:p>
        </p:txBody>
      </p:sp>
      <p:sp>
        <p:nvSpPr>
          <p:cNvPr id="52" name="Rectangle: Rounded Corners 51">
            <a:extLst>
              <a:ext uri="{FF2B5EF4-FFF2-40B4-BE49-F238E27FC236}">
                <a16:creationId xmlns:a16="http://schemas.microsoft.com/office/drawing/2014/main" id="{CFCE14B8-B63C-4B3E-AD84-5DBE9A6D9B4E}"/>
              </a:ext>
            </a:extLst>
          </p:cNvPr>
          <p:cNvSpPr/>
          <p:nvPr/>
        </p:nvSpPr>
        <p:spPr>
          <a:xfrm>
            <a:off x="2475185" y="4340095"/>
            <a:ext cx="1074420" cy="190064"/>
          </a:xfrm>
          <a:prstGeom prst="roundRect">
            <a:avLst/>
          </a:prstGeom>
          <a:solidFill>
            <a:srgbClr val="3253D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1026F204-DFEA-49FE-AD82-784467F014C2}"/>
              </a:ext>
            </a:extLst>
          </p:cNvPr>
          <p:cNvSpPr/>
          <p:nvPr/>
        </p:nvSpPr>
        <p:spPr>
          <a:xfrm>
            <a:off x="2362200" y="4308729"/>
            <a:ext cx="2286000" cy="230832"/>
          </a:xfrm>
          <a:prstGeom prst="rect">
            <a:avLst/>
          </a:prstGeom>
        </p:spPr>
        <p:txBody>
          <a:bodyPr>
            <a:spAutoFit/>
          </a:bodyPr>
          <a:lstStyle/>
          <a:p>
            <a:pPr marL="71120">
              <a:lnSpc>
                <a:spcPct val="100000"/>
              </a:lnSpc>
              <a:spcBef>
                <a:spcPts val="615"/>
              </a:spcBef>
            </a:pPr>
            <a:r>
              <a:rPr lang="en-US" sz="900" spc="45" dirty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Qualcomm Next Medium" pitchFamily="50" charset="0"/>
                <a:cs typeface="Arial Unicode MS"/>
              </a:rPr>
              <a:t>Information page</a:t>
            </a:r>
            <a:endParaRPr lang="en-US" sz="900" dirty="0">
              <a:latin typeface="Qualcomm Next Medium" pitchFamily="50" charset="0"/>
              <a:cs typeface="Arial Unicode MS"/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322AA27-AFFB-4CDC-9C4D-5BF99029FC1C}"/>
              </a:ext>
            </a:extLst>
          </p:cNvPr>
          <p:cNvSpPr/>
          <p:nvPr/>
        </p:nvSpPr>
        <p:spPr>
          <a:xfrm>
            <a:off x="2336770" y="4456304"/>
            <a:ext cx="2286000" cy="438582"/>
          </a:xfrm>
          <a:prstGeom prst="rect">
            <a:avLst/>
          </a:prstGeom>
        </p:spPr>
        <p:txBody>
          <a:bodyPr>
            <a:spAutoFit/>
          </a:bodyPr>
          <a:lstStyle/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endParaRPr lang="en-US" sz="800" dirty="0">
              <a:solidFill>
                <a:srgbClr val="002060"/>
              </a:solidFill>
              <a:latin typeface="Qualcomm Next" pitchFamily="50" charset="0"/>
              <a:cs typeface="Qualcomm Next Thin"/>
            </a:endParaRPr>
          </a:p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r>
              <a:rPr lang="en-US" sz="800" dirty="0">
                <a:solidFill>
                  <a:srgbClr val="002060"/>
                </a:solidFill>
                <a:latin typeface="Qualcomm Next" pitchFamily="50" charset="0"/>
                <a:cs typeface="Qualcomm Next Thin"/>
                <a:hlinkClick r:id="rId3"/>
              </a:rPr>
              <a:t>https://bit.ly/3McAIu1</a:t>
            </a:r>
            <a:endParaRPr lang="en-US" sz="800" dirty="0">
              <a:solidFill>
                <a:srgbClr val="002060"/>
              </a:solidFill>
              <a:latin typeface="Qualcomm Next" pitchFamily="50" charset="0"/>
              <a:cs typeface="Qualcomm Next Thin"/>
            </a:endParaRPr>
          </a:p>
          <a:p>
            <a:pPr marL="127000" lvl="0" indent="-114300">
              <a:lnSpc>
                <a:spcPts val="930"/>
              </a:lnSpc>
              <a:buClr>
                <a:srgbClr val="90D0CE"/>
              </a:buClr>
              <a:buFont typeface="Wingdings"/>
              <a:buChar char=""/>
              <a:tabLst>
                <a:tab pos="127000" algn="l"/>
              </a:tabLst>
            </a:pPr>
            <a:endParaRPr lang="en-US" sz="800" dirty="0">
              <a:solidFill>
                <a:srgbClr val="002060"/>
              </a:solidFill>
              <a:latin typeface="Qualcomm Next" pitchFamily="50" charset="0"/>
              <a:cs typeface="Qualcomm Next Thin"/>
            </a:endParaRPr>
          </a:p>
        </p:txBody>
      </p:sp>
      <p:pic>
        <p:nvPicPr>
          <p:cNvPr id="13" name="그림 12">
            <a:extLst>
              <a:ext uri="{FF2B5EF4-FFF2-40B4-BE49-F238E27FC236}">
                <a16:creationId xmlns:a16="http://schemas.microsoft.com/office/drawing/2014/main" id="{5E46D481-2578-45D1-A305-062E2F26EDE1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52600" y="6017879"/>
            <a:ext cx="1066800" cy="4074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679271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90D0CE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FB15C0EAECE4740BB721ACD159AB9DD" ma:contentTypeVersion="13" ma:contentTypeDescription="Create a new document." ma:contentTypeScope="" ma:versionID="ae41bb683e842e19453e952a5b4a953e">
  <xsd:schema xmlns:xsd="http://www.w3.org/2001/XMLSchema" xmlns:xs="http://www.w3.org/2001/XMLSchema" xmlns:p="http://schemas.microsoft.com/office/2006/metadata/properties" xmlns:ns2="a242b818-c888-4fd8-8c48-022a9d3cb710" xmlns:ns3="1a076360-9b42-405f-a9a9-1bad76775d21" targetNamespace="http://schemas.microsoft.com/office/2006/metadata/properties" ma:root="true" ma:fieldsID="c50e7e8da1ec02ef7e5a3e2fc51cbb32" ns2:_="" ns3:_="">
    <xsd:import namespace="a242b818-c888-4fd8-8c48-022a9d3cb710"/>
    <xsd:import namespace="1a076360-9b42-405f-a9a9-1bad76775d2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Location" minOccurs="0"/>
                <xsd:element ref="ns2:MediaServiceOCR" minOccurs="0"/>
                <xsd:element ref="ns2:MediaLengthInSeconds" minOccurs="0"/>
                <xsd:element ref="ns2:MediaServiceAutoKeyPoints" minOccurs="0"/>
                <xsd:element ref="ns2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242b818-c888-4fd8-8c48-022a9d3cb71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6" nillable="true" ma:displayName="Location" ma:internalName="MediaServiceLocation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LengthInSeconds" ma:index="18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a076360-9b42-405f-a9a9-1bad76775d21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1B4DD844-C098-4A26-B3C5-0A4A36E2AA14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1F609E5E-F82A-4632-AE51-7525CABF951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242b818-c888-4fd8-8c48-022a9d3cb710"/>
    <ds:schemaRef ds:uri="1a076360-9b42-405f-a9a9-1bad76775d2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2754195D-2143-42CA-AB45-1DBBA8E1B2C2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263</TotalTime>
  <Words>121</Words>
  <Application>Microsoft Office PowerPoint</Application>
  <PresentationFormat>사용자 지정</PresentationFormat>
  <Paragraphs>31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8" baseType="lpstr">
      <vt:lpstr>Calibri</vt:lpstr>
      <vt:lpstr>Microsoft Sans Serif</vt:lpstr>
      <vt:lpstr>Qualcomm Next</vt:lpstr>
      <vt:lpstr>Qualcomm Next Medium</vt:lpstr>
      <vt:lpstr>Qualcomm Next Thin</vt:lpstr>
      <vt:lpstr>Wingdings</vt:lpstr>
      <vt:lpstr>Office Theme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Adrian Nunez-Rocha</dc:creator>
  <cp:lastModifiedBy>Jaewon Choi</cp:lastModifiedBy>
  <cp:revision>41</cp:revision>
  <dcterms:created xsi:type="dcterms:W3CDTF">2020-04-22T23:47:22Z</dcterms:created>
  <dcterms:modified xsi:type="dcterms:W3CDTF">2022-04-17T23:28:08Z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2018-11-30T00:00:00Z</vt:filetime>
  </property>
  <property fmtid="{D5CDD505-2E9C-101B-9397-08002B2CF9AE}" pid="3" name="Creator">
    <vt:lpwstr>Acrobat PDFMaker 19 for PowerPoint</vt:lpwstr>
  </property>
  <property fmtid="{D5CDD505-2E9C-101B-9397-08002B2CF9AE}" pid="4" name="LastSaved">
    <vt:filetime>2020-04-22T00:00:00Z</vt:filetime>
  </property>
  <property fmtid="{D5CDD505-2E9C-101B-9397-08002B2CF9AE}" pid="5" name="ContentTypeId">
    <vt:lpwstr>0x0101007FB15C0EAECE4740BB721ACD159AB9DD</vt:lpwstr>
  </property>
</Properties>
</file>