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theme/theme3.xml" ContentType="application/vnd.openxmlformats-officedocument.theme+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4"/>
    <p:sldMasterId id="2147483905" r:id="rId5"/>
    <p:sldMasterId id="2147483957" r:id="rId6"/>
    <p:sldMasterId id="2147484171" r:id="rId7"/>
  </p:sldMasterIdLst>
  <p:notesMasterIdLst>
    <p:notesMasterId r:id="rId23"/>
  </p:notesMasterIdLst>
  <p:handoutMasterIdLst>
    <p:handoutMasterId r:id="rId24"/>
  </p:handoutMasterIdLst>
  <p:sldIdLst>
    <p:sldId id="2142533925" r:id="rId8"/>
    <p:sldId id="785" r:id="rId9"/>
    <p:sldId id="1275" r:id="rId10"/>
    <p:sldId id="1281" r:id="rId11"/>
    <p:sldId id="2142533580" r:id="rId12"/>
    <p:sldId id="2142533623" r:id="rId13"/>
    <p:sldId id="1276" r:id="rId14"/>
    <p:sldId id="1277" r:id="rId15"/>
    <p:sldId id="1252" r:id="rId16"/>
    <p:sldId id="1278" r:id="rId17"/>
    <p:sldId id="1282" r:id="rId18"/>
    <p:sldId id="1279" r:id="rId19"/>
    <p:sldId id="1283" r:id="rId20"/>
    <p:sldId id="1280" r:id="rId21"/>
    <p:sldId id="2142533930" r:id="rId22"/>
  </p:sldIdLst>
  <p:sldSz cx="12192000" cy="6858000"/>
  <p:notesSz cx="9309100" cy="6954838"/>
  <p:defaultTextStyle>
    <a:defPPr>
      <a:defRPr lang="en-US"/>
    </a:defPPr>
    <a:lvl1pPr marL="0" algn="l" defTabSz="761937" rtl="0" eaLnBrk="1" latinLnBrk="0" hangingPunct="1">
      <a:defRPr sz="1583" kern="1200">
        <a:solidFill>
          <a:schemeClr val="tx1"/>
        </a:solidFill>
        <a:latin typeface="+mn-lt"/>
        <a:ea typeface="+mn-ea"/>
        <a:cs typeface="+mn-cs"/>
      </a:defRPr>
    </a:lvl1pPr>
    <a:lvl2pPr marL="380969" algn="l" defTabSz="761937" rtl="0" eaLnBrk="1" latinLnBrk="0" hangingPunct="1">
      <a:defRPr sz="1583" kern="1200">
        <a:solidFill>
          <a:schemeClr val="tx1"/>
        </a:solidFill>
        <a:latin typeface="+mn-lt"/>
        <a:ea typeface="+mn-ea"/>
        <a:cs typeface="+mn-cs"/>
      </a:defRPr>
    </a:lvl2pPr>
    <a:lvl3pPr marL="761937" algn="l" defTabSz="761937" rtl="0" eaLnBrk="1" latinLnBrk="0" hangingPunct="1">
      <a:defRPr sz="1583" kern="1200">
        <a:solidFill>
          <a:schemeClr val="tx1"/>
        </a:solidFill>
        <a:latin typeface="+mn-lt"/>
        <a:ea typeface="+mn-ea"/>
        <a:cs typeface="+mn-cs"/>
      </a:defRPr>
    </a:lvl3pPr>
    <a:lvl4pPr marL="1142907" algn="l" defTabSz="761937" rtl="0" eaLnBrk="1" latinLnBrk="0" hangingPunct="1">
      <a:defRPr sz="1583" kern="1200">
        <a:solidFill>
          <a:schemeClr val="tx1"/>
        </a:solidFill>
        <a:latin typeface="+mn-lt"/>
        <a:ea typeface="+mn-ea"/>
        <a:cs typeface="+mn-cs"/>
      </a:defRPr>
    </a:lvl4pPr>
    <a:lvl5pPr marL="1523876" algn="l" defTabSz="761937" rtl="0" eaLnBrk="1" latinLnBrk="0" hangingPunct="1">
      <a:defRPr sz="1583" kern="1200">
        <a:solidFill>
          <a:schemeClr val="tx1"/>
        </a:solidFill>
        <a:latin typeface="+mn-lt"/>
        <a:ea typeface="+mn-ea"/>
        <a:cs typeface="+mn-cs"/>
      </a:defRPr>
    </a:lvl5pPr>
    <a:lvl6pPr marL="1904845" algn="l" defTabSz="761937" rtl="0" eaLnBrk="1" latinLnBrk="0" hangingPunct="1">
      <a:defRPr sz="1583" kern="1200">
        <a:solidFill>
          <a:schemeClr val="tx1"/>
        </a:solidFill>
        <a:latin typeface="+mn-lt"/>
        <a:ea typeface="+mn-ea"/>
        <a:cs typeface="+mn-cs"/>
      </a:defRPr>
    </a:lvl6pPr>
    <a:lvl7pPr marL="2285813" algn="l" defTabSz="761937" rtl="0" eaLnBrk="1" latinLnBrk="0" hangingPunct="1">
      <a:defRPr sz="1583" kern="1200">
        <a:solidFill>
          <a:schemeClr val="tx1"/>
        </a:solidFill>
        <a:latin typeface="+mn-lt"/>
        <a:ea typeface="+mn-ea"/>
        <a:cs typeface="+mn-cs"/>
      </a:defRPr>
    </a:lvl7pPr>
    <a:lvl8pPr marL="2666782" algn="l" defTabSz="761937" rtl="0" eaLnBrk="1" latinLnBrk="0" hangingPunct="1">
      <a:defRPr sz="1583" kern="1200">
        <a:solidFill>
          <a:schemeClr val="tx1"/>
        </a:solidFill>
        <a:latin typeface="+mn-lt"/>
        <a:ea typeface="+mn-ea"/>
        <a:cs typeface="+mn-cs"/>
      </a:defRPr>
    </a:lvl8pPr>
    <a:lvl9pPr marL="3047751" algn="l" defTabSz="761937" rtl="0" eaLnBrk="1" latinLnBrk="0" hangingPunct="1">
      <a:defRPr sz="1583" kern="1200">
        <a:solidFill>
          <a:schemeClr val="tx1"/>
        </a:solidFill>
        <a:latin typeface="+mn-lt"/>
        <a:ea typeface="+mn-ea"/>
        <a:cs typeface="+mn-cs"/>
      </a:defRPr>
    </a:lvl9pPr>
  </p:defaultTextStyle>
  <p:extLst>
    <p:ext uri="{521415D9-36F7-43E2-AB2F-B90AF26B5E84}">
      <p14:sectionLst xmlns:p14="http://schemas.microsoft.com/office/powerpoint/2010/main">
        <p14:section name="Corporate" id="{75F64A57-63EF-0344-8752-126B2A3ED42A}">
          <p14:sldIdLst>
            <p14:sldId id="2142533925"/>
            <p14:sldId id="785"/>
            <p14:sldId id="1275"/>
            <p14:sldId id="1281"/>
            <p14:sldId id="2142533580"/>
            <p14:sldId id="2142533623"/>
            <p14:sldId id="1276"/>
            <p14:sldId id="1277"/>
            <p14:sldId id="1252"/>
            <p14:sldId id="1278"/>
            <p14:sldId id="1282"/>
            <p14:sldId id="1279"/>
            <p14:sldId id="1283"/>
            <p14:sldId id="1280"/>
            <p14:sldId id="2142533930"/>
          </p14:sldIdLst>
        </p14:section>
      </p14:sectionLst>
    </p:ext>
    <p:ext uri="{EFAFB233-063F-42B5-8137-9DF3F51BA10A}">
      <p15:sldGuideLst xmlns:p15="http://schemas.microsoft.com/office/powerpoint/2012/main">
        <p15:guide id="1" orient="horz" pos="307" userDrawn="1">
          <p15:clr>
            <a:srgbClr val="A4A3A4"/>
          </p15:clr>
        </p15:guide>
        <p15:guide id="2" orient="horz" pos="1221" userDrawn="1">
          <p15:clr>
            <a:srgbClr val="A4A3A4"/>
          </p15:clr>
        </p15:guide>
        <p15:guide id="3" orient="horz" pos="4167" userDrawn="1">
          <p15:clr>
            <a:srgbClr val="A4A3A4"/>
          </p15:clr>
        </p15:guide>
        <p15:guide id="4" pos="7679" userDrawn="1">
          <p15:clr>
            <a:srgbClr val="A4A3A4"/>
          </p15:clr>
        </p15:guide>
        <p15:guide id="5" pos="7" userDrawn="1">
          <p15:clr>
            <a:srgbClr val="A4A3A4"/>
          </p15:clr>
        </p15:guide>
        <p15:guide id="6" pos="3844" userDrawn="1">
          <p15:clr>
            <a:srgbClr val="A4A3A4"/>
          </p15:clr>
        </p15:guide>
        <p15:guide id="7" pos="7444" userDrawn="1">
          <p15:clr>
            <a:srgbClr val="A4A3A4"/>
          </p15:clr>
        </p15:guide>
        <p15:guide id="8" userDrawn="1">
          <p15:clr>
            <a:srgbClr val="A4A3A4"/>
          </p15:clr>
        </p15:guide>
        <p15:guide id="9" pos="240" userDrawn="1">
          <p15:clr>
            <a:srgbClr val="A4A3A4"/>
          </p15:clr>
        </p15:guide>
        <p15:guide id="10" pos="6572" userDrawn="1">
          <p15:clr>
            <a:srgbClr val="A4A3A4"/>
          </p15:clr>
        </p15:guide>
        <p15:guide id="11" pos="241" userDrawn="1">
          <p15:clr>
            <a:srgbClr val="A4A3A4"/>
          </p15:clr>
        </p15:guide>
        <p15:guide id="12" pos="1103" userDrawn="1">
          <p15:clr>
            <a:srgbClr val="A4A3A4"/>
          </p15:clr>
        </p15:guide>
      </p15:sldGuideLst>
    </p:ext>
    <p:ext uri="{2D200454-40CA-4A62-9FC3-DE9A4176ACB9}">
      <p15:notesGuideLst xmlns:p15="http://schemas.microsoft.com/office/powerpoint/2012/main">
        <p15:guide id="1" orient="horz" pos="2191" userDrawn="1">
          <p15:clr>
            <a:srgbClr val="A4A3A4"/>
          </p15:clr>
        </p15:guide>
        <p15:guide id="2" pos="293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hiddenSlides="1"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3DC"/>
    <a:srgbClr val="5C85D6"/>
    <a:srgbClr val="8F297C"/>
    <a:srgbClr val="496EB7"/>
    <a:srgbClr val="8F297D"/>
    <a:srgbClr val="005A9E"/>
    <a:srgbClr val="0060A8"/>
    <a:srgbClr val="003B66"/>
    <a:srgbClr val="E7E7E7"/>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7" autoAdjust="0"/>
    <p:restoredTop sz="95071" autoAdjust="0"/>
  </p:normalViewPr>
  <p:slideViewPr>
    <p:cSldViewPr snapToGrid="0" snapToObjects="1">
      <p:cViewPr varScale="1">
        <p:scale>
          <a:sx n="147" d="100"/>
          <a:sy n="147" d="100"/>
        </p:scale>
        <p:origin x="1080" y="126"/>
      </p:cViewPr>
      <p:guideLst>
        <p:guide orient="horz" pos="307"/>
        <p:guide orient="horz" pos="1221"/>
        <p:guide orient="horz" pos="4167"/>
        <p:guide pos="7679"/>
        <p:guide pos="7"/>
        <p:guide pos="3844"/>
        <p:guide pos="7444"/>
        <p:guide/>
        <p:guide pos="240"/>
        <p:guide pos="6572"/>
        <p:guide pos="241"/>
        <p:guide pos="1103"/>
      </p:guideLst>
    </p:cSldViewPr>
  </p:slideViewPr>
  <p:outlineViewPr>
    <p:cViewPr>
      <p:scale>
        <a:sx n="33" d="100"/>
        <a:sy n="33" d="100"/>
      </p:scale>
      <p:origin x="0" y="0"/>
    </p:cViewPr>
  </p:outlineViewPr>
  <p:notesTextViewPr>
    <p:cViewPr>
      <p:scale>
        <a:sx n="3" d="2"/>
        <a:sy n="3" d="2"/>
      </p:scale>
      <p:origin x="0" y="0"/>
    </p:cViewPr>
  </p:notesTextViewPr>
  <p:sorterViewPr>
    <p:cViewPr>
      <p:scale>
        <a:sx n="120" d="100"/>
        <a:sy n="120" d="100"/>
      </p:scale>
      <p:origin x="0" y="0"/>
    </p:cViewPr>
  </p:sorterViewPr>
  <p:notesViewPr>
    <p:cSldViewPr snapToGrid="0" snapToObjects="1" showGuides="1">
      <p:cViewPr varScale="1">
        <p:scale>
          <a:sx n="90" d="100"/>
          <a:sy n="90" d="100"/>
        </p:scale>
        <p:origin x="-1792" y="-96"/>
      </p:cViewPr>
      <p:guideLst>
        <p:guide orient="horz" pos="2191"/>
        <p:guide pos="293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ewon Choi" userId="3a8cd4dc-54d5-45b8-9048-91e68d0eb4b2" providerId="ADAL" clId="{541EC303-8D4D-47A0-B793-211ECF972094}"/>
    <pc:docChg chg="modSld">
      <pc:chgData name="Jaewon Choi" userId="3a8cd4dc-54d5-45b8-9048-91e68d0eb4b2" providerId="ADAL" clId="{541EC303-8D4D-47A0-B793-211ECF972094}" dt="2024-06-18T04:54:10.528" v="1" actId="13926"/>
      <pc:docMkLst>
        <pc:docMk/>
      </pc:docMkLst>
      <pc:sldChg chg="modSp mod">
        <pc:chgData name="Jaewon Choi" userId="3a8cd4dc-54d5-45b8-9048-91e68d0eb4b2" providerId="ADAL" clId="{541EC303-8D4D-47A0-B793-211ECF972094}" dt="2024-06-18T04:54:07.187" v="0" actId="13926"/>
        <pc:sldMkLst>
          <pc:docMk/>
          <pc:sldMk cId="1964488924" sldId="1275"/>
        </pc:sldMkLst>
        <pc:spChg chg="mod">
          <ac:chgData name="Jaewon Choi" userId="3a8cd4dc-54d5-45b8-9048-91e68d0eb4b2" providerId="ADAL" clId="{541EC303-8D4D-47A0-B793-211ECF972094}" dt="2024-06-18T04:54:07.187" v="0" actId="13926"/>
          <ac:spMkLst>
            <pc:docMk/>
            <pc:sldMk cId="1964488924" sldId="1275"/>
            <ac:spMk id="11" creationId="{181998FC-CE16-4647-B34B-3718C1CEBAF6}"/>
          </ac:spMkLst>
        </pc:spChg>
      </pc:sldChg>
      <pc:sldChg chg="modSp mod">
        <pc:chgData name="Jaewon Choi" userId="3a8cd4dc-54d5-45b8-9048-91e68d0eb4b2" providerId="ADAL" clId="{541EC303-8D4D-47A0-B793-211ECF972094}" dt="2024-06-18T04:54:10.528" v="1" actId="13926"/>
        <pc:sldMkLst>
          <pc:docMk/>
          <pc:sldMk cId="52403140" sldId="1281"/>
        </pc:sldMkLst>
        <pc:spChg chg="mod">
          <ac:chgData name="Jaewon Choi" userId="3a8cd4dc-54d5-45b8-9048-91e68d0eb4b2" providerId="ADAL" clId="{541EC303-8D4D-47A0-B793-211ECF972094}" dt="2024-06-18T04:54:10.528" v="1" actId="13926"/>
          <ac:spMkLst>
            <pc:docMk/>
            <pc:sldMk cId="52403140" sldId="1281"/>
            <ac:spMk id="11" creationId="{181998FC-CE16-4647-B34B-3718C1CEBAF6}"/>
          </ac:spMkLst>
        </pc:spChg>
      </pc:sldChg>
    </pc:docChg>
  </pc:docChgLst>
  <pc:docChgLst>
    <pc:chgData name="Jaewon Choi" userId="3a8cd4dc-54d5-45b8-9048-91e68d0eb4b2" providerId="ADAL" clId="{D14DB81D-ABE0-4CD0-867C-22E04A7B699B}"/>
    <pc:docChg chg="modSld">
      <pc:chgData name="Jaewon Choi" userId="3a8cd4dc-54d5-45b8-9048-91e68d0eb4b2" providerId="ADAL" clId="{D14DB81D-ABE0-4CD0-867C-22E04A7B699B}" dt="2024-06-20T22:57:40.111" v="1" actId="13926"/>
      <pc:docMkLst>
        <pc:docMk/>
      </pc:docMkLst>
      <pc:sldChg chg="modSp mod">
        <pc:chgData name="Jaewon Choi" userId="3a8cd4dc-54d5-45b8-9048-91e68d0eb4b2" providerId="ADAL" clId="{D14DB81D-ABE0-4CD0-867C-22E04A7B699B}" dt="2024-06-20T22:57:36.695" v="0" actId="13926"/>
        <pc:sldMkLst>
          <pc:docMk/>
          <pc:sldMk cId="1964488924" sldId="1275"/>
        </pc:sldMkLst>
        <pc:spChg chg="mod">
          <ac:chgData name="Jaewon Choi" userId="3a8cd4dc-54d5-45b8-9048-91e68d0eb4b2" providerId="ADAL" clId="{D14DB81D-ABE0-4CD0-867C-22E04A7B699B}" dt="2024-06-20T22:57:36.695" v="0" actId="13926"/>
          <ac:spMkLst>
            <pc:docMk/>
            <pc:sldMk cId="1964488924" sldId="1275"/>
            <ac:spMk id="11" creationId="{181998FC-CE16-4647-B34B-3718C1CEBAF6}"/>
          </ac:spMkLst>
        </pc:spChg>
      </pc:sldChg>
      <pc:sldChg chg="modSp mod">
        <pc:chgData name="Jaewon Choi" userId="3a8cd4dc-54d5-45b8-9048-91e68d0eb4b2" providerId="ADAL" clId="{D14DB81D-ABE0-4CD0-867C-22E04A7B699B}" dt="2024-06-20T22:57:40.111" v="1" actId="13926"/>
        <pc:sldMkLst>
          <pc:docMk/>
          <pc:sldMk cId="52403140" sldId="1281"/>
        </pc:sldMkLst>
        <pc:spChg chg="mod">
          <ac:chgData name="Jaewon Choi" userId="3a8cd4dc-54d5-45b8-9048-91e68d0eb4b2" providerId="ADAL" clId="{D14DB81D-ABE0-4CD0-867C-22E04A7B699B}" dt="2024-06-20T22:57:40.111" v="1" actId="13926"/>
          <ac:spMkLst>
            <pc:docMk/>
            <pc:sldMk cId="52403140" sldId="1281"/>
            <ac:spMk id="11" creationId="{181998FC-CE16-4647-B34B-3718C1CEBAF6}"/>
          </ac:spMkLst>
        </pc:spChg>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5273004" y="0"/>
            <a:ext cx="4033943" cy="347742"/>
          </a:xfrm>
          <a:prstGeom prst="rect">
            <a:avLst/>
          </a:prstGeom>
        </p:spPr>
        <p:txBody>
          <a:bodyPr vert="horz" lIns="92930" tIns="46465" rIns="92930" bIns="46465" rtlCol="0"/>
          <a:lstStyle>
            <a:lvl1pPr algn="r">
              <a:defRPr sz="1200"/>
            </a:lvl1pPr>
          </a:lstStyle>
          <a:p>
            <a:fld id="{3A2B4C68-02D4-43B7-82D0-CC0F31ADA7D5}" type="datetimeFigureOut">
              <a:rPr lang="en-US" smtClean="0">
                <a:latin typeface="Qualcomm Office Regular" pitchFamily="34" charset="0"/>
              </a:rPr>
              <a:t>6/21/2024</a:t>
            </a:fld>
            <a:endParaRPr lang="en-US" dirty="0">
              <a:latin typeface="Qualcomm Office Regular" pitchFamily="34" charset="0"/>
            </a:endParaRPr>
          </a:p>
        </p:txBody>
      </p:sp>
      <p:sp>
        <p:nvSpPr>
          <p:cNvPr id="4" name="Footer Placeholder 3"/>
          <p:cNvSpPr>
            <a:spLocks noGrp="1"/>
          </p:cNvSpPr>
          <p:nvPr>
            <p:ph type="ftr" sz="quarter" idx="2"/>
          </p:nvPr>
        </p:nvSpPr>
        <p:spPr>
          <a:xfrm>
            <a:off x="1" y="6605889"/>
            <a:ext cx="4033943" cy="347742"/>
          </a:xfrm>
          <a:prstGeom prst="rect">
            <a:avLst/>
          </a:prstGeom>
        </p:spPr>
        <p:txBody>
          <a:bodyPr vert="horz" lIns="92930" tIns="46465" rIns="92930" bIns="46465" rtlCol="0" anchor="b"/>
          <a:lstStyle>
            <a:lvl1pPr algn="l">
              <a:defRPr sz="1200"/>
            </a:lvl1pPr>
          </a:lstStyle>
          <a:p>
            <a:endParaRPr lang="en-US" dirty="0">
              <a:latin typeface="Qualcomm Office Regular" pitchFamily="34" charset="0"/>
            </a:endParaRPr>
          </a:p>
        </p:txBody>
      </p:sp>
      <p:sp>
        <p:nvSpPr>
          <p:cNvPr id="5" name="Slide Number Placeholder 4"/>
          <p:cNvSpPr>
            <a:spLocks noGrp="1"/>
          </p:cNvSpPr>
          <p:nvPr>
            <p:ph type="sldNum" sz="quarter" idx="3"/>
          </p:nvPr>
        </p:nvSpPr>
        <p:spPr>
          <a:xfrm>
            <a:off x="5273004" y="6605889"/>
            <a:ext cx="4033943" cy="347742"/>
          </a:xfrm>
          <a:prstGeom prst="rect">
            <a:avLst/>
          </a:prstGeom>
        </p:spPr>
        <p:txBody>
          <a:bodyPr vert="horz" lIns="92930" tIns="46465" rIns="92930" bIns="46465" rtlCol="0" anchor="b"/>
          <a:lstStyle>
            <a:lvl1pPr algn="r">
              <a:defRPr sz="1200"/>
            </a:lvl1pPr>
          </a:lstStyle>
          <a:p>
            <a:fld id="{9CE8D803-E2CE-43E6-BB9D-83A503D767A5}" type="slidenum">
              <a:rPr lang="en-US" smtClean="0">
                <a:latin typeface="Qualcomm Office Regular" pitchFamily="34" charset="0"/>
              </a:rPr>
              <a:t>‹#›</a:t>
            </a:fld>
            <a:endParaRPr lang="en-US" dirty="0">
              <a:latin typeface="Qualcomm Office Regular" pitchFamily="34" charset="0"/>
            </a:endParaRPr>
          </a:p>
        </p:txBody>
      </p:sp>
      <p:pic>
        <p:nvPicPr>
          <p:cNvPr id="6" name="Picture 2"/>
          <p:cNvPicPr>
            <a:picLocks noChangeAspect="1" noChangeArrowheads="1"/>
          </p:cNvPicPr>
          <p:nvPr/>
        </p:nvPicPr>
        <p:blipFill>
          <a:blip r:embed="rId2" cstate="print"/>
          <a:srcRect/>
          <a:stretch>
            <a:fillRect/>
          </a:stretch>
        </p:blipFill>
        <p:spPr bwMode="auto">
          <a:xfrm>
            <a:off x="671765" y="6389446"/>
            <a:ext cx="1330425" cy="157631"/>
          </a:xfrm>
          <a:prstGeom prst="rect">
            <a:avLst/>
          </a:prstGeom>
          <a:noFill/>
          <a:ln w="9525">
            <a:noFill/>
            <a:miter lim="800000"/>
            <a:headEnd/>
            <a:tailEnd/>
          </a:ln>
          <a:effectLst/>
        </p:spPr>
      </p:pic>
    </p:spTree>
    <p:extLst>
      <p:ext uri="{BB962C8B-B14F-4D97-AF65-F5344CB8AC3E}">
        <p14:creationId xmlns:p14="http://schemas.microsoft.com/office/powerpoint/2010/main" val="542895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2336800" y="522288"/>
            <a:ext cx="4635500" cy="2608262"/>
          </a:xfrm>
          <a:prstGeom prst="rect">
            <a:avLst/>
          </a:prstGeom>
          <a:noFill/>
          <a:ln w="12700">
            <a:solidFill>
              <a:prstClr val="black"/>
            </a:solidFill>
          </a:ln>
        </p:spPr>
        <p:txBody>
          <a:bodyPr vert="horz" lIns="92930" tIns="46465" rIns="92930" bIns="46465" rtlCol="0" anchor="ctr"/>
          <a:lstStyle/>
          <a:p>
            <a:endParaRPr lang="en-US" dirty="0"/>
          </a:p>
        </p:txBody>
      </p:sp>
      <p:sp>
        <p:nvSpPr>
          <p:cNvPr id="5" name="Notes Placeholder 4"/>
          <p:cNvSpPr>
            <a:spLocks noGrp="1"/>
          </p:cNvSpPr>
          <p:nvPr>
            <p:ph type="body" sz="quarter" idx="3"/>
          </p:nvPr>
        </p:nvSpPr>
        <p:spPr>
          <a:xfrm>
            <a:off x="519328" y="3303549"/>
            <a:ext cx="8270445" cy="3129677"/>
          </a:xfrm>
          <a:prstGeom prst="rect">
            <a:avLst/>
          </a:prstGeom>
        </p:spPr>
        <p:txBody>
          <a:bodyPr vert="horz" lIns="92930" tIns="46465" rIns="92930" bIns="46465" rtlCol="0"/>
          <a:lstStyle/>
          <a:p>
            <a:pPr lvl="0"/>
            <a:r>
              <a:rPr lang="en-US" dirty="0"/>
              <a:t>Click to edit Master text styles</a:t>
            </a:r>
          </a:p>
          <a:p>
            <a:pPr lvl="1"/>
            <a:r>
              <a:rPr lang="en-US" dirty="0"/>
              <a:t>Second level</a:t>
            </a:r>
          </a:p>
          <a:p>
            <a:pPr lvl="2"/>
            <a:r>
              <a:rPr lang="en-US" dirty="0"/>
              <a:t>Third level </a:t>
            </a:r>
          </a:p>
        </p:txBody>
      </p:sp>
      <p:sp>
        <p:nvSpPr>
          <p:cNvPr id="7" name="Slide Number Placeholder 6"/>
          <p:cNvSpPr>
            <a:spLocks noGrp="1"/>
          </p:cNvSpPr>
          <p:nvPr>
            <p:ph type="sldNum" sz="quarter" idx="5"/>
          </p:nvPr>
        </p:nvSpPr>
        <p:spPr>
          <a:xfrm>
            <a:off x="5273004" y="6605889"/>
            <a:ext cx="3105188" cy="347742"/>
          </a:xfrm>
          <a:prstGeom prst="rect">
            <a:avLst/>
          </a:prstGeom>
        </p:spPr>
        <p:txBody>
          <a:bodyPr vert="horz" lIns="92930" tIns="46465" rIns="92930" bIns="46465" rtlCol="0" anchor="b"/>
          <a:lstStyle>
            <a:lvl1pPr algn="r">
              <a:defRPr sz="1100">
                <a:latin typeface="Qualcomm Office Regular" pitchFamily="34" charset="0"/>
              </a:defRPr>
            </a:lvl1pPr>
          </a:lstStyle>
          <a:p>
            <a:fld id="{928A2613-ABFE-468A-A021-82F251360FB0}" type="slidenum">
              <a:rPr lang="en-US" smtClean="0"/>
              <a:pPr/>
              <a:t>‹#›</a:t>
            </a:fld>
            <a:endParaRPr lang="en-US" dirty="0"/>
          </a:p>
        </p:txBody>
      </p:sp>
      <p:pic>
        <p:nvPicPr>
          <p:cNvPr id="8" name="Picture 2"/>
          <p:cNvPicPr>
            <a:picLocks noChangeAspect="1" noChangeArrowheads="1"/>
          </p:cNvPicPr>
          <p:nvPr/>
        </p:nvPicPr>
        <p:blipFill>
          <a:blip r:embed="rId2" cstate="print"/>
          <a:srcRect/>
          <a:stretch>
            <a:fillRect/>
          </a:stretch>
        </p:blipFill>
        <p:spPr bwMode="auto">
          <a:xfrm>
            <a:off x="930910" y="6763924"/>
            <a:ext cx="1330425" cy="157631"/>
          </a:xfrm>
          <a:prstGeom prst="rect">
            <a:avLst/>
          </a:prstGeom>
          <a:noFill/>
          <a:ln w="9525">
            <a:noFill/>
            <a:miter lim="800000"/>
            <a:headEnd/>
            <a:tailEnd/>
          </a:ln>
          <a:effectLst/>
        </p:spPr>
      </p:pic>
    </p:spTree>
    <p:extLst>
      <p:ext uri="{BB962C8B-B14F-4D97-AF65-F5344CB8AC3E}">
        <p14:creationId xmlns:p14="http://schemas.microsoft.com/office/powerpoint/2010/main" val="488602246"/>
      </p:ext>
    </p:extLst>
  </p:cSld>
  <p:clrMap bg1="lt1" tx1="dk1" bg2="lt2" tx2="dk2" accent1="accent1" accent2="accent2" accent3="accent3" accent4="accent4" accent5="accent5" accent6="accent6" hlink="hlink" folHlink="folHlink"/>
  <p:notesStyle>
    <a:lvl1pPr marL="142863" indent="-142863" algn="l" defTabSz="761937" rtl="0" eaLnBrk="1" latinLnBrk="0" hangingPunct="1">
      <a:buFont typeface="Arial" pitchFamily="34" charset="0"/>
      <a:buChar char="•"/>
      <a:defRPr sz="1333" kern="1200">
        <a:solidFill>
          <a:schemeClr val="tx1"/>
        </a:solidFill>
        <a:latin typeface="Qualcomm Office Regular" pitchFamily="34" charset="0"/>
        <a:ea typeface="+mn-ea"/>
        <a:cs typeface="+mn-cs"/>
      </a:defRPr>
    </a:lvl1pPr>
    <a:lvl2pPr marL="523832" indent="-142863" algn="l" defTabSz="761937" rtl="0" eaLnBrk="1" latinLnBrk="0" hangingPunct="1">
      <a:buFont typeface="Arial" pitchFamily="34" charset="0"/>
      <a:buChar char="•"/>
      <a:defRPr sz="1000" kern="1200">
        <a:solidFill>
          <a:schemeClr val="tx1"/>
        </a:solidFill>
        <a:latin typeface="Qualcomm Office Regular" pitchFamily="34" charset="0"/>
        <a:ea typeface="+mn-ea"/>
        <a:cs typeface="+mn-cs"/>
      </a:defRPr>
    </a:lvl2pPr>
    <a:lvl3pPr marL="904801" indent="-142863" algn="l" defTabSz="761937" rtl="0" eaLnBrk="1" latinLnBrk="0" hangingPunct="1">
      <a:buFont typeface="Arial" pitchFamily="34" charset="0"/>
      <a:buChar char="•"/>
      <a:defRPr sz="1000" kern="1200" baseline="0">
        <a:solidFill>
          <a:schemeClr val="tx1"/>
        </a:solidFill>
        <a:latin typeface="Qualcomm Office Regular" pitchFamily="34" charset="0"/>
        <a:ea typeface="+mn-ea"/>
        <a:cs typeface="+mn-cs"/>
      </a:defRPr>
    </a:lvl3pPr>
    <a:lvl4pPr marL="1142907" algn="l" defTabSz="761937" rtl="0" eaLnBrk="1" latinLnBrk="0" hangingPunct="1">
      <a:defRPr sz="1000" kern="1200">
        <a:solidFill>
          <a:schemeClr val="tx1"/>
        </a:solidFill>
        <a:latin typeface="+mn-lt"/>
        <a:ea typeface="+mn-ea"/>
        <a:cs typeface="+mn-cs"/>
      </a:defRPr>
    </a:lvl4pPr>
    <a:lvl5pPr marL="1523876" algn="l" defTabSz="761937" rtl="0" eaLnBrk="1" latinLnBrk="0" hangingPunct="1">
      <a:defRPr sz="1000" kern="1200">
        <a:solidFill>
          <a:schemeClr val="tx1"/>
        </a:solidFill>
        <a:latin typeface="+mn-lt"/>
        <a:ea typeface="+mn-ea"/>
        <a:cs typeface="+mn-cs"/>
      </a:defRPr>
    </a:lvl5pPr>
    <a:lvl6pPr marL="1904845" algn="l" defTabSz="761937" rtl="0" eaLnBrk="1" latinLnBrk="0" hangingPunct="1">
      <a:defRPr sz="1000" kern="1200">
        <a:solidFill>
          <a:schemeClr val="tx1"/>
        </a:solidFill>
        <a:latin typeface="+mn-lt"/>
        <a:ea typeface="+mn-ea"/>
        <a:cs typeface="+mn-cs"/>
      </a:defRPr>
    </a:lvl6pPr>
    <a:lvl7pPr marL="2285813" algn="l" defTabSz="761937" rtl="0" eaLnBrk="1" latinLnBrk="0" hangingPunct="1">
      <a:defRPr sz="1000" kern="1200">
        <a:solidFill>
          <a:schemeClr val="tx1"/>
        </a:solidFill>
        <a:latin typeface="+mn-lt"/>
        <a:ea typeface="+mn-ea"/>
        <a:cs typeface="+mn-cs"/>
      </a:defRPr>
    </a:lvl7pPr>
    <a:lvl8pPr marL="2666782" algn="l" defTabSz="761937" rtl="0" eaLnBrk="1" latinLnBrk="0" hangingPunct="1">
      <a:defRPr sz="1000" kern="1200">
        <a:solidFill>
          <a:schemeClr val="tx1"/>
        </a:solidFill>
        <a:latin typeface="+mn-lt"/>
        <a:ea typeface="+mn-ea"/>
        <a:cs typeface="+mn-cs"/>
      </a:defRPr>
    </a:lvl8pPr>
    <a:lvl9pPr marL="3047751" algn="l" defTabSz="761937"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653D27-82DB-78C4-4750-B30D1EB4B1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E387AB-AE76-2D36-3D07-725ACB927D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FA85B5-104E-68D3-56B1-3263E2B0E2D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242C95E-91EB-28AD-F01A-B2298375B51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75E7E4-6857-4F03-A780-9887AA86825E}" type="slidenum">
              <a:rPr kumimoji="0" lang="de-DE" sz="1200" b="0" i="0" u="none" strike="noStrike" kern="1200" cap="none" spc="0" normalizeH="0" baseline="0" noProof="0" smtClean="0">
                <a:ln>
                  <a:noFill/>
                </a:ln>
                <a:solidFill>
                  <a:srgbClr val="0E2C3A"/>
                </a:solidFill>
                <a:effectLst/>
                <a:uLnTx/>
                <a:uFillTx/>
                <a:latin typeface="Aptos" panose="020B00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srgbClr val="0E2C3A"/>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762936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13</a:t>
            </a:fld>
            <a:endParaRPr lang="en-US" dirty="0"/>
          </a:p>
        </p:txBody>
      </p:sp>
    </p:spTree>
    <p:extLst>
      <p:ext uri="{BB962C8B-B14F-4D97-AF65-F5344CB8AC3E}">
        <p14:creationId xmlns:p14="http://schemas.microsoft.com/office/powerpoint/2010/main" val="2792477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14</a:t>
            </a:fld>
            <a:endParaRPr lang="en-US" dirty="0"/>
          </a:p>
        </p:txBody>
      </p:sp>
    </p:spTree>
    <p:extLst>
      <p:ext uri="{BB962C8B-B14F-4D97-AF65-F5344CB8AC3E}">
        <p14:creationId xmlns:p14="http://schemas.microsoft.com/office/powerpoint/2010/main" val="722925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938C7-CD49-C28E-C7A5-B1C093DDE2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589ACD-D3A4-D94C-353D-29934D61CA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E568AB-19D1-C3D8-D57A-245E201B363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852D9AF-9D25-3A34-81D3-7AAC16FBFAE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75E7E4-6857-4F03-A780-9887AA86825E}" type="slidenum">
              <a:rPr kumimoji="0" lang="de-DE" sz="1200" b="0" i="0" u="none" strike="noStrike" kern="1200" cap="none" spc="0" normalizeH="0" baseline="0" noProof="0" smtClean="0">
                <a:ln>
                  <a:noFill/>
                </a:ln>
                <a:solidFill>
                  <a:srgbClr val="0E2C3A"/>
                </a:solidFill>
                <a:effectLst/>
                <a:uLnTx/>
                <a:uFillTx/>
                <a:latin typeface="Aptos" panose="020B00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a:ln>
                <a:noFill/>
              </a:ln>
              <a:solidFill>
                <a:srgbClr val="0E2C3A"/>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537372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2</a:t>
            </a:fld>
            <a:endParaRPr lang="en-US" dirty="0"/>
          </a:p>
        </p:txBody>
      </p:sp>
    </p:spTree>
    <p:extLst>
      <p:ext uri="{BB962C8B-B14F-4D97-AF65-F5344CB8AC3E}">
        <p14:creationId xmlns:p14="http://schemas.microsoft.com/office/powerpoint/2010/main" val="3573270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3</a:t>
            </a:fld>
            <a:endParaRPr lang="en-US" dirty="0"/>
          </a:p>
        </p:txBody>
      </p:sp>
    </p:spTree>
    <p:extLst>
      <p:ext uri="{BB962C8B-B14F-4D97-AF65-F5344CB8AC3E}">
        <p14:creationId xmlns:p14="http://schemas.microsoft.com/office/powerpoint/2010/main" val="2437578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4</a:t>
            </a:fld>
            <a:endParaRPr lang="en-US" dirty="0"/>
          </a:p>
        </p:txBody>
      </p:sp>
    </p:spTree>
    <p:extLst>
      <p:ext uri="{BB962C8B-B14F-4D97-AF65-F5344CB8AC3E}">
        <p14:creationId xmlns:p14="http://schemas.microsoft.com/office/powerpoint/2010/main" val="1881201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5</a:t>
            </a:fld>
            <a:endParaRPr lang="en-US" dirty="0"/>
          </a:p>
        </p:txBody>
      </p:sp>
    </p:spTree>
    <p:extLst>
      <p:ext uri="{BB962C8B-B14F-4D97-AF65-F5344CB8AC3E}">
        <p14:creationId xmlns:p14="http://schemas.microsoft.com/office/powerpoint/2010/main" val="1487463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7</a:t>
            </a:fld>
            <a:endParaRPr lang="en-US" dirty="0"/>
          </a:p>
        </p:txBody>
      </p:sp>
    </p:spTree>
    <p:extLst>
      <p:ext uri="{BB962C8B-B14F-4D97-AF65-F5344CB8AC3E}">
        <p14:creationId xmlns:p14="http://schemas.microsoft.com/office/powerpoint/2010/main" val="4268989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8</a:t>
            </a:fld>
            <a:endParaRPr lang="en-US" dirty="0"/>
          </a:p>
        </p:txBody>
      </p:sp>
    </p:spTree>
    <p:extLst>
      <p:ext uri="{BB962C8B-B14F-4D97-AF65-F5344CB8AC3E}">
        <p14:creationId xmlns:p14="http://schemas.microsoft.com/office/powerpoint/2010/main" val="947509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11</a:t>
            </a:fld>
            <a:endParaRPr lang="en-US" dirty="0"/>
          </a:p>
        </p:txBody>
      </p:sp>
    </p:spTree>
    <p:extLst>
      <p:ext uri="{BB962C8B-B14F-4D97-AF65-F5344CB8AC3E}">
        <p14:creationId xmlns:p14="http://schemas.microsoft.com/office/powerpoint/2010/main" val="2430362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6150" y="555625"/>
            <a:ext cx="4964113" cy="27924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lnSpc>
                <a:spcPct val="93000"/>
              </a:lnSpc>
            </a:pPr>
            <a:fld id="{785BB0B3-964C-4CDE-9D3D-0BF955B8C425}" type="slidenum">
              <a:rPr lang="en-US" smtClean="0"/>
              <a:pPr>
                <a:lnSpc>
                  <a:spcPct val="93000"/>
                </a:lnSpc>
              </a:pPr>
              <a:t>12</a:t>
            </a:fld>
            <a:endParaRPr lang="en-US" dirty="0"/>
          </a:p>
        </p:txBody>
      </p:sp>
    </p:spTree>
    <p:extLst>
      <p:ext uri="{BB962C8B-B14F-4D97-AF65-F5344CB8AC3E}">
        <p14:creationId xmlns:p14="http://schemas.microsoft.com/office/powerpoint/2010/main" val="16807409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7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27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Master" Target="../slideMasters/slideMaster4.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27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Master" Target="../slideMasters/slideMaster4.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27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4.xml"/><Relationship Id="rId5" Type="http://schemas.openxmlformats.org/officeDocument/2006/relationships/image" Target="../media/image18.svg"/><Relationship Id="rId4" Type="http://schemas.openxmlformats.org/officeDocument/2006/relationships/image" Target="../media/image17.png"/></Relationships>
</file>

<file path=ppt/slideLayouts/_rels/slideLayout27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79.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81.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82.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17.png"/><Relationship Id="rId1" Type="http://schemas.openxmlformats.org/officeDocument/2006/relationships/slideMaster" Target="../slideMasters/slideMaster4.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283.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4.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28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4.xml"/></Relationships>
</file>

<file path=ppt/slideLayouts/_rels/slideLayout28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4.xml"/></Relationships>
</file>

<file path=ppt/slideLayouts/_rels/slideLayout286.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Master" Target="../slideMasters/slideMaster4.xml"/><Relationship Id="rId5" Type="http://schemas.microsoft.com/office/2007/relationships/hdphoto" Target="../media/hdphoto1.wdp"/><Relationship Id="rId4" Type="http://schemas.openxmlformats.org/officeDocument/2006/relationships/image" Target="../media/image16.png"/></Relationships>
</file>

<file path=ppt/slideLayouts/_rels/slideLayout287.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Master" Target="../slideMasters/slideMaster4.xml"/><Relationship Id="rId5" Type="http://schemas.microsoft.com/office/2007/relationships/hdphoto" Target="../media/hdphoto1.wdp"/><Relationship Id="rId4" Type="http://schemas.openxmlformats.org/officeDocument/2006/relationships/image" Target="../media/image16.png"/></Relationships>
</file>

<file path=ppt/slideLayouts/_rels/slideLayout28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4.xml"/><Relationship Id="rId5" Type="http://schemas.openxmlformats.org/officeDocument/2006/relationships/image" Target="../media/image37.svg"/><Relationship Id="rId4" Type="http://schemas.openxmlformats.org/officeDocument/2006/relationships/image" Target="../media/image33.png"/></Relationships>
</file>

<file path=ppt/slideLayouts/_rels/slideLayout28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9.svg"/><Relationship Id="rId7" Type="http://schemas.openxmlformats.org/officeDocument/2006/relationships/image" Target="../media/image43.svg"/><Relationship Id="rId2" Type="http://schemas.openxmlformats.org/officeDocument/2006/relationships/image" Target="../media/image38.png"/><Relationship Id="rId1" Type="http://schemas.openxmlformats.org/officeDocument/2006/relationships/slideMaster" Target="../slideMasters/slideMaster4.xml"/><Relationship Id="rId6" Type="http://schemas.openxmlformats.org/officeDocument/2006/relationships/image" Target="../media/image42.png"/><Relationship Id="rId11" Type="http://schemas.microsoft.com/office/2007/relationships/hdphoto" Target="../media/hdphoto2.wdp"/><Relationship Id="rId5" Type="http://schemas.openxmlformats.org/officeDocument/2006/relationships/image" Target="../media/image41.sv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image" Target="../media/image26.sv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39.svg"/><Relationship Id="rId7" Type="http://schemas.openxmlformats.org/officeDocument/2006/relationships/image" Target="../media/image43.svg"/><Relationship Id="rId2" Type="http://schemas.openxmlformats.org/officeDocument/2006/relationships/image" Target="../media/image38.png"/><Relationship Id="rId1" Type="http://schemas.openxmlformats.org/officeDocument/2006/relationships/slideMaster" Target="../slideMasters/slideMaster4.xml"/><Relationship Id="rId6" Type="http://schemas.openxmlformats.org/officeDocument/2006/relationships/image" Target="../media/image42.png"/><Relationship Id="rId11" Type="http://schemas.microsoft.com/office/2007/relationships/hdphoto" Target="../media/hdphoto2.wdp"/><Relationship Id="rId5" Type="http://schemas.openxmlformats.org/officeDocument/2006/relationships/image" Target="../media/image41.svg"/><Relationship Id="rId10" Type="http://schemas.openxmlformats.org/officeDocument/2006/relationships/image" Target="../media/image44.png"/><Relationship Id="rId4" Type="http://schemas.openxmlformats.org/officeDocument/2006/relationships/image" Target="../media/image40.png"/><Relationship Id="rId9" Type="http://schemas.openxmlformats.org/officeDocument/2006/relationships/image" Target="../media/image20.svg"/></Relationships>
</file>

<file path=ppt/slideLayouts/_rels/slideLayout291.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2.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5.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05.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0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0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0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09.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11.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7.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1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19.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21.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22.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2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24.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4.xml"/><Relationship Id="rId4" Type="http://schemas.openxmlformats.org/officeDocument/2006/relationships/image" Target="../media/image25.png"/></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Splash Slide">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63" name="Freeform 6"/>
          <p:cNvSpPr>
            <a:spLocks noEditPoints="1"/>
          </p:cNvSpPr>
          <p:nvPr/>
        </p:nvSpPr>
        <p:spPr bwMode="auto">
          <a:xfrm>
            <a:off x="2402514" y="3588584"/>
            <a:ext cx="103215" cy="114300"/>
          </a:xfrm>
          <a:custGeom>
            <a:avLst/>
            <a:gdLst>
              <a:gd name="T0" fmla="*/ 65 w 65"/>
              <a:gd name="T1" fmla="*/ 72 h 72"/>
              <a:gd name="T2" fmla="*/ 0 w 65"/>
              <a:gd name="T3" fmla="*/ 39 h 72"/>
              <a:gd name="T4" fmla="*/ 61 w 65"/>
              <a:gd name="T5" fmla="*/ 0 h 72"/>
              <a:gd name="T6" fmla="*/ 65 w 65"/>
              <a:gd name="T7" fmla="*/ 72 h 72"/>
              <a:gd name="T8" fmla="*/ 18 w 65"/>
              <a:gd name="T9" fmla="*/ 38 h 72"/>
              <a:gd name="T10" fmla="*/ 55 w 65"/>
              <a:gd name="T11" fmla="*/ 57 h 72"/>
              <a:gd name="T12" fmla="*/ 53 w 65"/>
              <a:gd name="T13" fmla="*/ 15 h 72"/>
              <a:gd name="T14" fmla="*/ 18 w 65"/>
              <a:gd name="T15" fmla="*/ 3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72">
                <a:moveTo>
                  <a:pt x="65" y="72"/>
                </a:moveTo>
                <a:lnTo>
                  <a:pt x="0" y="39"/>
                </a:lnTo>
                <a:lnTo>
                  <a:pt x="61" y="0"/>
                </a:lnTo>
                <a:lnTo>
                  <a:pt x="65" y="72"/>
                </a:lnTo>
                <a:close/>
                <a:moveTo>
                  <a:pt x="18" y="38"/>
                </a:moveTo>
                <a:lnTo>
                  <a:pt x="55" y="57"/>
                </a:lnTo>
                <a:lnTo>
                  <a:pt x="53" y="15"/>
                </a:ln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1" name="Curved Line"/>
          <p:cNvSpPr>
            <a:spLocks noEditPoints="1"/>
          </p:cNvSpPr>
          <p:nvPr/>
        </p:nvSpPr>
        <p:spPr bwMode="auto">
          <a:xfrm>
            <a:off x="2334235" y="2189996"/>
            <a:ext cx="1335436" cy="1944688"/>
          </a:xfrm>
          <a:custGeom>
            <a:avLst/>
            <a:gdLst>
              <a:gd name="T0" fmla="*/ 139 w 489"/>
              <a:gd name="T1" fmla="*/ 711 h 712"/>
              <a:gd name="T2" fmla="*/ 196 w 489"/>
              <a:gd name="T3" fmla="*/ 706 h 712"/>
              <a:gd name="T4" fmla="*/ 111 w 489"/>
              <a:gd name="T5" fmla="*/ 703 h 712"/>
              <a:gd name="T6" fmla="*/ 212 w 489"/>
              <a:gd name="T7" fmla="*/ 692 h 712"/>
              <a:gd name="T8" fmla="*/ 92 w 489"/>
              <a:gd name="T9" fmla="*/ 694 h 712"/>
              <a:gd name="T10" fmla="*/ 222 w 489"/>
              <a:gd name="T11" fmla="*/ 694 h 712"/>
              <a:gd name="T12" fmla="*/ 234 w 489"/>
              <a:gd name="T13" fmla="*/ 676 h 712"/>
              <a:gd name="T14" fmla="*/ 57 w 489"/>
              <a:gd name="T15" fmla="*/ 650 h 712"/>
              <a:gd name="T16" fmla="*/ 261 w 489"/>
              <a:gd name="T17" fmla="*/ 653 h 712"/>
              <a:gd name="T18" fmla="*/ 265 w 489"/>
              <a:gd name="T19" fmla="*/ 646 h 712"/>
              <a:gd name="T20" fmla="*/ 41 w 489"/>
              <a:gd name="T21" fmla="*/ 613 h 712"/>
              <a:gd name="T22" fmla="*/ 272 w 489"/>
              <a:gd name="T23" fmla="*/ 626 h 712"/>
              <a:gd name="T24" fmla="*/ 269 w 489"/>
              <a:gd name="T25" fmla="*/ 604 h 712"/>
              <a:gd name="T26" fmla="*/ 33 w 489"/>
              <a:gd name="T27" fmla="*/ 585 h 712"/>
              <a:gd name="T28" fmla="*/ 274 w 489"/>
              <a:gd name="T29" fmla="*/ 583 h 712"/>
              <a:gd name="T30" fmla="*/ 264 w 489"/>
              <a:gd name="T31" fmla="*/ 564 h 712"/>
              <a:gd name="T32" fmla="*/ 257 w 489"/>
              <a:gd name="T33" fmla="*/ 529 h 712"/>
              <a:gd name="T34" fmla="*/ 248 w 489"/>
              <a:gd name="T35" fmla="*/ 526 h 712"/>
              <a:gd name="T36" fmla="*/ 218 w 489"/>
              <a:gd name="T37" fmla="*/ 479 h 712"/>
              <a:gd name="T38" fmla="*/ 219 w 489"/>
              <a:gd name="T39" fmla="*/ 469 h 712"/>
              <a:gd name="T40" fmla="*/ 188 w 489"/>
              <a:gd name="T41" fmla="*/ 440 h 712"/>
              <a:gd name="T42" fmla="*/ 170 w 489"/>
              <a:gd name="T43" fmla="*/ 410 h 712"/>
              <a:gd name="T44" fmla="*/ 161 w 489"/>
              <a:gd name="T45" fmla="*/ 409 h 712"/>
              <a:gd name="T46" fmla="*/ 123 w 489"/>
              <a:gd name="T47" fmla="*/ 367 h 712"/>
              <a:gd name="T48" fmla="*/ 123 w 489"/>
              <a:gd name="T49" fmla="*/ 358 h 712"/>
              <a:gd name="T50" fmla="*/ 90 w 489"/>
              <a:gd name="T51" fmla="*/ 331 h 712"/>
              <a:gd name="T52" fmla="*/ 72 w 489"/>
              <a:gd name="T53" fmla="*/ 300 h 712"/>
              <a:gd name="T54" fmla="*/ 63 w 489"/>
              <a:gd name="T55" fmla="*/ 299 h 712"/>
              <a:gd name="T56" fmla="*/ 31 w 489"/>
              <a:gd name="T57" fmla="*/ 253 h 712"/>
              <a:gd name="T58" fmla="*/ 32 w 489"/>
              <a:gd name="T59" fmla="*/ 244 h 712"/>
              <a:gd name="T60" fmla="*/ 9 w 489"/>
              <a:gd name="T61" fmla="*/ 208 h 712"/>
              <a:gd name="T62" fmla="*/ 485 w 489"/>
              <a:gd name="T63" fmla="*/ 188 h 712"/>
              <a:gd name="T64" fmla="*/ 4 w 489"/>
              <a:gd name="T65" fmla="*/ 188 h 712"/>
              <a:gd name="T66" fmla="*/ 0 w 489"/>
              <a:gd name="T67" fmla="*/ 152 h 712"/>
              <a:gd name="T68" fmla="*/ 473 w 489"/>
              <a:gd name="T69" fmla="*/ 162 h 712"/>
              <a:gd name="T70" fmla="*/ 6 w 489"/>
              <a:gd name="T71" fmla="*/ 145 h 712"/>
              <a:gd name="T72" fmla="*/ 444 w 489"/>
              <a:gd name="T73" fmla="*/ 131 h 712"/>
              <a:gd name="T74" fmla="*/ 4 w 489"/>
              <a:gd name="T75" fmla="*/ 110 h 712"/>
              <a:gd name="T76" fmla="*/ 431 w 489"/>
              <a:gd name="T77" fmla="*/ 115 h 712"/>
              <a:gd name="T78" fmla="*/ 406 w 489"/>
              <a:gd name="T79" fmla="*/ 90 h 712"/>
              <a:gd name="T80" fmla="*/ 405 w 489"/>
              <a:gd name="T81" fmla="*/ 81 h 712"/>
              <a:gd name="T82" fmla="*/ 384 w 489"/>
              <a:gd name="T83" fmla="*/ 73 h 712"/>
              <a:gd name="T84" fmla="*/ 34 w 489"/>
              <a:gd name="T85" fmla="*/ 53 h 712"/>
              <a:gd name="T86" fmla="*/ 367 w 489"/>
              <a:gd name="T87" fmla="*/ 61 h 712"/>
              <a:gd name="T88" fmla="*/ 337 w 489"/>
              <a:gd name="T89" fmla="*/ 44 h 712"/>
              <a:gd name="T90" fmla="*/ 334 w 489"/>
              <a:gd name="T91" fmla="*/ 35 h 712"/>
              <a:gd name="T92" fmla="*/ 312 w 489"/>
              <a:gd name="T93" fmla="*/ 32 h 712"/>
              <a:gd name="T94" fmla="*/ 86 w 489"/>
              <a:gd name="T95" fmla="*/ 17 h 712"/>
              <a:gd name="T96" fmla="*/ 292 w 489"/>
              <a:gd name="T97" fmla="*/ 25 h 712"/>
              <a:gd name="T98" fmla="*/ 259 w 489"/>
              <a:gd name="T99" fmla="*/ 16 h 712"/>
              <a:gd name="T100" fmla="*/ 254 w 489"/>
              <a:gd name="T101" fmla="*/ 8 h 712"/>
              <a:gd name="T102" fmla="*/ 232 w 489"/>
              <a:gd name="T103" fmla="*/ 10 h 712"/>
              <a:gd name="T104" fmla="*/ 146 w 489"/>
              <a:gd name="T105" fmla="*/ 1 h 712"/>
              <a:gd name="T106" fmla="*/ 198 w 489"/>
              <a:gd name="T107" fmla="*/ 1 h 712"/>
              <a:gd name="T108" fmla="*/ 156 w 489"/>
              <a:gd name="T109" fmla="*/ 7 h 712"/>
              <a:gd name="T110" fmla="*/ 190 w 489"/>
              <a:gd name="T111" fmla="*/ 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712">
                <a:moveTo>
                  <a:pt x="160" y="712"/>
                </a:moveTo>
                <a:cubicBezTo>
                  <a:pt x="160" y="706"/>
                  <a:pt x="160" y="706"/>
                  <a:pt x="160" y="706"/>
                </a:cubicBezTo>
                <a:cubicBezTo>
                  <a:pt x="165" y="706"/>
                  <a:pt x="169" y="705"/>
                  <a:pt x="174" y="705"/>
                </a:cubicBezTo>
                <a:cubicBezTo>
                  <a:pt x="175" y="711"/>
                  <a:pt x="175" y="711"/>
                  <a:pt x="175" y="711"/>
                </a:cubicBezTo>
                <a:cubicBezTo>
                  <a:pt x="170" y="711"/>
                  <a:pt x="165" y="712"/>
                  <a:pt x="160" y="712"/>
                </a:cubicBezTo>
                <a:close/>
                <a:moveTo>
                  <a:pt x="153" y="712"/>
                </a:moveTo>
                <a:cubicBezTo>
                  <a:pt x="148" y="712"/>
                  <a:pt x="144" y="711"/>
                  <a:pt x="139" y="711"/>
                </a:cubicBezTo>
                <a:cubicBezTo>
                  <a:pt x="140" y="705"/>
                  <a:pt x="140" y="705"/>
                  <a:pt x="140" y="705"/>
                </a:cubicBezTo>
                <a:cubicBezTo>
                  <a:pt x="144" y="705"/>
                  <a:pt x="149" y="706"/>
                  <a:pt x="153" y="706"/>
                </a:cubicBezTo>
                <a:lnTo>
                  <a:pt x="153" y="712"/>
                </a:lnTo>
                <a:close/>
                <a:moveTo>
                  <a:pt x="182" y="710"/>
                </a:moveTo>
                <a:cubicBezTo>
                  <a:pt x="180" y="703"/>
                  <a:pt x="180" y="703"/>
                  <a:pt x="180" y="703"/>
                </a:cubicBezTo>
                <a:cubicBezTo>
                  <a:pt x="185" y="702"/>
                  <a:pt x="189" y="701"/>
                  <a:pt x="194" y="700"/>
                </a:cubicBezTo>
                <a:cubicBezTo>
                  <a:pt x="196" y="706"/>
                  <a:pt x="196" y="706"/>
                  <a:pt x="196" y="706"/>
                </a:cubicBezTo>
                <a:cubicBezTo>
                  <a:pt x="191" y="707"/>
                  <a:pt x="186" y="709"/>
                  <a:pt x="182" y="710"/>
                </a:cubicBezTo>
                <a:close/>
                <a:moveTo>
                  <a:pt x="132" y="710"/>
                </a:moveTo>
                <a:cubicBezTo>
                  <a:pt x="127" y="709"/>
                  <a:pt x="122" y="707"/>
                  <a:pt x="118" y="706"/>
                </a:cubicBezTo>
                <a:cubicBezTo>
                  <a:pt x="120" y="700"/>
                  <a:pt x="120" y="700"/>
                  <a:pt x="120" y="700"/>
                </a:cubicBezTo>
                <a:cubicBezTo>
                  <a:pt x="124" y="701"/>
                  <a:pt x="129" y="702"/>
                  <a:pt x="133" y="703"/>
                </a:cubicBezTo>
                <a:lnTo>
                  <a:pt x="132" y="710"/>
                </a:lnTo>
                <a:close/>
                <a:moveTo>
                  <a:pt x="111" y="703"/>
                </a:moveTo>
                <a:cubicBezTo>
                  <a:pt x="107" y="702"/>
                  <a:pt x="102" y="700"/>
                  <a:pt x="98" y="697"/>
                </a:cubicBezTo>
                <a:cubicBezTo>
                  <a:pt x="101" y="692"/>
                  <a:pt x="101" y="692"/>
                  <a:pt x="101" y="692"/>
                </a:cubicBezTo>
                <a:cubicBezTo>
                  <a:pt x="105" y="694"/>
                  <a:pt x="109" y="696"/>
                  <a:pt x="113" y="698"/>
                </a:cubicBezTo>
                <a:lnTo>
                  <a:pt x="111" y="703"/>
                </a:lnTo>
                <a:close/>
                <a:moveTo>
                  <a:pt x="202" y="703"/>
                </a:moveTo>
                <a:cubicBezTo>
                  <a:pt x="200" y="698"/>
                  <a:pt x="200" y="698"/>
                  <a:pt x="200" y="698"/>
                </a:cubicBezTo>
                <a:cubicBezTo>
                  <a:pt x="204" y="696"/>
                  <a:pt x="208" y="694"/>
                  <a:pt x="212" y="692"/>
                </a:cubicBezTo>
                <a:cubicBezTo>
                  <a:pt x="215" y="697"/>
                  <a:pt x="215" y="697"/>
                  <a:pt x="215" y="697"/>
                </a:cubicBezTo>
                <a:cubicBezTo>
                  <a:pt x="211" y="700"/>
                  <a:pt x="207" y="702"/>
                  <a:pt x="202" y="703"/>
                </a:cubicBezTo>
                <a:close/>
                <a:moveTo>
                  <a:pt x="92" y="694"/>
                </a:moveTo>
                <a:cubicBezTo>
                  <a:pt x="88" y="691"/>
                  <a:pt x="84" y="689"/>
                  <a:pt x="80" y="686"/>
                </a:cubicBezTo>
                <a:cubicBezTo>
                  <a:pt x="84" y="681"/>
                  <a:pt x="84" y="681"/>
                  <a:pt x="84" y="681"/>
                </a:cubicBezTo>
                <a:cubicBezTo>
                  <a:pt x="88" y="683"/>
                  <a:pt x="91" y="686"/>
                  <a:pt x="95" y="688"/>
                </a:cubicBezTo>
                <a:lnTo>
                  <a:pt x="92" y="694"/>
                </a:lnTo>
                <a:close/>
                <a:moveTo>
                  <a:pt x="222" y="694"/>
                </a:moveTo>
                <a:cubicBezTo>
                  <a:pt x="218" y="688"/>
                  <a:pt x="218" y="688"/>
                  <a:pt x="218" y="688"/>
                </a:cubicBezTo>
                <a:cubicBezTo>
                  <a:pt x="221" y="687"/>
                  <a:pt x="224" y="685"/>
                  <a:pt x="227" y="683"/>
                </a:cubicBezTo>
                <a:cubicBezTo>
                  <a:pt x="229" y="680"/>
                  <a:pt x="229" y="680"/>
                  <a:pt x="229" y="680"/>
                </a:cubicBezTo>
                <a:cubicBezTo>
                  <a:pt x="233" y="685"/>
                  <a:pt x="233" y="685"/>
                  <a:pt x="233" y="685"/>
                </a:cubicBezTo>
                <a:cubicBezTo>
                  <a:pt x="231" y="688"/>
                  <a:pt x="231" y="688"/>
                  <a:pt x="231" y="688"/>
                </a:cubicBezTo>
                <a:cubicBezTo>
                  <a:pt x="228" y="690"/>
                  <a:pt x="225" y="692"/>
                  <a:pt x="222" y="694"/>
                </a:cubicBezTo>
                <a:close/>
                <a:moveTo>
                  <a:pt x="75" y="681"/>
                </a:moveTo>
                <a:cubicBezTo>
                  <a:pt x="71" y="678"/>
                  <a:pt x="68" y="674"/>
                  <a:pt x="64" y="671"/>
                </a:cubicBezTo>
                <a:cubicBezTo>
                  <a:pt x="69" y="667"/>
                  <a:pt x="69" y="667"/>
                  <a:pt x="69" y="667"/>
                </a:cubicBezTo>
                <a:cubicBezTo>
                  <a:pt x="72" y="670"/>
                  <a:pt x="75" y="673"/>
                  <a:pt x="79" y="676"/>
                </a:cubicBezTo>
                <a:lnTo>
                  <a:pt x="75" y="681"/>
                </a:lnTo>
                <a:close/>
                <a:moveTo>
                  <a:pt x="239" y="681"/>
                </a:moveTo>
                <a:cubicBezTo>
                  <a:pt x="234" y="676"/>
                  <a:pt x="234" y="676"/>
                  <a:pt x="234" y="676"/>
                </a:cubicBezTo>
                <a:cubicBezTo>
                  <a:pt x="238" y="673"/>
                  <a:pt x="241" y="669"/>
                  <a:pt x="244" y="666"/>
                </a:cubicBezTo>
                <a:cubicBezTo>
                  <a:pt x="249" y="670"/>
                  <a:pt x="249" y="670"/>
                  <a:pt x="249" y="670"/>
                </a:cubicBezTo>
                <a:cubicBezTo>
                  <a:pt x="246" y="674"/>
                  <a:pt x="242" y="677"/>
                  <a:pt x="239" y="681"/>
                </a:cubicBezTo>
                <a:close/>
                <a:moveTo>
                  <a:pt x="60" y="665"/>
                </a:moveTo>
                <a:cubicBezTo>
                  <a:pt x="59" y="664"/>
                  <a:pt x="58" y="663"/>
                  <a:pt x="57" y="662"/>
                </a:cubicBezTo>
                <a:cubicBezTo>
                  <a:pt x="55" y="659"/>
                  <a:pt x="53" y="657"/>
                  <a:pt x="51" y="654"/>
                </a:cubicBezTo>
                <a:cubicBezTo>
                  <a:pt x="57" y="650"/>
                  <a:pt x="57" y="650"/>
                  <a:pt x="57" y="650"/>
                </a:cubicBezTo>
                <a:cubicBezTo>
                  <a:pt x="59" y="653"/>
                  <a:pt x="60" y="656"/>
                  <a:pt x="62" y="658"/>
                </a:cubicBezTo>
                <a:cubicBezTo>
                  <a:pt x="63" y="659"/>
                  <a:pt x="64" y="660"/>
                  <a:pt x="65" y="661"/>
                </a:cubicBezTo>
                <a:lnTo>
                  <a:pt x="60" y="665"/>
                </a:lnTo>
                <a:close/>
                <a:moveTo>
                  <a:pt x="253" y="665"/>
                </a:moveTo>
                <a:cubicBezTo>
                  <a:pt x="248" y="661"/>
                  <a:pt x="248" y="661"/>
                  <a:pt x="248" y="661"/>
                </a:cubicBezTo>
                <a:cubicBezTo>
                  <a:pt x="251" y="657"/>
                  <a:pt x="253" y="653"/>
                  <a:pt x="256" y="649"/>
                </a:cubicBezTo>
                <a:cubicBezTo>
                  <a:pt x="261" y="653"/>
                  <a:pt x="261" y="653"/>
                  <a:pt x="261" y="653"/>
                </a:cubicBezTo>
                <a:cubicBezTo>
                  <a:pt x="259" y="657"/>
                  <a:pt x="256" y="661"/>
                  <a:pt x="253" y="665"/>
                </a:cubicBezTo>
                <a:close/>
                <a:moveTo>
                  <a:pt x="48" y="648"/>
                </a:moveTo>
                <a:cubicBezTo>
                  <a:pt x="45" y="643"/>
                  <a:pt x="43" y="639"/>
                  <a:pt x="42" y="635"/>
                </a:cubicBezTo>
                <a:cubicBezTo>
                  <a:pt x="47" y="632"/>
                  <a:pt x="47" y="632"/>
                  <a:pt x="47" y="632"/>
                </a:cubicBezTo>
                <a:cubicBezTo>
                  <a:pt x="49" y="636"/>
                  <a:pt x="51" y="640"/>
                  <a:pt x="53" y="644"/>
                </a:cubicBezTo>
                <a:lnTo>
                  <a:pt x="48" y="648"/>
                </a:lnTo>
                <a:close/>
                <a:moveTo>
                  <a:pt x="265" y="646"/>
                </a:moveTo>
                <a:cubicBezTo>
                  <a:pt x="259" y="644"/>
                  <a:pt x="259" y="644"/>
                  <a:pt x="259" y="644"/>
                </a:cubicBezTo>
                <a:cubicBezTo>
                  <a:pt x="261" y="639"/>
                  <a:pt x="263" y="635"/>
                  <a:pt x="264" y="631"/>
                </a:cubicBezTo>
                <a:cubicBezTo>
                  <a:pt x="270" y="633"/>
                  <a:pt x="270" y="633"/>
                  <a:pt x="270" y="633"/>
                </a:cubicBezTo>
                <a:cubicBezTo>
                  <a:pt x="269" y="637"/>
                  <a:pt x="267" y="642"/>
                  <a:pt x="265" y="646"/>
                </a:cubicBezTo>
                <a:close/>
                <a:moveTo>
                  <a:pt x="39" y="628"/>
                </a:moveTo>
                <a:cubicBezTo>
                  <a:pt x="37" y="623"/>
                  <a:pt x="36" y="619"/>
                  <a:pt x="35" y="614"/>
                </a:cubicBezTo>
                <a:cubicBezTo>
                  <a:pt x="41" y="613"/>
                  <a:pt x="41" y="613"/>
                  <a:pt x="41" y="613"/>
                </a:cubicBezTo>
                <a:cubicBezTo>
                  <a:pt x="42" y="617"/>
                  <a:pt x="44" y="622"/>
                  <a:pt x="45" y="626"/>
                </a:cubicBezTo>
                <a:lnTo>
                  <a:pt x="39" y="628"/>
                </a:lnTo>
                <a:close/>
                <a:moveTo>
                  <a:pt x="272" y="626"/>
                </a:moveTo>
                <a:cubicBezTo>
                  <a:pt x="266" y="624"/>
                  <a:pt x="266" y="624"/>
                  <a:pt x="266" y="624"/>
                </a:cubicBezTo>
                <a:cubicBezTo>
                  <a:pt x="267" y="620"/>
                  <a:pt x="268" y="616"/>
                  <a:pt x="268" y="611"/>
                </a:cubicBezTo>
                <a:cubicBezTo>
                  <a:pt x="275" y="612"/>
                  <a:pt x="275" y="612"/>
                  <a:pt x="275" y="612"/>
                </a:cubicBezTo>
                <a:cubicBezTo>
                  <a:pt x="274" y="617"/>
                  <a:pt x="273" y="621"/>
                  <a:pt x="272" y="626"/>
                </a:cubicBezTo>
                <a:close/>
                <a:moveTo>
                  <a:pt x="34" y="607"/>
                </a:moveTo>
                <a:cubicBezTo>
                  <a:pt x="33" y="602"/>
                  <a:pt x="33" y="597"/>
                  <a:pt x="33" y="593"/>
                </a:cubicBezTo>
                <a:cubicBezTo>
                  <a:pt x="39" y="592"/>
                  <a:pt x="39" y="592"/>
                  <a:pt x="39" y="592"/>
                </a:cubicBezTo>
                <a:cubicBezTo>
                  <a:pt x="39" y="597"/>
                  <a:pt x="39" y="602"/>
                  <a:pt x="40" y="606"/>
                </a:cubicBezTo>
                <a:lnTo>
                  <a:pt x="34" y="607"/>
                </a:lnTo>
                <a:close/>
                <a:moveTo>
                  <a:pt x="275" y="605"/>
                </a:moveTo>
                <a:cubicBezTo>
                  <a:pt x="269" y="604"/>
                  <a:pt x="269" y="604"/>
                  <a:pt x="269" y="604"/>
                </a:cubicBezTo>
                <a:cubicBezTo>
                  <a:pt x="269" y="603"/>
                  <a:pt x="269" y="601"/>
                  <a:pt x="269" y="599"/>
                </a:cubicBezTo>
                <a:cubicBezTo>
                  <a:pt x="269" y="597"/>
                  <a:pt x="269" y="594"/>
                  <a:pt x="269" y="591"/>
                </a:cubicBezTo>
                <a:cubicBezTo>
                  <a:pt x="275" y="590"/>
                  <a:pt x="275" y="590"/>
                  <a:pt x="275" y="590"/>
                </a:cubicBezTo>
                <a:cubicBezTo>
                  <a:pt x="275" y="593"/>
                  <a:pt x="275" y="596"/>
                  <a:pt x="275" y="599"/>
                </a:cubicBezTo>
                <a:cubicBezTo>
                  <a:pt x="275" y="601"/>
                  <a:pt x="275" y="603"/>
                  <a:pt x="275" y="605"/>
                </a:cubicBezTo>
                <a:close/>
                <a:moveTo>
                  <a:pt x="39" y="586"/>
                </a:moveTo>
                <a:cubicBezTo>
                  <a:pt x="33" y="585"/>
                  <a:pt x="33" y="585"/>
                  <a:pt x="33" y="585"/>
                </a:cubicBezTo>
                <a:cubicBezTo>
                  <a:pt x="33" y="581"/>
                  <a:pt x="33" y="576"/>
                  <a:pt x="34" y="571"/>
                </a:cubicBezTo>
                <a:cubicBezTo>
                  <a:pt x="40" y="572"/>
                  <a:pt x="40" y="572"/>
                  <a:pt x="40" y="572"/>
                </a:cubicBezTo>
                <a:cubicBezTo>
                  <a:pt x="40" y="577"/>
                  <a:pt x="39" y="581"/>
                  <a:pt x="39" y="586"/>
                </a:cubicBezTo>
                <a:close/>
                <a:moveTo>
                  <a:pt x="268" y="584"/>
                </a:moveTo>
                <a:cubicBezTo>
                  <a:pt x="267" y="580"/>
                  <a:pt x="266" y="575"/>
                  <a:pt x="265" y="570"/>
                </a:cubicBezTo>
                <a:cubicBezTo>
                  <a:pt x="272" y="569"/>
                  <a:pt x="272" y="569"/>
                  <a:pt x="272" y="569"/>
                </a:cubicBezTo>
                <a:cubicBezTo>
                  <a:pt x="273" y="574"/>
                  <a:pt x="274" y="579"/>
                  <a:pt x="274" y="583"/>
                </a:cubicBezTo>
                <a:lnTo>
                  <a:pt x="268" y="584"/>
                </a:lnTo>
                <a:close/>
                <a:moveTo>
                  <a:pt x="41" y="565"/>
                </a:moveTo>
                <a:cubicBezTo>
                  <a:pt x="35" y="564"/>
                  <a:pt x="35" y="564"/>
                  <a:pt x="35" y="564"/>
                </a:cubicBezTo>
                <a:cubicBezTo>
                  <a:pt x="36" y="559"/>
                  <a:pt x="38" y="555"/>
                  <a:pt x="39" y="550"/>
                </a:cubicBezTo>
                <a:cubicBezTo>
                  <a:pt x="45" y="552"/>
                  <a:pt x="45" y="552"/>
                  <a:pt x="45" y="552"/>
                </a:cubicBezTo>
                <a:cubicBezTo>
                  <a:pt x="44" y="557"/>
                  <a:pt x="42" y="561"/>
                  <a:pt x="41" y="565"/>
                </a:cubicBezTo>
                <a:close/>
                <a:moveTo>
                  <a:pt x="264" y="564"/>
                </a:moveTo>
                <a:cubicBezTo>
                  <a:pt x="263" y="560"/>
                  <a:pt x="261" y="555"/>
                  <a:pt x="260" y="551"/>
                </a:cubicBezTo>
                <a:cubicBezTo>
                  <a:pt x="265" y="549"/>
                  <a:pt x="265" y="549"/>
                  <a:pt x="265" y="549"/>
                </a:cubicBezTo>
                <a:cubicBezTo>
                  <a:pt x="267" y="553"/>
                  <a:pt x="269" y="558"/>
                  <a:pt x="270" y="562"/>
                </a:cubicBezTo>
                <a:lnTo>
                  <a:pt x="264" y="564"/>
                </a:lnTo>
                <a:close/>
                <a:moveTo>
                  <a:pt x="257" y="544"/>
                </a:moveTo>
                <a:cubicBezTo>
                  <a:pt x="255" y="540"/>
                  <a:pt x="254" y="536"/>
                  <a:pt x="251" y="532"/>
                </a:cubicBezTo>
                <a:cubicBezTo>
                  <a:pt x="257" y="529"/>
                  <a:pt x="257" y="529"/>
                  <a:pt x="257" y="529"/>
                </a:cubicBezTo>
                <a:cubicBezTo>
                  <a:pt x="259" y="533"/>
                  <a:pt x="261" y="538"/>
                  <a:pt x="263" y="542"/>
                </a:cubicBezTo>
                <a:lnTo>
                  <a:pt x="257" y="544"/>
                </a:lnTo>
                <a:close/>
                <a:moveTo>
                  <a:pt x="248" y="526"/>
                </a:moveTo>
                <a:cubicBezTo>
                  <a:pt x="246" y="522"/>
                  <a:pt x="244" y="517"/>
                  <a:pt x="242" y="513"/>
                </a:cubicBezTo>
                <a:cubicBezTo>
                  <a:pt x="247" y="510"/>
                  <a:pt x="247" y="510"/>
                  <a:pt x="247" y="510"/>
                </a:cubicBezTo>
                <a:cubicBezTo>
                  <a:pt x="250" y="514"/>
                  <a:pt x="252" y="518"/>
                  <a:pt x="254" y="523"/>
                </a:cubicBezTo>
                <a:lnTo>
                  <a:pt x="248" y="526"/>
                </a:lnTo>
                <a:close/>
                <a:moveTo>
                  <a:pt x="238" y="507"/>
                </a:moveTo>
                <a:cubicBezTo>
                  <a:pt x="236" y="504"/>
                  <a:pt x="233" y="500"/>
                  <a:pt x="231" y="496"/>
                </a:cubicBezTo>
                <a:cubicBezTo>
                  <a:pt x="236" y="492"/>
                  <a:pt x="236" y="492"/>
                  <a:pt x="236" y="492"/>
                </a:cubicBezTo>
                <a:cubicBezTo>
                  <a:pt x="239" y="496"/>
                  <a:pt x="241" y="500"/>
                  <a:pt x="244" y="504"/>
                </a:cubicBezTo>
                <a:lnTo>
                  <a:pt x="238" y="507"/>
                </a:lnTo>
                <a:close/>
                <a:moveTo>
                  <a:pt x="227" y="490"/>
                </a:moveTo>
                <a:cubicBezTo>
                  <a:pt x="224" y="486"/>
                  <a:pt x="221" y="483"/>
                  <a:pt x="218" y="479"/>
                </a:cubicBezTo>
                <a:cubicBezTo>
                  <a:pt x="224" y="475"/>
                  <a:pt x="224" y="475"/>
                  <a:pt x="224" y="475"/>
                </a:cubicBezTo>
                <a:cubicBezTo>
                  <a:pt x="226" y="479"/>
                  <a:pt x="229" y="483"/>
                  <a:pt x="232" y="486"/>
                </a:cubicBezTo>
                <a:lnTo>
                  <a:pt x="227" y="490"/>
                </a:lnTo>
                <a:close/>
                <a:moveTo>
                  <a:pt x="214" y="473"/>
                </a:moveTo>
                <a:cubicBezTo>
                  <a:pt x="211" y="470"/>
                  <a:pt x="209" y="466"/>
                  <a:pt x="206" y="462"/>
                </a:cubicBezTo>
                <a:cubicBezTo>
                  <a:pt x="211" y="458"/>
                  <a:pt x="211" y="458"/>
                  <a:pt x="211" y="458"/>
                </a:cubicBezTo>
                <a:cubicBezTo>
                  <a:pt x="214" y="462"/>
                  <a:pt x="217" y="466"/>
                  <a:pt x="219" y="469"/>
                </a:cubicBezTo>
                <a:lnTo>
                  <a:pt x="214" y="473"/>
                </a:lnTo>
                <a:close/>
                <a:moveTo>
                  <a:pt x="201" y="457"/>
                </a:moveTo>
                <a:cubicBezTo>
                  <a:pt x="199" y="453"/>
                  <a:pt x="196" y="449"/>
                  <a:pt x="193" y="446"/>
                </a:cubicBezTo>
                <a:cubicBezTo>
                  <a:pt x="198" y="442"/>
                  <a:pt x="198" y="442"/>
                  <a:pt x="198" y="442"/>
                </a:cubicBezTo>
                <a:cubicBezTo>
                  <a:pt x="201" y="445"/>
                  <a:pt x="204" y="449"/>
                  <a:pt x="206" y="453"/>
                </a:cubicBezTo>
                <a:lnTo>
                  <a:pt x="201" y="457"/>
                </a:lnTo>
                <a:close/>
                <a:moveTo>
                  <a:pt x="188" y="440"/>
                </a:moveTo>
                <a:cubicBezTo>
                  <a:pt x="185" y="437"/>
                  <a:pt x="182" y="433"/>
                  <a:pt x="179" y="430"/>
                </a:cubicBezTo>
                <a:cubicBezTo>
                  <a:pt x="184" y="426"/>
                  <a:pt x="184" y="426"/>
                  <a:pt x="184" y="426"/>
                </a:cubicBezTo>
                <a:cubicBezTo>
                  <a:pt x="187" y="429"/>
                  <a:pt x="190" y="433"/>
                  <a:pt x="193" y="436"/>
                </a:cubicBezTo>
                <a:lnTo>
                  <a:pt x="188" y="440"/>
                </a:lnTo>
                <a:close/>
                <a:moveTo>
                  <a:pt x="175" y="425"/>
                </a:moveTo>
                <a:cubicBezTo>
                  <a:pt x="172" y="421"/>
                  <a:pt x="169" y="417"/>
                  <a:pt x="166" y="414"/>
                </a:cubicBezTo>
                <a:cubicBezTo>
                  <a:pt x="170" y="410"/>
                  <a:pt x="170" y="410"/>
                  <a:pt x="170" y="410"/>
                </a:cubicBezTo>
                <a:cubicBezTo>
                  <a:pt x="173" y="413"/>
                  <a:pt x="176" y="417"/>
                  <a:pt x="180" y="420"/>
                </a:cubicBezTo>
                <a:lnTo>
                  <a:pt x="175" y="425"/>
                </a:lnTo>
                <a:close/>
                <a:moveTo>
                  <a:pt x="161" y="409"/>
                </a:moveTo>
                <a:cubicBezTo>
                  <a:pt x="158" y="405"/>
                  <a:pt x="155" y="402"/>
                  <a:pt x="152" y="398"/>
                </a:cubicBezTo>
                <a:cubicBezTo>
                  <a:pt x="156" y="394"/>
                  <a:pt x="156" y="394"/>
                  <a:pt x="156" y="394"/>
                </a:cubicBezTo>
                <a:cubicBezTo>
                  <a:pt x="159" y="398"/>
                  <a:pt x="163" y="401"/>
                  <a:pt x="166" y="405"/>
                </a:cubicBezTo>
                <a:lnTo>
                  <a:pt x="161" y="409"/>
                </a:lnTo>
                <a:close/>
                <a:moveTo>
                  <a:pt x="147" y="393"/>
                </a:moveTo>
                <a:cubicBezTo>
                  <a:pt x="144" y="390"/>
                  <a:pt x="141" y="386"/>
                  <a:pt x="138" y="383"/>
                </a:cubicBezTo>
                <a:cubicBezTo>
                  <a:pt x="142" y="379"/>
                  <a:pt x="142" y="379"/>
                  <a:pt x="142" y="379"/>
                </a:cubicBezTo>
                <a:cubicBezTo>
                  <a:pt x="145" y="382"/>
                  <a:pt x="148" y="385"/>
                  <a:pt x="152" y="389"/>
                </a:cubicBezTo>
                <a:lnTo>
                  <a:pt x="147" y="393"/>
                </a:lnTo>
                <a:close/>
                <a:moveTo>
                  <a:pt x="133" y="378"/>
                </a:moveTo>
                <a:cubicBezTo>
                  <a:pt x="123" y="367"/>
                  <a:pt x="123" y="367"/>
                  <a:pt x="123" y="367"/>
                </a:cubicBezTo>
                <a:cubicBezTo>
                  <a:pt x="128" y="363"/>
                  <a:pt x="128" y="363"/>
                  <a:pt x="128" y="363"/>
                </a:cubicBezTo>
                <a:cubicBezTo>
                  <a:pt x="137" y="373"/>
                  <a:pt x="137" y="373"/>
                  <a:pt x="137" y="373"/>
                </a:cubicBezTo>
                <a:lnTo>
                  <a:pt x="133" y="378"/>
                </a:lnTo>
                <a:close/>
                <a:moveTo>
                  <a:pt x="119" y="362"/>
                </a:moveTo>
                <a:cubicBezTo>
                  <a:pt x="109" y="352"/>
                  <a:pt x="109" y="352"/>
                  <a:pt x="109" y="352"/>
                </a:cubicBezTo>
                <a:cubicBezTo>
                  <a:pt x="114" y="348"/>
                  <a:pt x="114" y="348"/>
                  <a:pt x="114" y="348"/>
                </a:cubicBezTo>
                <a:cubicBezTo>
                  <a:pt x="123" y="358"/>
                  <a:pt x="123" y="358"/>
                  <a:pt x="123" y="358"/>
                </a:cubicBezTo>
                <a:lnTo>
                  <a:pt x="119" y="362"/>
                </a:lnTo>
                <a:close/>
                <a:moveTo>
                  <a:pt x="104" y="347"/>
                </a:moveTo>
                <a:cubicBezTo>
                  <a:pt x="101" y="343"/>
                  <a:pt x="98" y="340"/>
                  <a:pt x="95" y="336"/>
                </a:cubicBezTo>
                <a:cubicBezTo>
                  <a:pt x="100" y="332"/>
                  <a:pt x="100" y="332"/>
                  <a:pt x="100" y="332"/>
                </a:cubicBezTo>
                <a:cubicBezTo>
                  <a:pt x="103" y="335"/>
                  <a:pt x="106" y="339"/>
                  <a:pt x="109" y="342"/>
                </a:cubicBezTo>
                <a:lnTo>
                  <a:pt x="104" y="347"/>
                </a:lnTo>
                <a:close/>
                <a:moveTo>
                  <a:pt x="90" y="331"/>
                </a:moveTo>
                <a:cubicBezTo>
                  <a:pt x="87" y="328"/>
                  <a:pt x="84" y="324"/>
                  <a:pt x="81" y="320"/>
                </a:cubicBezTo>
                <a:cubicBezTo>
                  <a:pt x="86" y="316"/>
                  <a:pt x="86" y="316"/>
                  <a:pt x="86" y="316"/>
                </a:cubicBezTo>
                <a:cubicBezTo>
                  <a:pt x="89" y="320"/>
                  <a:pt x="92" y="323"/>
                  <a:pt x="95" y="327"/>
                </a:cubicBezTo>
                <a:lnTo>
                  <a:pt x="90" y="331"/>
                </a:lnTo>
                <a:close/>
                <a:moveTo>
                  <a:pt x="76" y="315"/>
                </a:moveTo>
                <a:cubicBezTo>
                  <a:pt x="73" y="312"/>
                  <a:pt x="70" y="308"/>
                  <a:pt x="67" y="304"/>
                </a:cubicBezTo>
                <a:cubicBezTo>
                  <a:pt x="72" y="300"/>
                  <a:pt x="72" y="300"/>
                  <a:pt x="72" y="300"/>
                </a:cubicBezTo>
                <a:cubicBezTo>
                  <a:pt x="75" y="304"/>
                  <a:pt x="78" y="307"/>
                  <a:pt x="81" y="311"/>
                </a:cubicBezTo>
                <a:lnTo>
                  <a:pt x="76" y="315"/>
                </a:lnTo>
                <a:close/>
                <a:moveTo>
                  <a:pt x="63" y="299"/>
                </a:moveTo>
                <a:cubicBezTo>
                  <a:pt x="60" y="295"/>
                  <a:pt x="57" y="292"/>
                  <a:pt x="54" y="288"/>
                </a:cubicBezTo>
                <a:cubicBezTo>
                  <a:pt x="59" y="284"/>
                  <a:pt x="59" y="284"/>
                  <a:pt x="59" y="284"/>
                </a:cubicBezTo>
                <a:cubicBezTo>
                  <a:pt x="62" y="288"/>
                  <a:pt x="65" y="291"/>
                  <a:pt x="68" y="295"/>
                </a:cubicBezTo>
                <a:lnTo>
                  <a:pt x="63" y="299"/>
                </a:lnTo>
                <a:close/>
                <a:moveTo>
                  <a:pt x="50" y="282"/>
                </a:moveTo>
                <a:cubicBezTo>
                  <a:pt x="47" y="278"/>
                  <a:pt x="45" y="275"/>
                  <a:pt x="42" y="271"/>
                </a:cubicBezTo>
                <a:cubicBezTo>
                  <a:pt x="47" y="267"/>
                  <a:pt x="47" y="267"/>
                  <a:pt x="47" y="267"/>
                </a:cubicBezTo>
                <a:cubicBezTo>
                  <a:pt x="50" y="271"/>
                  <a:pt x="52" y="275"/>
                  <a:pt x="55" y="278"/>
                </a:cubicBezTo>
                <a:lnTo>
                  <a:pt x="50" y="282"/>
                </a:lnTo>
                <a:close/>
                <a:moveTo>
                  <a:pt x="38" y="265"/>
                </a:moveTo>
                <a:cubicBezTo>
                  <a:pt x="35" y="261"/>
                  <a:pt x="33" y="257"/>
                  <a:pt x="31" y="253"/>
                </a:cubicBezTo>
                <a:cubicBezTo>
                  <a:pt x="36" y="250"/>
                  <a:pt x="36" y="250"/>
                  <a:pt x="36" y="250"/>
                </a:cubicBezTo>
                <a:cubicBezTo>
                  <a:pt x="38" y="253"/>
                  <a:pt x="41" y="257"/>
                  <a:pt x="43" y="261"/>
                </a:cubicBezTo>
                <a:lnTo>
                  <a:pt x="38" y="265"/>
                </a:lnTo>
                <a:close/>
                <a:moveTo>
                  <a:pt x="27" y="247"/>
                </a:moveTo>
                <a:cubicBezTo>
                  <a:pt x="25" y="243"/>
                  <a:pt x="22" y="238"/>
                  <a:pt x="20" y="234"/>
                </a:cubicBezTo>
                <a:cubicBezTo>
                  <a:pt x="26" y="231"/>
                  <a:pt x="26" y="231"/>
                  <a:pt x="26" y="231"/>
                </a:cubicBezTo>
                <a:cubicBezTo>
                  <a:pt x="28" y="235"/>
                  <a:pt x="30" y="240"/>
                  <a:pt x="32" y="244"/>
                </a:cubicBezTo>
                <a:lnTo>
                  <a:pt x="27" y="247"/>
                </a:lnTo>
                <a:close/>
                <a:moveTo>
                  <a:pt x="17" y="228"/>
                </a:moveTo>
                <a:cubicBezTo>
                  <a:pt x="15" y="223"/>
                  <a:pt x="13" y="219"/>
                  <a:pt x="12" y="215"/>
                </a:cubicBezTo>
                <a:cubicBezTo>
                  <a:pt x="18" y="212"/>
                  <a:pt x="18" y="212"/>
                  <a:pt x="18" y="212"/>
                </a:cubicBezTo>
                <a:cubicBezTo>
                  <a:pt x="19" y="217"/>
                  <a:pt x="21" y="221"/>
                  <a:pt x="23" y="225"/>
                </a:cubicBezTo>
                <a:lnTo>
                  <a:pt x="17" y="228"/>
                </a:lnTo>
                <a:close/>
                <a:moveTo>
                  <a:pt x="9" y="208"/>
                </a:moveTo>
                <a:cubicBezTo>
                  <a:pt x="8" y="204"/>
                  <a:pt x="7" y="199"/>
                  <a:pt x="5" y="194"/>
                </a:cubicBezTo>
                <a:cubicBezTo>
                  <a:pt x="11" y="193"/>
                  <a:pt x="11" y="193"/>
                  <a:pt x="11" y="193"/>
                </a:cubicBezTo>
                <a:cubicBezTo>
                  <a:pt x="13" y="197"/>
                  <a:pt x="14" y="202"/>
                  <a:pt x="15" y="206"/>
                </a:cubicBezTo>
                <a:lnTo>
                  <a:pt x="9" y="208"/>
                </a:lnTo>
                <a:close/>
                <a:moveTo>
                  <a:pt x="483" y="203"/>
                </a:moveTo>
                <a:cubicBezTo>
                  <a:pt x="482" y="199"/>
                  <a:pt x="480" y="194"/>
                  <a:pt x="479" y="190"/>
                </a:cubicBezTo>
                <a:cubicBezTo>
                  <a:pt x="485" y="188"/>
                  <a:pt x="485" y="188"/>
                  <a:pt x="485" y="188"/>
                </a:cubicBezTo>
                <a:cubicBezTo>
                  <a:pt x="486" y="192"/>
                  <a:pt x="488" y="197"/>
                  <a:pt x="489" y="201"/>
                </a:cubicBezTo>
                <a:lnTo>
                  <a:pt x="483" y="203"/>
                </a:lnTo>
                <a:close/>
                <a:moveTo>
                  <a:pt x="4" y="188"/>
                </a:moveTo>
                <a:cubicBezTo>
                  <a:pt x="3" y="183"/>
                  <a:pt x="2" y="178"/>
                  <a:pt x="1" y="173"/>
                </a:cubicBezTo>
                <a:cubicBezTo>
                  <a:pt x="7" y="173"/>
                  <a:pt x="7" y="173"/>
                  <a:pt x="7" y="173"/>
                </a:cubicBezTo>
                <a:cubicBezTo>
                  <a:pt x="8" y="177"/>
                  <a:pt x="9" y="182"/>
                  <a:pt x="10" y="186"/>
                </a:cubicBezTo>
                <a:lnTo>
                  <a:pt x="4" y="188"/>
                </a:lnTo>
                <a:close/>
                <a:moveTo>
                  <a:pt x="476" y="184"/>
                </a:moveTo>
                <a:cubicBezTo>
                  <a:pt x="474" y="179"/>
                  <a:pt x="472" y="175"/>
                  <a:pt x="470" y="171"/>
                </a:cubicBezTo>
                <a:cubicBezTo>
                  <a:pt x="476" y="168"/>
                  <a:pt x="476" y="168"/>
                  <a:pt x="476" y="168"/>
                </a:cubicBezTo>
                <a:cubicBezTo>
                  <a:pt x="478" y="172"/>
                  <a:pt x="480" y="177"/>
                  <a:pt x="482" y="181"/>
                </a:cubicBezTo>
                <a:lnTo>
                  <a:pt x="476" y="184"/>
                </a:lnTo>
                <a:close/>
                <a:moveTo>
                  <a:pt x="0" y="166"/>
                </a:moveTo>
                <a:cubicBezTo>
                  <a:pt x="0" y="162"/>
                  <a:pt x="0" y="157"/>
                  <a:pt x="0" y="152"/>
                </a:cubicBezTo>
                <a:cubicBezTo>
                  <a:pt x="6" y="152"/>
                  <a:pt x="6" y="152"/>
                  <a:pt x="6" y="152"/>
                </a:cubicBezTo>
                <a:cubicBezTo>
                  <a:pt x="6" y="157"/>
                  <a:pt x="6" y="161"/>
                  <a:pt x="7" y="166"/>
                </a:cubicBezTo>
                <a:lnTo>
                  <a:pt x="0" y="166"/>
                </a:lnTo>
                <a:close/>
                <a:moveTo>
                  <a:pt x="467" y="165"/>
                </a:moveTo>
                <a:cubicBezTo>
                  <a:pt x="465" y="161"/>
                  <a:pt x="462" y="157"/>
                  <a:pt x="460" y="153"/>
                </a:cubicBezTo>
                <a:cubicBezTo>
                  <a:pt x="465" y="150"/>
                  <a:pt x="465" y="150"/>
                  <a:pt x="465" y="150"/>
                </a:cubicBezTo>
                <a:cubicBezTo>
                  <a:pt x="468" y="154"/>
                  <a:pt x="470" y="158"/>
                  <a:pt x="473" y="162"/>
                </a:cubicBezTo>
                <a:lnTo>
                  <a:pt x="467" y="165"/>
                </a:lnTo>
                <a:close/>
                <a:moveTo>
                  <a:pt x="456" y="147"/>
                </a:moveTo>
                <a:cubicBezTo>
                  <a:pt x="454" y="144"/>
                  <a:pt x="451" y="140"/>
                  <a:pt x="448" y="136"/>
                </a:cubicBezTo>
                <a:cubicBezTo>
                  <a:pt x="453" y="132"/>
                  <a:pt x="453" y="132"/>
                  <a:pt x="453" y="132"/>
                </a:cubicBezTo>
                <a:cubicBezTo>
                  <a:pt x="456" y="136"/>
                  <a:pt x="459" y="140"/>
                  <a:pt x="461" y="144"/>
                </a:cubicBezTo>
                <a:lnTo>
                  <a:pt x="456" y="147"/>
                </a:lnTo>
                <a:close/>
                <a:moveTo>
                  <a:pt x="6" y="145"/>
                </a:moveTo>
                <a:cubicBezTo>
                  <a:pt x="0" y="145"/>
                  <a:pt x="0" y="145"/>
                  <a:pt x="0" y="145"/>
                </a:cubicBezTo>
                <a:cubicBezTo>
                  <a:pt x="0" y="141"/>
                  <a:pt x="0" y="137"/>
                  <a:pt x="0" y="133"/>
                </a:cubicBezTo>
                <a:cubicBezTo>
                  <a:pt x="1" y="131"/>
                  <a:pt x="1" y="131"/>
                  <a:pt x="1" y="131"/>
                </a:cubicBezTo>
                <a:cubicBezTo>
                  <a:pt x="7" y="132"/>
                  <a:pt x="7" y="132"/>
                  <a:pt x="7" y="132"/>
                </a:cubicBezTo>
                <a:cubicBezTo>
                  <a:pt x="7" y="134"/>
                  <a:pt x="7" y="134"/>
                  <a:pt x="7" y="134"/>
                </a:cubicBezTo>
                <a:cubicBezTo>
                  <a:pt x="6" y="138"/>
                  <a:pt x="6" y="141"/>
                  <a:pt x="6" y="145"/>
                </a:cubicBezTo>
                <a:close/>
                <a:moveTo>
                  <a:pt x="444" y="131"/>
                </a:moveTo>
                <a:cubicBezTo>
                  <a:pt x="441" y="127"/>
                  <a:pt x="438" y="123"/>
                  <a:pt x="435" y="120"/>
                </a:cubicBezTo>
                <a:cubicBezTo>
                  <a:pt x="440" y="116"/>
                  <a:pt x="440" y="116"/>
                  <a:pt x="440" y="116"/>
                </a:cubicBezTo>
                <a:cubicBezTo>
                  <a:pt x="443" y="119"/>
                  <a:pt x="446" y="123"/>
                  <a:pt x="449" y="127"/>
                </a:cubicBezTo>
                <a:lnTo>
                  <a:pt x="444" y="131"/>
                </a:lnTo>
                <a:close/>
                <a:moveTo>
                  <a:pt x="8" y="125"/>
                </a:moveTo>
                <a:cubicBezTo>
                  <a:pt x="1" y="124"/>
                  <a:pt x="1" y="124"/>
                  <a:pt x="1" y="124"/>
                </a:cubicBezTo>
                <a:cubicBezTo>
                  <a:pt x="2" y="119"/>
                  <a:pt x="3" y="114"/>
                  <a:pt x="4" y="110"/>
                </a:cubicBezTo>
                <a:cubicBezTo>
                  <a:pt x="10" y="111"/>
                  <a:pt x="10" y="111"/>
                  <a:pt x="10" y="111"/>
                </a:cubicBezTo>
                <a:cubicBezTo>
                  <a:pt x="9" y="116"/>
                  <a:pt x="8" y="120"/>
                  <a:pt x="8" y="125"/>
                </a:cubicBezTo>
                <a:close/>
                <a:moveTo>
                  <a:pt x="431" y="115"/>
                </a:moveTo>
                <a:cubicBezTo>
                  <a:pt x="427" y="111"/>
                  <a:pt x="424" y="108"/>
                  <a:pt x="421" y="105"/>
                </a:cubicBezTo>
                <a:cubicBezTo>
                  <a:pt x="425" y="100"/>
                  <a:pt x="425" y="100"/>
                  <a:pt x="425" y="100"/>
                </a:cubicBezTo>
                <a:cubicBezTo>
                  <a:pt x="429" y="104"/>
                  <a:pt x="432" y="107"/>
                  <a:pt x="435" y="110"/>
                </a:cubicBezTo>
                <a:lnTo>
                  <a:pt x="431" y="115"/>
                </a:lnTo>
                <a:close/>
                <a:moveTo>
                  <a:pt x="12" y="105"/>
                </a:moveTo>
                <a:cubicBezTo>
                  <a:pt x="6" y="103"/>
                  <a:pt x="6" y="103"/>
                  <a:pt x="6" y="103"/>
                </a:cubicBezTo>
                <a:cubicBezTo>
                  <a:pt x="8" y="98"/>
                  <a:pt x="9" y="94"/>
                  <a:pt x="11" y="89"/>
                </a:cubicBezTo>
                <a:cubicBezTo>
                  <a:pt x="17" y="92"/>
                  <a:pt x="17" y="92"/>
                  <a:pt x="17" y="92"/>
                </a:cubicBezTo>
                <a:cubicBezTo>
                  <a:pt x="15" y="96"/>
                  <a:pt x="14" y="100"/>
                  <a:pt x="12" y="105"/>
                </a:cubicBezTo>
                <a:close/>
                <a:moveTo>
                  <a:pt x="416" y="100"/>
                </a:moveTo>
                <a:cubicBezTo>
                  <a:pt x="413" y="97"/>
                  <a:pt x="409" y="94"/>
                  <a:pt x="406" y="90"/>
                </a:cubicBezTo>
                <a:cubicBezTo>
                  <a:pt x="410" y="86"/>
                  <a:pt x="410" y="86"/>
                  <a:pt x="410" y="86"/>
                </a:cubicBezTo>
                <a:cubicBezTo>
                  <a:pt x="414" y="89"/>
                  <a:pt x="417" y="92"/>
                  <a:pt x="420" y="95"/>
                </a:cubicBezTo>
                <a:lnTo>
                  <a:pt x="416" y="100"/>
                </a:lnTo>
                <a:close/>
                <a:moveTo>
                  <a:pt x="401" y="86"/>
                </a:moveTo>
                <a:cubicBezTo>
                  <a:pt x="397" y="83"/>
                  <a:pt x="393" y="80"/>
                  <a:pt x="390" y="77"/>
                </a:cubicBezTo>
                <a:cubicBezTo>
                  <a:pt x="394" y="72"/>
                  <a:pt x="394" y="72"/>
                  <a:pt x="394" y="72"/>
                </a:cubicBezTo>
                <a:cubicBezTo>
                  <a:pt x="397" y="75"/>
                  <a:pt x="401" y="78"/>
                  <a:pt x="405" y="81"/>
                </a:cubicBezTo>
                <a:lnTo>
                  <a:pt x="401" y="86"/>
                </a:lnTo>
                <a:close/>
                <a:moveTo>
                  <a:pt x="20" y="86"/>
                </a:moveTo>
                <a:cubicBezTo>
                  <a:pt x="14" y="83"/>
                  <a:pt x="14" y="83"/>
                  <a:pt x="14" y="83"/>
                </a:cubicBezTo>
                <a:cubicBezTo>
                  <a:pt x="16" y="79"/>
                  <a:pt x="18" y="74"/>
                  <a:pt x="21" y="70"/>
                </a:cubicBezTo>
                <a:cubicBezTo>
                  <a:pt x="26" y="74"/>
                  <a:pt x="26" y="74"/>
                  <a:pt x="26" y="74"/>
                </a:cubicBezTo>
                <a:cubicBezTo>
                  <a:pt x="24" y="78"/>
                  <a:pt x="22" y="82"/>
                  <a:pt x="20" y="86"/>
                </a:cubicBezTo>
                <a:close/>
                <a:moveTo>
                  <a:pt x="384" y="73"/>
                </a:moveTo>
                <a:cubicBezTo>
                  <a:pt x="381" y="70"/>
                  <a:pt x="377" y="68"/>
                  <a:pt x="373" y="65"/>
                </a:cubicBezTo>
                <a:cubicBezTo>
                  <a:pt x="376" y="60"/>
                  <a:pt x="376" y="60"/>
                  <a:pt x="376" y="60"/>
                </a:cubicBezTo>
                <a:cubicBezTo>
                  <a:pt x="380" y="63"/>
                  <a:pt x="384" y="65"/>
                  <a:pt x="388" y="68"/>
                </a:cubicBezTo>
                <a:lnTo>
                  <a:pt x="384" y="73"/>
                </a:lnTo>
                <a:close/>
                <a:moveTo>
                  <a:pt x="30" y="68"/>
                </a:moveTo>
                <a:cubicBezTo>
                  <a:pt x="25" y="65"/>
                  <a:pt x="25" y="65"/>
                  <a:pt x="25" y="65"/>
                </a:cubicBezTo>
                <a:cubicBezTo>
                  <a:pt x="28" y="61"/>
                  <a:pt x="31" y="57"/>
                  <a:pt x="34" y="53"/>
                </a:cubicBezTo>
                <a:cubicBezTo>
                  <a:pt x="39" y="58"/>
                  <a:pt x="39" y="58"/>
                  <a:pt x="39" y="58"/>
                </a:cubicBezTo>
                <a:cubicBezTo>
                  <a:pt x="36" y="61"/>
                  <a:pt x="33" y="65"/>
                  <a:pt x="30" y="68"/>
                </a:cubicBezTo>
                <a:close/>
                <a:moveTo>
                  <a:pt x="367" y="61"/>
                </a:moveTo>
                <a:cubicBezTo>
                  <a:pt x="363" y="59"/>
                  <a:pt x="359" y="56"/>
                  <a:pt x="355" y="54"/>
                </a:cubicBezTo>
                <a:cubicBezTo>
                  <a:pt x="358" y="49"/>
                  <a:pt x="358" y="49"/>
                  <a:pt x="358" y="49"/>
                </a:cubicBezTo>
                <a:cubicBezTo>
                  <a:pt x="363" y="51"/>
                  <a:pt x="367" y="53"/>
                  <a:pt x="370" y="56"/>
                </a:cubicBezTo>
                <a:lnTo>
                  <a:pt x="367" y="61"/>
                </a:lnTo>
                <a:close/>
                <a:moveTo>
                  <a:pt x="44" y="53"/>
                </a:moveTo>
                <a:cubicBezTo>
                  <a:pt x="39" y="48"/>
                  <a:pt x="39" y="48"/>
                  <a:pt x="39" y="48"/>
                </a:cubicBezTo>
                <a:cubicBezTo>
                  <a:pt x="42" y="45"/>
                  <a:pt x="46" y="42"/>
                  <a:pt x="50" y="39"/>
                </a:cubicBezTo>
                <a:cubicBezTo>
                  <a:pt x="54" y="44"/>
                  <a:pt x="54" y="44"/>
                  <a:pt x="54" y="44"/>
                </a:cubicBezTo>
                <a:cubicBezTo>
                  <a:pt x="50" y="46"/>
                  <a:pt x="47" y="50"/>
                  <a:pt x="44" y="53"/>
                </a:cubicBezTo>
                <a:close/>
                <a:moveTo>
                  <a:pt x="349" y="51"/>
                </a:moveTo>
                <a:cubicBezTo>
                  <a:pt x="345" y="48"/>
                  <a:pt x="341" y="46"/>
                  <a:pt x="337" y="44"/>
                </a:cubicBezTo>
                <a:cubicBezTo>
                  <a:pt x="340" y="38"/>
                  <a:pt x="340" y="38"/>
                  <a:pt x="340" y="38"/>
                </a:cubicBezTo>
                <a:cubicBezTo>
                  <a:pt x="344" y="41"/>
                  <a:pt x="348" y="43"/>
                  <a:pt x="352" y="45"/>
                </a:cubicBezTo>
                <a:lnTo>
                  <a:pt x="349" y="51"/>
                </a:lnTo>
                <a:close/>
                <a:moveTo>
                  <a:pt x="331" y="41"/>
                </a:moveTo>
                <a:cubicBezTo>
                  <a:pt x="327" y="39"/>
                  <a:pt x="322" y="37"/>
                  <a:pt x="318" y="35"/>
                </a:cubicBezTo>
                <a:cubicBezTo>
                  <a:pt x="321" y="29"/>
                  <a:pt x="321" y="29"/>
                  <a:pt x="321" y="29"/>
                </a:cubicBezTo>
                <a:cubicBezTo>
                  <a:pt x="325" y="31"/>
                  <a:pt x="329" y="33"/>
                  <a:pt x="334" y="35"/>
                </a:cubicBezTo>
                <a:lnTo>
                  <a:pt x="331" y="41"/>
                </a:lnTo>
                <a:close/>
                <a:moveTo>
                  <a:pt x="59" y="39"/>
                </a:moveTo>
                <a:cubicBezTo>
                  <a:pt x="55" y="34"/>
                  <a:pt x="55" y="34"/>
                  <a:pt x="55" y="34"/>
                </a:cubicBezTo>
                <a:cubicBezTo>
                  <a:pt x="59" y="32"/>
                  <a:pt x="63" y="29"/>
                  <a:pt x="67" y="26"/>
                </a:cubicBezTo>
                <a:cubicBezTo>
                  <a:pt x="71" y="32"/>
                  <a:pt x="71" y="32"/>
                  <a:pt x="71" y="32"/>
                </a:cubicBezTo>
                <a:cubicBezTo>
                  <a:pt x="67" y="34"/>
                  <a:pt x="63" y="37"/>
                  <a:pt x="59" y="39"/>
                </a:cubicBezTo>
                <a:close/>
                <a:moveTo>
                  <a:pt x="312" y="32"/>
                </a:moveTo>
                <a:cubicBezTo>
                  <a:pt x="308" y="31"/>
                  <a:pt x="303" y="29"/>
                  <a:pt x="299" y="27"/>
                </a:cubicBezTo>
                <a:cubicBezTo>
                  <a:pt x="301" y="21"/>
                  <a:pt x="301" y="21"/>
                  <a:pt x="301" y="21"/>
                </a:cubicBezTo>
                <a:cubicBezTo>
                  <a:pt x="305" y="23"/>
                  <a:pt x="310" y="25"/>
                  <a:pt x="314" y="27"/>
                </a:cubicBezTo>
                <a:lnTo>
                  <a:pt x="312" y="32"/>
                </a:lnTo>
                <a:close/>
                <a:moveTo>
                  <a:pt x="77" y="28"/>
                </a:moveTo>
                <a:cubicBezTo>
                  <a:pt x="74" y="23"/>
                  <a:pt x="74" y="23"/>
                  <a:pt x="74" y="23"/>
                </a:cubicBezTo>
                <a:cubicBezTo>
                  <a:pt x="78" y="21"/>
                  <a:pt x="82" y="19"/>
                  <a:pt x="86" y="17"/>
                </a:cubicBezTo>
                <a:cubicBezTo>
                  <a:pt x="89" y="22"/>
                  <a:pt x="89" y="22"/>
                  <a:pt x="89" y="22"/>
                </a:cubicBezTo>
                <a:cubicBezTo>
                  <a:pt x="85" y="24"/>
                  <a:pt x="80" y="26"/>
                  <a:pt x="77" y="28"/>
                </a:cubicBezTo>
                <a:close/>
                <a:moveTo>
                  <a:pt x="292" y="25"/>
                </a:moveTo>
                <a:cubicBezTo>
                  <a:pt x="288" y="24"/>
                  <a:pt x="284" y="22"/>
                  <a:pt x="279" y="21"/>
                </a:cubicBezTo>
                <a:cubicBezTo>
                  <a:pt x="281" y="15"/>
                  <a:pt x="281" y="15"/>
                  <a:pt x="281" y="15"/>
                </a:cubicBezTo>
                <a:cubicBezTo>
                  <a:pt x="285" y="16"/>
                  <a:pt x="290" y="18"/>
                  <a:pt x="294" y="19"/>
                </a:cubicBezTo>
                <a:lnTo>
                  <a:pt x="292" y="25"/>
                </a:lnTo>
                <a:close/>
                <a:moveTo>
                  <a:pt x="95" y="20"/>
                </a:moveTo>
                <a:cubicBezTo>
                  <a:pt x="93" y="14"/>
                  <a:pt x="93" y="14"/>
                  <a:pt x="93" y="14"/>
                </a:cubicBezTo>
                <a:cubicBezTo>
                  <a:pt x="97" y="12"/>
                  <a:pt x="102" y="11"/>
                  <a:pt x="106" y="9"/>
                </a:cubicBezTo>
                <a:cubicBezTo>
                  <a:pt x="108" y="15"/>
                  <a:pt x="108" y="15"/>
                  <a:pt x="108" y="15"/>
                </a:cubicBezTo>
                <a:cubicBezTo>
                  <a:pt x="104" y="17"/>
                  <a:pt x="99" y="18"/>
                  <a:pt x="95" y="20"/>
                </a:cubicBezTo>
                <a:close/>
                <a:moveTo>
                  <a:pt x="272" y="19"/>
                </a:moveTo>
                <a:cubicBezTo>
                  <a:pt x="268" y="18"/>
                  <a:pt x="263" y="17"/>
                  <a:pt x="259" y="16"/>
                </a:cubicBezTo>
                <a:cubicBezTo>
                  <a:pt x="260" y="9"/>
                  <a:pt x="260" y="9"/>
                  <a:pt x="260" y="9"/>
                </a:cubicBezTo>
                <a:cubicBezTo>
                  <a:pt x="265" y="10"/>
                  <a:pt x="270" y="12"/>
                  <a:pt x="274" y="13"/>
                </a:cubicBezTo>
                <a:lnTo>
                  <a:pt x="272" y="19"/>
                </a:lnTo>
                <a:close/>
                <a:moveTo>
                  <a:pt x="252" y="14"/>
                </a:moveTo>
                <a:cubicBezTo>
                  <a:pt x="248" y="13"/>
                  <a:pt x="243" y="12"/>
                  <a:pt x="239" y="11"/>
                </a:cubicBezTo>
                <a:cubicBezTo>
                  <a:pt x="240" y="5"/>
                  <a:pt x="240" y="5"/>
                  <a:pt x="240" y="5"/>
                </a:cubicBezTo>
                <a:cubicBezTo>
                  <a:pt x="244" y="6"/>
                  <a:pt x="249" y="7"/>
                  <a:pt x="254" y="8"/>
                </a:cubicBezTo>
                <a:lnTo>
                  <a:pt x="252" y="14"/>
                </a:lnTo>
                <a:close/>
                <a:moveTo>
                  <a:pt x="115" y="13"/>
                </a:moveTo>
                <a:cubicBezTo>
                  <a:pt x="113" y="7"/>
                  <a:pt x="113" y="7"/>
                  <a:pt x="113" y="7"/>
                </a:cubicBezTo>
                <a:cubicBezTo>
                  <a:pt x="118" y="6"/>
                  <a:pt x="122" y="5"/>
                  <a:pt x="127" y="4"/>
                </a:cubicBezTo>
                <a:cubicBezTo>
                  <a:pt x="128" y="10"/>
                  <a:pt x="128" y="10"/>
                  <a:pt x="128" y="10"/>
                </a:cubicBezTo>
                <a:cubicBezTo>
                  <a:pt x="124" y="11"/>
                  <a:pt x="119" y="12"/>
                  <a:pt x="115" y="13"/>
                </a:cubicBezTo>
                <a:close/>
                <a:moveTo>
                  <a:pt x="232" y="10"/>
                </a:moveTo>
                <a:cubicBezTo>
                  <a:pt x="227" y="10"/>
                  <a:pt x="223" y="9"/>
                  <a:pt x="218" y="9"/>
                </a:cubicBezTo>
                <a:cubicBezTo>
                  <a:pt x="219" y="2"/>
                  <a:pt x="219" y="2"/>
                  <a:pt x="219" y="2"/>
                </a:cubicBezTo>
                <a:cubicBezTo>
                  <a:pt x="223" y="3"/>
                  <a:pt x="228" y="3"/>
                  <a:pt x="233" y="4"/>
                </a:cubicBezTo>
                <a:lnTo>
                  <a:pt x="232" y="10"/>
                </a:lnTo>
                <a:close/>
                <a:moveTo>
                  <a:pt x="135" y="9"/>
                </a:moveTo>
                <a:cubicBezTo>
                  <a:pt x="134" y="3"/>
                  <a:pt x="134" y="3"/>
                  <a:pt x="134" y="3"/>
                </a:cubicBezTo>
                <a:cubicBezTo>
                  <a:pt x="138" y="2"/>
                  <a:pt x="142" y="2"/>
                  <a:pt x="146" y="1"/>
                </a:cubicBezTo>
                <a:cubicBezTo>
                  <a:pt x="148" y="1"/>
                  <a:pt x="148" y="1"/>
                  <a:pt x="148" y="1"/>
                </a:cubicBezTo>
                <a:cubicBezTo>
                  <a:pt x="149" y="8"/>
                  <a:pt x="149" y="8"/>
                  <a:pt x="149" y="8"/>
                </a:cubicBezTo>
                <a:cubicBezTo>
                  <a:pt x="146" y="8"/>
                  <a:pt x="146" y="8"/>
                  <a:pt x="146" y="8"/>
                </a:cubicBezTo>
                <a:cubicBezTo>
                  <a:pt x="143" y="8"/>
                  <a:pt x="139" y="9"/>
                  <a:pt x="135" y="9"/>
                </a:cubicBezTo>
                <a:close/>
                <a:moveTo>
                  <a:pt x="211" y="8"/>
                </a:moveTo>
                <a:cubicBezTo>
                  <a:pt x="207" y="7"/>
                  <a:pt x="202" y="7"/>
                  <a:pt x="197" y="7"/>
                </a:cubicBezTo>
                <a:cubicBezTo>
                  <a:pt x="198" y="1"/>
                  <a:pt x="198" y="1"/>
                  <a:pt x="198" y="1"/>
                </a:cubicBezTo>
                <a:cubicBezTo>
                  <a:pt x="202" y="1"/>
                  <a:pt x="207" y="1"/>
                  <a:pt x="212" y="2"/>
                </a:cubicBezTo>
                <a:lnTo>
                  <a:pt x="211" y="8"/>
                </a:lnTo>
                <a:close/>
                <a:moveTo>
                  <a:pt x="156" y="7"/>
                </a:moveTo>
                <a:cubicBezTo>
                  <a:pt x="155" y="1"/>
                  <a:pt x="155" y="1"/>
                  <a:pt x="155" y="1"/>
                </a:cubicBezTo>
                <a:cubicBezTo>
                  <a:pt x="160" y="0"/>
                  <a:pt x="165" y="0"/>
                  <a:pt x="169" y="0"/>
                </a:cubicBezTo>
                <a:cubicBezTo>
                  <a:pt x="170" y="6"/>
                  <a:pt x="170" y="6"/>
                  <a:pt x="170" y="6"/>
                </a:cubicBezTo>
                <a:cubicBezTo>
                  <a:pt x="165" y="7"/>
                  <a:pt x="160" y="7"/>
                  <a:pt x="156" y="7"/>
                </a:cubicBezTo>
                <a:close/>
                <a:moveTo>
                  <a:pt x="190" y="7"/>
                </a:moveTo>
                <a:cubicBezTo>
                  <a:pt x="186" y="6"/>
                  <a:pt x="183" y="6"/>
                  <a:pt x="179" y="6"/>
                </a:cubicBezTo>
                <a:cubicBezTo>
                  <a:pt x="176" y="6"/>
                  <a:pt x="176" y="6"/>
                  <a:pt x="176" y="6"/>
                </a:cubicBezTo>
                <a:cubicBezTo>
                  <a:pt x="176" y="0"/>
                  <a:pt x="176" y="0"/>
                  <a:pt x="176" y="0"/>
                </a:cubicBezTo>
                <a:cubicBezTo>
                  <a:pt x="179" y="0"/>
                  <a:pt x="179" y="0"/>
                  <a:pt x="179" y="0"/>
                </a:cubicBezTo>
                <a:cubicBezTo>
                  <a:pt x="183" y="0"/>
                  <a:pt x="187" y="0"/>
                  <a:pt x="191" y="0"/>
                </a:cubicBezTo>
                <a:lnTo>
                  <a:pt x="19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3172" name="bIg Eye"/>
          <p:cNvGrpSpPr/>
          <p:nvPr/>
        </p:nvGrpSpPr>
        <p:grpSpPr>
          <a:xfrm>
            <a:off x="2666115" y="2318595"/>
            <a:ext cx="962276" cy="568325"/>
            <a:chOff x="2665413" y="2318584"/>
            <a:chExt cx="962025" cy="568325"/>
          </a:xfrm>
          <a:solidFill>
            <a:schemeClr val="tx2"/>
          </a:solidFill>
        </p:grpSpPr>
        <p:sp>
          <p:nvSpPr>
            <p:cNvPr id="82" name="Freeform 8"/>
            <p:cNvSpPr>
              <a:spLocks noEditPoints="1"/>
            </p:cNvSpPr>
            <p:nvPr userDrawn="1"/>
          </p:nvSpPr>
          <p:spPr bwMode="auto">
            <a:xfrm>
              <a:off x="3051176" y="2504321"/>
              <a:ext cx="190500" cy="188913"/>
            </a:xfrm>
            <a:custGeom>
              <a:avLst/>
              <a:gdLst>
                <a:gd name="T0" fmla="*/ 45 w 70"/>
                <a:gd name="T1" fmla="*/ 5 h 69"/>
                <a:gd name="T2" fmla="*/ 6 w 70"/>
                <a:gd name="T3" fmla="*/ 24 h 69"/>
                <a:gd name="T4" fmla="*/ 25 w 70"/>
                <a:gd name="T5" fmla="*/ 64 h 69"/>
                <a:gd name="T6" fmla="*/ 64 w 70"/>
                <a:gd name="T7" fmla="*/ 45 h 69"/>
                <a:gd name="T8" fmla="*/ 45 w 70"/>
                <a:gd name="T9" fmla="*/ 5 h 69"/>
                <a:gd name="T10" fmla="*/ 28 w 70"/>
                <a:gd name="T11" fmla="*/ 53 h 69"/>
                <a:gd name="T12" fmla="*/ 16 w 70"/>
                <a:gd name="T13" fmla="*/ 28 h 69"/>
                <a:gd name="T14" fmla="*/ 41 w 70"/>
                <a:gd name="T15" fmla="*/ 16 h 69"/>
                <a:gd name="T16" fmla="*/ 54 w 70"/>
                <a:gd name="T17" fmla="*/ 41 h 69"/>
                <a:gd name="T18" fmla="*/ 28 w 70"/>
                <a:gd name="T19"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45" y="5"/>
                  </a:moveTo>
                  <a:cubicBezTo>
                    <a:pt x="29" y="0"/>
                    <a:pt x="11" y="8"/>
                    <a:pt x="6" y="24"/>
                  </a:cubicBezTo>
                  <a:cubicBezTo>
                    <a:pt x="0" y="41"/>
                    <a:pt x="9" y="58"/>
                    <a:pt x="25" y="64"/>
                  </a:cubicBezTo>
                  <a:cubicBezTo>
                    <a:pt x="41" y="69"/>
                    <a:pt x="59" y="61"/>
                    <a:pt x="64" y="45"/>
                  </a:cubicBezTo>
                  <a:cubicBezTo>
                    <a:pt x="70" y="28"/>
                    <a:pt x="61" y="11"/>
                    <a:pt x="45" y="5"/>
                  </a:cubicBezTo>
                  <a:moveTo>
                    <a:pt x="28" y="53"/>
                  </a:moveTo>
                  <a:cubicBezTo>
                    <a:pt x="18" y="50"/>
                    <a:pt x="12" y="38"/>
                    <a:pt x="16" y="28"/>
                  </a:cubicBezTo>
                  <a:cubicBezTo>
                    <a:pt x="20" y="18"/>
                    <a:pt x="31" y="12"/>
                    <a:pt x="41" y="16"/>
                  </a:cubicBezTo>
                  <a:cubicBezTo>
                    <a:pt x="52" y="19"/>
                    <a:pt x="57" y="31"/>
                    <a:pt x="54" y="41"/>
                  </a:cubicBezTo>
                  <a:cubicBezTo>
                    <a:pt x="50" y="51"/>
                    <a:pt x="39" y="57"/>
                    <a:pt x="28"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3" name="Freeform 9"/>
            <p:cNvSpPr>
              <a:spLocks noEditPoints="1"/>
            </p:cNvSpPr>
            <p:nvPr userDrawn="1"/>
          </p:nvSpPr>
          <p:spPr bwMode="auto">
            <a:xfrm>
              <a:off x="2665413" y="2318584"/>
              <a:ext cx="962025" cy="568325"/>
            </a:xfrm>
            <a:custGeom>
              <a:avLst/>
              <a:gdLst>
                <a:gd name="T0" fmla="*/ 199 w 352"/>
                <a:gd name="T1" fmla="*/ 31 h 208"/>
                <a:gd name="T2" fmla="*/ 0 w 352"/>
                <a:gd name="T3" fmla="*/ 42 h 208"/>
                <a:gd name="T4" fmla="*/ 155 w 352"/>
                <a:gd name="T5" fmla="*/ 174 h 208"/>
                <a:gd name="T6" fmla="*/ 352 w 352"/>
                <a:gd name="T7" fmla="*/ 163 h 208"/>
                <a:gd name="T8" fmla="*/ 199 w 352"/>
                <a:gd name="T9" fmla="*/ 31 h 208"/>
                <a:gd name="T10" fmla="*/ 157 w 352"/>
                <a:gd name="T11" fmla="*/ 156 h 208"/>
                <a:gd name="T12" fmla="*/ 122 w 352"/>
                <a:gd name="T13" fmla="*/ 84 h 208"/>
                <a:gd name="T14" fmla="*/ 195 w 352"/>
                <a:gd name="T15" fmla="*/ 49 h 208"/>
                <a:gd name="T16" fmla="*/ 230 w 352"/>
                <a:gd name="T17" fmla="*/ 121 h 208"/>
                <a:gd name="T18" fmla="*/ 157 w 352"/>
                <a:gd name="T19" fmla="*/ 15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208">
                  <a:moveTo>
                    <a:pt x="199" y="31"/>
                  </a:moveTo>
                  <a:cubicBezTo>
                    <a:pt x="107" y="0"/>
                    <a:pt x="0" y="42"/>
                    <a:pt x="0" y="42"/>
                  </a:cubicBezTo>
                  <a:cubicBezTo>
                    <a:pt x="0" y="42"/>
                    <a:pt x="55" y="140"/>
                    <a:pt x="155" y="174"/>
                  </a:cubicBezTo>
                  <a:cubicBezTo>
                    <a:pt x="254" y="208"/>
                    <a:pt x="352" y="163"/>
                    <a:pt x="352" y="163"/>
                  </a:cubicBezTo>
                  <a:cubicBezTo>
                    <a:pt x="352" y="163"/>
                    <a:pt x="290" y="63"/>
                    <a:pt x="199" y="31"/>
                  </a:cubicBezTo>
                  <a:moveTo>
                    <a:pt x="157" y="156"/>
                  </a:moveTo>
                  <a:cubicBezTo>
                    <a:pt x="128" y="146"/>
                    <a:pt x="112" y="114"/>
                    <a:pt x="122" y="84"/>
                  </a:cubicBezTo>
                  <a:cubicBezTo>
                    <a:pt x="132" y="54"/>
                    <a:pt x="165" y="39"/>
                    <a:pt x="195" y="49"/>
                  </a:cubicBezTo>
                  <a:cubicBezTo>
                    <a:pt x="224" y="59"/>
                    <a:pt x="240" y="91"/>
                    <a:pt x="230" y="121"/>
                  </a:cubicBezTo>
                  <a:cubicBezTo>
                    <a:pt x="219" y="151"/>
                    <a:pt x="187" y="166"/>
                    <a:pt x="157" y="1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84" name="Line to bugle"/>
          <p:cNvSpPr>
            <a:spLocks noChangeArrowheads="1"/>
          </p:cNvSpPr>
          <p:nvPr/>
        </p:nvSpPr>
        <p:spPr bwMode="auto">
          <a:xfrm>
            <a:off x="2178621" y="3694946"/>
            <a:ext cx="23817" cy="636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12" name="Bugle"/>
          <p:cNvSpPr>
            <a:spLocks/>
          </p:cNvSpPr>
          <p:nvPr/>
        </p:nvSpPr>
        <p:spPr bwMode="auto">
          <a:xfrm>
            <a:off x="1857860" y="4245809"/>
            <a:ext cx="593880" cy="306388"/>
          </a:xfrm>
          <a:custGeom>
            <a:avLst/>
            <a:gdLst>
              <a:gd name="T0" fmla="*/ 374 w 374"/>
              <a:gd name="T1" fmla="*/ 97 h 193"/>
              <a:gd name="T2" fmla="*/ 348 w 374"/>
              <a:gd name="T3" fmla="*/ 76 h 193"/>
              <a:gd name="T4" fmla="*/ 348 w 374"/>
              <a:gd name="T5" fmla="*/ 93 h 193"/>
              <a:gd name="T6" fmla="*/ 269 w 374"/>
              <a:gd name="T7" fmla="*/ 93 h 193"/>
              <a:gd name="T8" fmla="*/ 200 w 374"/>
              <a:gd name="T9" fmla="*/ 42 h 193"/>
              <a:gd name="T10" fmla="*/ 200 w 374"/>
              <a:gd name="T11" fmla="*/ 93 h 193"/>
              <a:gd name="T12" fmla="*/ 124 w 374"/>
              <a:gd name="T13" fmla="*/ 93 h 193"/>
              <a:gd name="T14" fmla="*/ 0 w 374"/>
              <a:gd name="T15" fmla="*/ 0 h 193"/>
              <a:gd name="T16" fmla="*/ 0 w 374"/>
              <a:gd name="T17" fmla="*/ 193 h 193"/>
              <a:gd name="T18" fmla="*/ 124 w 374"/>
              <a:gd name="T19" fmla="*/ 100 h 193"/>
              <a:gd name="T20" fmla="*/ 200 w 374"/>
              <a:gd name="T21" fmla="*/ 100 h 193"/>
              <a:gd name="T22" fmla="*/ 200 w 374"/>
              <a:gd name="T23" fmla="*/ 152 h 193"/>
              <a:gd name="T24" fmla="*/ 269 w 374"/>
              <a:gd name="T25" fmla="*/ 100 h 193"/>
              <a:gd name="T26" fmla="*/ 348 w 374"/>
              <a:gd name="T27" fmla="*/ 100 h 193"/>
              <a:gd name="T28" fmla="*/ 348 w 374"/>
              <a:gd name="T29" fmla="*/ 116 h 193"/>
              <a:gd name="T30" fmla="*/ 374 w 374"/>
              <a:gd name="T31" fmla="*/ 9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193">
                <a:moveTo>
                  <a:pt x="374" y="97"/>
                </a:moveTo>
                <a:lnTo>
                  <a:pt x="348" y="76"/>
                </a:lnTo>
                <a:lnTo>
                  <a:pt x="348" y="93"/>
                </a:lnTo>
                <a:lnTo>
                  <a:pt x="269" y="93"/>
                </a:lnTo>
                <a:lnTo>
                  <a:pt x="200" y="42"/>
                </a:lnTo>
                <a:lnTo>
                  <a:pt x="200" y="93"/>
                </a:lnTo>
                <a:lnTo>
                  <a:pt x="124" y="93"/>
                </a:lnTo>
                <a:lnTo>
                  <a:pt x="0" y="0"/>
                </a:lnTo>
                <a:lnTo>
                  <a:pt x="0" y="193"/>
                </a:lnTo>
                <a:lnTo>
                  <a:pt x="124" y="100"/>
                </a:lnTo>
                <a:lnTo>
                  <a:pt x="200" y="100"/>
                </a:lnTo>
                <a:lnTo>
                  <a:pt x="200" y="152"/>
                </a:lnTo>
                <a:lnTo>
                  <a:pt x="269" y="100"/>
                </a:lnTo>
                <a:lnTo>
                  <a:pt x="348" y="100"/>
                </a:lnTo>
                <a:lnTo>
                  <a:pt x="348" y="116"/>
                </a:lnTo>
                <a:lnTo>
                  <a:pt x="374" y="97"/>
                </a:lnTo>
                <a:close/>
              </a:path>
            </a:pathLst>
          </a:custGeom>
          <a:solidFill>
            <a:srgbClr val="FCB5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259" name="Arrow round wheel 2"/>
          <p:cNvGrpSpPr/>
          <p:nvPr/>
        </p:nvGrpSpPr>
        <p:grpSpPr>
          <a:xfrm>
            <a:off x="1208411" y="3209172"/>
            <a:ext cx="982919" cy="684213"/>
            <a:chOff x="1208088" y="3209171"/>
            <a:chExt cx="982663" cy="684213"/>
          </a:xfrm>
        </p:grpSpPr>
        <p:sp>
          <p:nvSpPr>
            <p:cNvPr id="113" name="Freeform 12"/>
            <p:cNvSpPr>
              <a:spLocks noEditPoints="1"/>
            </p:cNvSpPr>
            <p:nvPr userDrawn="1"/>
          </p:nvSpPr>
          <p:spPr bwMode="auto">
            <a:xfrm>
              <a:off x="1208088" y="3220284"/>
              <a:ext cx="120650" cy="114300"/>
            </a:xfrm>
            <a:custGeom>
              <a:avLst/>
              <a:gdLst>
                <a:gd name="T0" fmla="*/ 76 w 76"/>
                <a:gd name="T1" fmla="*/ 72 h 72"/>
                <a:gd name="T2" fmla="*/ 0 w 76"/>
                <a:gd name="T3" fmla="*/ 58 h 72"/>
                <a:gd name="T4" fmla="*/ 48 w 76"/>
                <a:gd name="T5" fmla="*/ 0 h 72"/>
                <a:gd name="T6" fmla="*/ 76 w 76"/>
                <a:gd name="T7" fmla="*/ 72 h 72"/>
                <a:gd name="T8" fmla="*/ 17 w 76"/>
                <a:gd name="T9" fmla="*/ 51 h 72"/>
                <a:gd name="T10" fmla="*/ 62 w 76"/>
                <a:gd name="T11" fmla="*/ 60 h 72"/>
                <a:gd name="T12" fmla="*/ 46 w 76"/>
                <a:gd name="T13" fmla="*/ 19 h 72"/>
                <a:gd name="T14" fmla="*/ 17 w 76"/>
                <a:gd name="T15" fmla="*/ 5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72">
                  <a:moveTo>
                    <a:pt x="76" y="72"/>
                  </a:moveTo>
                  <a:lnTo>
                    <a:pt x="0" y="58"/>
                  </a:lnTo>
                  <a:lnTo>
                    <a:pt x="48" y="0"/>
                  </a:lnTo>
                  <a:lnTo>
                    <a:pt x="76" y="72"/>
                  </a:lnTo>
                  <a:close/>
                  <a:moveTo>
                    <a:pt x="17" y="51"/>
                  </a:moveTo>
                  <a:lnTo>
                    <a:pt x="62" y="60"/>
                  </a:lnTo>
                  <a:lnTo>
                    <a:pt x="46" y="19"/>
                  </a:lnTo>
                  <a:lnTo>
                    <a:pt x="1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15" name="Freeform 13"/>
            <p:cNvSpPr>
              <a:spLocks noEditPoints="1"/>
            </p:cNvSpPr>
            <p:nvPr userDrawn="1"/>
          </p:nvSpPr>
          <p:spPr bwMode="auto">
            <a:xfrm>
              <a:off x="1249363" y="3209171"/>
              <a:ext cx="941388" cy="684213"/>
            </a:xfrm>
            <a:custGeom>
              <a:avLst/>
              <a:gdLst>
                <a:gd name="T0" fmla="*/ 170 w 345"/>
                <a:gd name="T1" fmla="*/ 245 h 251"/>
                <a:gd name="T2" fmla="*/ 173 w 345"/>
                <a:gd name="T3" fmla="*/ 251 h 251"/>
                <a:gd name="T4" fmla="*/ 149 w 345"/>
                <a:gd name="T5" fmla="*/ 243 h 251"/>
                <a:gd name="T6" fmla="*/ 191 w 345"/>
                <a:gd name="T7" fmla="*/ 251 h 251"/>
                <a:gd name="T8" fmla="*/ 205 w 345"/>
                <a:gd name="T9" fmla="*/ 248 h 251"/>
                <a:gd name="T10" fmla="*/ 127 w 345"/>
                <a:gd name="T11" fmla="*/ 245 h 251"/>
                <a:gd name="T12" fmla="*/ 141 w 345"/>
                <a:gd name="T13" fmla="*/ 249 h 251"/>
                <a:gd name="T14" fmla="*/ 224 w 345"/>
                <a:gd name="T15" fmla="*/ 237 h 251"/>
                <a:gd name="T16" fmla="*/ 121 w 345"/>
                <a:gd name="T17" fmla="*/ 243 h 251"/>
                <a:gd name="T18" fmla="*/ 123 w 345"/>
                <a:gd name="T19" fmla="*/ 237 h 251"/>
                <a:gd name="T20" fmla="*/ 230 w 345"/>
                <a:gd name="T21" fmla="*/ 235 h 251"/>
                <a:gd name="T22" fmla="*/ 233 w 345"/>
                <a:gd name="T23" fmla="*/ 241 h 251"/>
                <a:gd name="T24" fmla="*/ 91 w 345"/>
                <a:gd name="T25" fmla="*/ 224 h 251"/>
                <a:gd name="T26" fmla="*/ 252 w 345"/>
                <a:gd name="T27" fmla="*/ 232 h 251"/>
                <a:gd name="T28" fmla="*/ 265 w 345"/>
                <a:gd name="T29" fmla="*/ 225 h 251"/>
                <a:gd name="T30" fmla="*/ 81 w 345"/>
                <a:gd name="T31" fmla="*/ 225 h 251"/>
                <a:gd name="T32" fmla="*/ 85 w 345"/>
                <a:gd name="T33" fmla="*/ 220 h 251"/>
                <a:gd name="T34" fmla="*/ 271 w 345"/>
                <a:gd name="T35" fmla="*/ 222 h 251"/>
                <a:gd name="T36" fmla="*/ 282 w 345"/>
                <a:gd name="T37" fmla="*/ 213 h 251"/>
                <a:gd name="T38" fmla="*/ 54 w 345"/>
                <a:gd name="T39" fmla="*/ 204 h 251"/>
                <a:gd name="T40" fmla="*/ 64 w 345"/>
                <a:gd name="T41" fmla="*/ 213 h 251"/>
                <a:gd name="T42" fmla="*/ 293 w 345"/>
                <a:gd name="T43" fmla="*/ 194 h 251"/>
                <a:gd name="T44" fmla="*/ 49 w 345"/>
                <a:gd name="T45" fmla="*/ 199 h 251"/>
                <a:gd name="T46" fmla="*/ 53 w 345"/>
                <a:gd name="T47" fmla="*/ 194 h 251"/>
                <a:gd name="T48" fmla="*/ 298 w 345"/>
                <a:gd name="T49" fmla="*/ 189 h 251"/>
                <a:gd name="T50" fmla="*/ 303 w 345"/>
                <a:gd name="T51" fmla="*/ 193 h 251"/>
                <a:gd name="T52" fmla="*/ 32 w 345"/>
                <a:gd name="T53" fmla="*/ 167 h 251"/>
                <a:gd name="T54" fmla="*/ 316 w 345"/>
                <a:gd name="T55" fmla="*/ 177 h 251"/>
                <a:gd name="T56" fmla="*/ 318 w 345"/>
                <a:gd name="T57" fmla="*/ 161 h 251"/>
                <a:gd name="T58" fmla="*/ 316 w 345"/>
                <a:gd name="T59" fmla="*/ 177 h 251"/>
                <a:gd name="T60" fmla="*/ 22 w 345"/>
                <a:gd name="T61" fmla="*/ 149 h 251"/>
                <a:gd name="T62" fmla="*/ 327 w 345"/>
                <a:gd name="T63" fmla="*/ 158 h 251"/>
                <a:gd name="T64" fmla="*/ 333 w 345"/>
                <a:gd name="T65" fmla="*/ 145 h 251"/>
                <a:gd name="T66" fmla="*/ 8 w 345"/>
                <a:gd name="T67" fmla="*/ 132 h 251"/>
                <a:gd name="T68" fmla="*/ 13 w 345"/>
                <a:gd name="T69" fmla="*/ 146 h 251"/>
                <a:gd name="T70" fmla="*/ 333 w 345"/>
                <a:gd name="T71" fmla="*/ 123 h 251"/>
                <a:gd name="T72" fmla="*/ 6 w 345"/>
                <a:gd name="T73" fmla="*/ 125 h 251"/>
                <a:gd name="T74" fmla="*/ 12 w 345"/>
                <a:gd name="T75" fmla="*/ 124 h 251"/>
                <a:gd name="T76" fmla="*/ 335 w 345"/>
                <a:gd name="T77" fmla="*/ 117 h 251"/>
                <a:gd name="T78" fmla="*/ 341 w 345"/>
                <a:gd name="T79" fmla="*/ 118 h 251"/>
                <a:gd name="T80" fmla="*/ 6 w 345"/>
                <a:gd name="T81" fmla="*/ 90 h 251"/>
                <a:gd name="T82" fmla="*/ 344 w 345"/>
                <a:gd name="T83" fmla="*/ 97 h 251"/>
                <a:gd name="T84" fmla="*/ 345 w 345"/>
                <a:gd name="T85" fmla="*/ 83 h 251"/>
                <a:gd name="T86" fmla="*/ 0 w 345"/>
                <a:gd name="T87" fmla="*/ 78 h 251"/>
                <a:gd name="T88" fmla="*/ 6 w 345"/>
                <a:gd name="T89" fmla="*/ 78 h 251"/>
                <a:gd name="T90" fmla="*/ 339 w 345"/>
                <a:gd name="T91" fmla="*/ 76 h 251"/>
                <a:gd name="T92" fmla="*/ 345 w 345"/>
                <a:gd name="T93" fmla="*/ 76 h 251"/>
                <a:gd name="T94" fmla="*/ 0 w 345"/>
                <a:gd name="T95" fmla="*/ 62 h 251"/>
                <a:gd name="T96" fmla="*/ 7 w 345"/>
                <a:gd name="T97" fmla="*/ 63 h 251"/>
                <a:gd name="T98" fmla="*/ 342 w 345"/>
                <a:gd name="T99" fmla="*/ 40 h 251"/>
                <a:gd name="T100" fmla="*/ 334 w 345"/>
                <a:gd name="T101" fmla="*/ 35 h 251"/>
                <a:gd name="T102" fmla="*/ 340 w 345"/>
                <a:gd name="T103" fmla="*/ 33 h 251"/>
                <a:gd name="T104" fmla="*/ 323 w 345"/>
                <a:gd name="T105" fmla="*/ 3 h 251"/>
                <a:gd name="T106" fmla="*/ 328 w 345"/>
                <a:gd name="T107" fmla="*/ 1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251">
                  <a:moveTo>
                    <a:pt x="173" y="251"/>
                  </a:moveTo>
                  <a:cubicBezTo>
                    <a:pt x="172" y="251"/>
                    <a:pt x="171" y="251"/>
                    <a:pt x="170" y="251"/>
                  </a:cubicBezTo>
                  <a:cubicBezTo>
                    <a:pt x="170" y="245"/>
                    <a:pt x="170" y="245"/>
                    <a:pt x="170" y="245"/>
                  </a:cubicBezTo>
                  <a:cubicBezTo>
                    <a:pt x="174" y="245"/>
                    <a:pt x="179" y="245"/>
                    <a:pt x="184" y="245"/>
                  </a:cubicBezTo>
                  <a:cubicBezTo>
                    <a:pt x="184" y="251"/>
                    <a:pt x="184" y="251"/>
                    <a:pt x="184" y="251"/>
                  </a:cubicBezTo>
                  <a:cubicBezTo>
                    <a:pt x="180" y="251"/>
                    <a:pt x="177" y="251"/>
                    <a:pt x="173" y="251"/>
                  </a:cubicBezTo>
                  <a:close/>
                  <a:moveTo>
                    <a:pt x="163" y="251"/>
                  </a:moveTo>
                  <a:cubicBezTo>
                    <a:pt x="158" y="251"/>
                    <a:pt x="153" y="250"/>
                    <a:pt x="148" y="250"/>
                  </a:cubicBezTo>
                  <a:cubicBezTo>
                    <a:pt x="149" y="243"/>
                    <a:pt x="149" y="243"/>
                    <a:pt x="149" y="243"/>
                  </a:cubicBezTo>
                  <a:cubicBezTo>
                    <a:pt x="154" y="244"/>
                    <a:pt x="158" y="245"/>
                    <a:pt x="163" y="245"/>
                  </a:cubicBezTo>
                  <a:lnTo>
                    <a:pt x="163" y="251"/>
                  </a:lnTo>
                  <a:close/>
                  <a:moveTo>
                    <a:pt x="191" y="251"/>
                  </a:moveTo>
                  <a:cubicBezTo>
                    <a:pt x="190" y="244"/>
                    <a:pt x="190" y="244"/>
                    <a:pt x="190" y="244"/>
                  </a:cubicBezTo>
                  <a:cubicBezTo>
                    <a:pt x="195" y="244"/>
                    <a:pt x="199" y="243"/>
                    <a:pt x="204" y="242"/>
                  </a:cubicBezTo>
                  <a:cubicBezTo>
                    <a:pt x="205" y="248"/>
                    <a:pt x="205" y="248"/>
                    <a:pt x="205" y="248"/>
                  </a:cubicBezTo>
                  <a:cubicBezTo>
                    <a:pt x="200" y="249"/>
                    <a:pt x="196" y="250"/>
                    <a:pt x="191" y="251"/>
                  </a:cubicBezTo>
                  <a:close/>
                  <a:moveTo>
                    <a:pt x="141" y="249"/>
                  </a:moveTo>
                  <a:cubicBezTo>
                    <a:pt x="137" y="248"/>
                    <a:pt x="132" y="247"/>
                    <a:pt x="127" y="245"/>
                  </a:cubicBezTo>
                  <a:cubicBezTo>
                    <a:pt x="129" y="239"/>
                    <a:pt x="129" y="239"/>
                    <a:pt x="129" y="239"/>
                  </a:cubicBezTo>
                  <a:cubicBezTo>
                    <a:pt x="133" y="240"/>
                    <a:pt x="138" y="241"/>
                    <a:pt x="142" y="242"/>
                  </a:cubicBezTo>
                  <a:lnTo>
                    <a:pt x="141" y="249"/>
                  </a:lnTo>
                  <a:close/>
                  <a:moveTo>
                    <a:pt x="212" y="247"/>
                  </a:moveTo>
                  <a:cubicBezTo>
                    <a:pt x="211" y="241"/>
                    <a:pt x="211" y="241"/>
                    <a:pt x="211" y="241"/>
                  </a:cubicBezTo>
                  <a:cubicBezTo>
                    <a:pt x="215" y="240"/>
                    <a:pt x="220" y="239"/>
                    <a:pt x="224" y="237"/>
                  </a:cubicBezTo>
                  <a:cubicBezTo>
                    <a:pt x="226" y="243"/>
                    <a:pt x="226" y="243"/>
                    <a:pt x="226" y="243"/>
                  </a:cubicBezTo>
                  <a:cubicBezTo>
                    <a:pt x="221" y="245"/>
                    <a:pt x="217" y="246"/>
                    <a:pt x="212" y="247"/>
                  </a:cubicBezTo>
                  <a:close/>
                  <a:moveTo>
                    <a:pt x="121" y="243"/>
                  </a:moveTo>
                  <a:cubicBezTo>
                    <a:pt x="116" y="242"/>
                    <a:pt x="112" y="240"/>
                    <a:pt x="107" y="238"/>
                  </a:cubicBezTo>
                  <a:cubicBezTo>
                    <a:pt x="110" y="233"/>
                    <a:pt x="110" y="233"/>
                    <a:pt x="110" y="233"/>
                  </a:cubicBezTo>
                  <a:cubicBezTo>
                    <a:pt x="114" y="234"/>
                    <a:pt x="118" y="236"/>
                    <a:pt x="123" y="237"/>
                  </a:cubicBezTo>
                  <a:lnTo>
                    <a:pt x="121" y="243"/>
                  </a:lnTo>
                  <a:close/>
                  <a:moveTo>
                    <a:pt x="233" y="241"/>
                  </a:moveTo>
                  <a:cubicBezTo>
                    <a:pt x="230" y="235"/>
                    <a:pt x="230" y="235"/>
                    <a:pt x="230" y="235"/>
                  </a:cubicBezTo>
                  <a:cubicBezTo>
                    <a:pt x="235" y="233"/>
                    <a:pt x="239" y="232"/>
                    <a:pt x="243" y="230"/>
                  </a:cubicBezTo>
                  <a:cubicBezTo>
                    <a:pt x="246" y="236"/>
                    <a:pt x="246" y="236"/>
                    <a:pt x="246" y="236"/>
                  </a:cubicBezTo>
                  <a:cubicBezTo>
                    <a:pt x="241" y="238"/>
                    <a:pt x="237" y="239"/>
                    <a:pt x="233" y="241"/>
                  </a:cubicBezTo>
                  <a:close/>
                  <a:moveTo>
                    <a:pt x="101" y="236"/>
                  </a:moveTo>
                  <a:cubicBezTo>
                    <a:pt x="96" y="234"/>
                    <a:pt x="92" y="231"/>
                    <a:pt x="88" y="229"/>
                  </a:cubicBezTo>
                  <a:cubicBezTo>
                    <a:pt x="91" y="224"/>
                    <a:pt x="91" y="224"/>
                    <a:pt x="91" y="224"/>
                  </a:cubicBezTo>
                  <a:cubicBezTo>
                    <a:pt x="95" y="226"/>
                    <a:pt x="99" y="228"/>
                    <a:pt x="103" y="230"/>
                  </a:cubicBezTo>
                  <a:lnTo>
                    <a:pt x="101" y="236"/>
                  </a:lnTo>
                  <a:close/>
                  <a:moveTo>
                    <a:pt x="252" y="232"/>
                  </a:moveTo>
                  <a:cubicBezTo>
                    <a:pt x="249" y="227"/>
                    <a:pt x="249" y="227"/>
                    <a:pt x="249" y="227"/>
                  </a:cubicBezTo>
                  <a:cubicBezTo>
                    <a:pt x="253" y="225"/>
                    <a:pt x="257" y="222"/>
                    <a:pt x="261" y="220"/>
                  </a:cubicBezTo>
                  <a:cubicBezTo>
                    <a:pt x="265" y="225"/>
                    <a:pt x="265" y="225"/>
                    <a:pt x="265" y="225"/>
                  </a:cubicBezTo>
                  <a:cubicBezTo>
                    <a:pt x="261" y="228"/>
                    <a:pt x="256" y="230"/>
                    <a:pt x="252" y="232"/>
                  </a:cubicBezTo>
                  <a:close/>
                  <a:moveTo>
                    <a:pt x="82" y="225"/>
                  </a:moveTo>
                  <a:cubicBezTo>
                    <a:pt x="81" y="225"/>
                    <a:pt x="81" y="225"/>
                    <a:pt x="81" y="225"/>
                  </a:cubicBezTo>
                  <a:cubicBezTo>
                    <a:pt x="77" y="223"/>
                    <a:pt x="74" y="220"/>
                    <a:pt x="70" y="217"/>
                  </a:cubicBezTo>
                  <a:cubicBezTo>
                    <a:pt x="74" y="212"/>
                    <a:pt x="74" y="212"/>
                    <a:pt x="74" y="212"/>
                  </a:cubicBezTo>
                  <a:cubicBezTo>
                    <a:pt x="77" y="215"/>
                    <a:pt x="81" y="217"/>
                    <a:pt x="85" y="220"/>
                  </a:cubicBezTo>
                  <a:cubicBezTo>
                    <a:pt x="85" y="220"/>
                    <a:pt x="85" y="220"/>
                    <a:pt x="85" y="220"/>
                  </a:cubicBezTo>
                  <a:lnTo>
                    <a:pt x="82" y="225"/>
                  </a:lnTo>
                  <a:close/>
                  <a:moveTo>
                    <a:pt x="271" y="222"/>
                  </a:moveTo>
                  <a:cubicBezTo>
                    <a:pt x="267" y="216"/>
                    <a:pt x="267" y="216"/>
                    <a:pt x="267" y="216"/>
                  </a:cubicBezTo>
                  <a:cubicBezTo>
                    <a:pt x="271" y="214"/>
                    <a:pt x="275" y="211"/>
                    <a:pt x="278" y="208"/>
                  </a:cubicBezTo>
                  <a:cubicBezTo>
                    <a:pt x="282" y="213"/>
                    <a:pt x="282" y="213"/>
                    <a:pt x="282" y="213"/>
                  </a:cubicBezTo>
                  <a:cubicBezTo>
                    <a:pt x="278" y="216"/>
                    <a:pt x="274" y="219"/>
                    <a:pt x="271" y="222"/>
                  </a:cubicBezTo>
                  <a:close/>
                  <a:moveTo>
                    <a:pt x="64" y="213"/>
                  </a:moveTo>
                  <a:cubicBezTo>
                    <a:pt x="61" y="210"/>
                    <a:pt x="57" y="207"/>
                    <a:pt x="54" y="204"/>
                  </a:cubicBezTo>
                  <a:cubicBezTo>
                    <a:pt x="58" y="199"/>
                    <a:pt x="58" y="199"/>
                    <a:pt x="58" y="199"/>
                  </a:cubicBezTo>
                  <a:cubicBezTo>
                    <a:pt x="61" y="202"/>
                    <a:pt x="65" y="205"/>
                    <a:pt x="68" y="208"/>
                  </a:cubicBezTo>
                  <a:lnTo>
                    <a:pt x="64" y="213"/>
                  </a:lnTo>
                  <a:close/>
                  <a:moveTo>
                    <a:pt x="287" y="209"/>
                  </a:moveTo>
                  <a:cubicBezTo>
                    <a:pt x="283" y="204"/>
                    <a:pt x="283" y="204"/>
                    <a:pt x="283" y="204"/>
                  </a:cubicBezTo>
                  <a:cubicBezTo>
                    <a:pt x="287" y="201"/>
                    <a:pt x="290" y="198"/>
                    <a:pt x="293" y="194"/>
                  </a:cubicBezTo>
                  <a:cubicBezTo>
                    <a:pt x="298" y="199"/>
                    <a:pt x="298" y="199"/>
                    <a:pt x="298" y="199"/>
                  </a:cubicBezTo>
                  <a:cubicBezTo>
                    <a:pt x="295" y="202"/>
                    <a:pt x="291" y="205"/>
                    <a:pt x="287" y="209"/>
                  </a:cubicBezTo>
                  <a:close/>
                  <a:moveTo>
                    <a:pt x="49" y="199"/>
                  </a:moveTo>
                  <a:cubicBezTo>
                    <a:pt x="45" y="195"/>
                    <a:pt x="42" y="192"/>
                    <a:pt x="39" y="188"/>
                  </a:cubicBezTo>
                  <a:cubicBezTo>
                    <a:pt x="44" y="184"/>
                    <a:pt x="44" y="184"/>
                    <a:pt x="44" y="184"/>
                  </a:cubicBezTo>
                  <a:cubicBezTo>
                    <a:pt x="47" y="188"/>
                    <a:pt x="50" y="191"/>
                    <a:pt x="53" y="194"/>
                  </a:cubicBezTo>
                  <a:lnTo>
                    <a:pt x="49" y="199"/>
                  </a:lnTo>
                  <a:close/>
                  <a:moveTo>
                    <a:pt x="303" y="193"/>
                  </a:moveTo>
                  <a:cubicBezTo>
                    <a:pt x="298" y="189"/>
                    <a:pt x="298" y="189"/>
                    <a:pt x="298" y="189"/>
                  </a:cubicBezTo>
                  <a:cubicBezTo>
                    <a:pt x="301" y="186"/>
                    <a:pt x="304" y="182"/>
                    <a:pt x="307" y="179"/>
                  </a:cubicBezTo>
                  <a:cubicBezTo>
                    <a:pt x="312" y="182"/>
                    <a:pt x="312" y="182"/>
                    <a:pt x="312" y="182"/>
                  </a:cubicBezTo>
                  <a:cubicBezTo>
                    <a:pt x="309" y="186"/>
                    <a:pt x="306" y="190"/>
                    <a:pt x="303" y="193"/>
                  </a:cubicBezTo>
                  <a:close/>
                  <a:moveTo>
                    <a:pt x="35" y="183"/>
                  </a:moveTo>
                  <a:cubicBezTo>
                    <a:pt x="32" y="179"/>
                    <a:pt x="29" y="175"/>
                    <a:pt x="27" y="171"/>
                  </a:cubicBezTo>
                  <a:cubicBezTo>
                    <a:pt x="32" y="167"/>
                    <a:pt x="32" y="167"/>
                    <a:pt x="32" y="167"/>
                  </a:cubicBezTo>
                  <a:cubicBezTo>
                    <a:pt x="34" y="171"/>
                    <a:pt x="37" y="175"/>
                    <a:pt x="40" y="179"/>
                  </a:cubicBezTo>
                  <a:lnTo>
                    <a:pt x="35" y="183"/>
                  </a:lnTo>
                  <a:close/>
                  <a:moveTo>
                    <a:pt x="316" y="177"/>
                  </a:moveTo>
                  <a:cubicBezTo>
                    <a:pt x="311" y="173"/>
                    <a:pt x="311" y="173"/>
                    <a:pt x="311" y="173"/>
                  </a:cubicBezTo>
                  <a:cubicBezTo>
                    <a:pt x="312" y="171"/>
                    <a:pt x="314" y="169"/>
                    <a:pt x="315" y="166"/>
                  </a:cubicBezTo>
                  <a:cubicBezTo>
                    <a:pt x="316" y="165"/>
                    <a:pt x="317" y="163"/>
                    <a:pt x="318" y="161"/>
                  </a:cubicBezTo>
                  <a:cubicBezTo>
                    <a:pt x="323" y="165"/>
                    <a:pt x="323" y="165"/>
                    <a:pt x="323" y="165"/>
                  </a:cubicBezTo>
                  <a:cubicBezTo>
                    <a:pt x="323" y="166"/>
                    <a:pt x="321" y="168"/>
                    <a:pt x="320" y="170"/>
                  </a:cubicBezTo>
                  <a:cubicBezTo>
                    <a:pt x="319" y="172"/>
                    <a:pt x="317" y="174"/>
                    <a:pt x="316" y="177"/>
                  </a:cubicBezTo>
                  <a:close/>
                  <a:moveTo>
                    <a:pt x="23" y="165"/>
                  </a:moveTo>
                  <a:cubicBezTo>
                    <a:pt x="20" y="161"/>
                    <a:pt x="18" y="156"/>
                    <a:pt x="16" y="152"/>
                  </a:cubicBezTo>
                  <a:cubicBezTo>
                    <a:pt x="22" y="149"/>
                    <a:pt x="22" y="149"/>
                    <a:pt x="22" y="149"/>
                  </a:cubicBezTo>
                  <a:cubicBezTo>
                    <a:pt x="24" y="154"/>
                    <a:pt x="26" y="158"/>
                    <a:pt x="28" y="162"/>
                  </a:cubicBezTo>
                  <a:lnTo>
                    <a:pt x="23" y="165"/>
                  </a:lnTo>
                  <a:close/>
                  <a:moveTo>
                    <a:pt x="327" y="158"/>
                  </a:moveTo>
                  <a:cubicBezTo>
                    <a:pt x="321" y="155"/>
                    <a:pt x="321" y="155"/>
                    <a:pt x="321" y="155"/>
                  </a:cubicBezTo>
                  <a:cubicBezTo>
                    <a:pt x="323" y="151"/>
                    <a:pt x="325" y="147"/>
                    <a:pt x="327" y="143"/>
                  </a:cubicBezTo>
                  <a:cubicBezTo>
                    <a:pt x="333" y="145"/>
                    <a:pt x="333" y="145"/>
                    <a:pt x="333" y="145"/>
                  </a:cubicBezTo>
                  <a:cubicBezTo>
                    <a:pt x="331" y="150"/>
                    <a:pt x="329" y="154"/>
                    <a:pt x="327" y="158"/>
                  </a:cubicBezTo>
                  <a:close/>
                  <a:moveTo>
                    <a:pt x="13" y="146"/>
                  </a:moveTo>
                  <a:cubicBezTo>
                    <a:pt x="11" y="141"/>
                    <a:pt x="10" y="137"/>
                    <a:pt x="8" y="132"/>
                  </a:cubicBezTo>
                  <a:cubicBezTo>
                    <a:pt x="14" y="130"/>
                    <a:pt x="14" y="130"/>
                    <a:pt x="14" y="130"/>
                  </a:cubicBezTo>
                  <a:cubicBezTo>
                    <a:pt x="16" y="135"/>
                    <a:pt x="17" y="139"/>
                    <a:pt x="19" y="143"/>
                  </a:cubicBezTo>
                  <a:lnTo>
                    <a:pt x="13" y="146"/>
                  </a:lnTo>
                  <a:close/>
                  <a:moveTo>
                    <a:pt x="335" y="139"/>
                  </a:moveTo>
                  <a:cubicBezTo>
                    <a:pt x="329" y="137"/>
                    <a:pt x="329" y="137"/>
                    <a:pt x="329" y="137"/>
                  </a:cubicBezTo>
                  <a:cubicBezTo>
                    <a:pt x="331" y="132"/>
                    <a:pt x="332" y="128"/>
                    <a:pt x="333" y="123"/>
                  </a:cubicBezTo>
                  <a:cubicBezTo>
                    <a:pt x="339" y="125"/>
                    <a:pt x="339" y="125"/>
                    <a:pt x="339" y="125"/>
                  </a:cubicBezTo>
                  <a:cubicBezTo>
                    <a:pt x="338" y="130"/>
                    <a:pt x="337" y="134"/>
                    <a:pt x="335" y="139"/>
                  </a:cubicBezTo>
                  <a:close/>
                  <a:moveTo>
                    <a:pt x="6" y="125"/>
                  </a:moveTo>
                  <a:cubicBezTo>
                    <a:pt x="5" y="121"/>
                    <a:pt x="4" y="116"/>
                    <a:pt x="3" y="112"/>
                  </a:cubicBezTo>
                  <a:cubicBezTo>
                    <a:pt x="9" y="110"/>
                    <a:pt x="9" y="110"/>
                    <a:pt x="9" y="110"/>
                  </a:cubicBezTo>
                  <a:cubicBezTo>
                    <a:pt x="10" y="115"/>
                    <a:pt x="11" y="119"/>
                    <a:pt x="12" y="124"/>
                  </a:cubicBezTo>
                  <a:lnTo>
                    <a:pt x="6" y="125"/>
                  </a:lnTo>
                  <a:close/>
                  <a:moveTo>
                    <a:pt x="341" y="118"/>
                  </a:moveTo>
                  <a:cubicBezTo>
                    <a:pt x="335" y="117"/>
                    <a:pt x="335" y="117"/>
                    <a:pt x="335" y="117"/>
                  </a:cubicBezTo>
                  <a:cubicBezTo>
                    <a:pt x="336" y="112"/>
                    <a:pt x="337" y="108"/>
                    <a:pt x="337" y="103"/>
                  </a:cubicBezTo>
                  <a:cubicBezTo>
                    <a:pt x="344" y="104"/>
                    <a:pt x="344" y="104"/>
                    <a:pt x="344" y="104"/>
                  </a:cubicBezTo>
                  <a:cubicBezTo>
                    <a:pt x="343" y="109"/>
                    <a:pt x="342" y="113"/>
                    <a:pt x="341" y="118"/>
                  </a:cubicBezTo>
                  <a:close/>
                  <a:moveTo>
                    <a:pt x="2" y="105"/>
                  </a:moveTo>
                  <a:cubicBezTo>
                    <a:pt x="1" y="100"/>
                    <a:pt x="0" y="95"/>
                    <a:pt x="0" y="90"/>
                  </a:cubicBezTo>
                  <a:cubicBezTo>
                    <a:pt x="6" y="90"/>
                    <a:pt x="6" y="90"/>
                    <a:pt x="6" y="90"/>
                  </a:cubicBezTo>
                  <a:cubicBezTo>
                    <a:pt x="7" y="95"/>
                    <a:pt x="7" y="99"/>
                    <a:pt x="8" y="104"/>
                  </a:cubicBezTo>
                  <a:lnTo>
                    <a:pt x="2" y="105"/>
                  </a:lnTo>
                  <a:close/>
                  <a:moveTo>
                    <a:pt x="344" y="97"/>
                  </a:moveTo>
                  <a:cubicBezTo>
                    <a:pt x="338" y="96"/>
                    <a:pt x="338" y="96"/>
                    <a:pt x="338" y="96"/>
                  </a:cubicBezTo>
                  <a:cubicBezTo>
                    <a:pt x="339" y="92"/>
                    <a:pt x="339" y="87"/>
                    <a:pt x="339" y="83"/>
                  </a:cubicBezTo>
                  <a:cubicBezTo>
                    <a:pt x="345" y="83"/>
                    <a:pt x="345" y="83"/>
                    <a:pt x="345" y="83"/>
                  </a:cubicBezTo>
                  <a:cubicBezTo>
                    <a:pt x="345" y="88"/>
                    <a:pt x="345" y="92"/>
                    <a:pt x="344" y="97"/>
                  </a:cubicBezTo>
                  <a:close/>
                  <a:moveTo>
                    <a:pt x="0" y="83"/>
                  </a:moveTo>
                  <a:cubicBezTo>
                    <a:pt x="0" y="81"/>
                    <a:pt x="0" y="80"/>
                    <a:pt x="0" y="78"/>
                  </a:cubicBezTo>
                  <a:cubicBezTo>
                    <a:pt x="0" y="75"/>
                    <a:pt x="0" y="72"/>
                    <a:pt x="0" y="69"/>
                  </a:cubicBezTo>
                  <a:cubicBezTo>
                    <a:pt x="6" y="69"/>
                    <a:pt x="6" y="69"/>
                    <a:pt x="6" y="69"/>
                  </a:cubicBezTo>
                  <a:cubicBezTo>
                    <a:pt x="6" y="72"/>
                    <a:pt x="6" y="75"/>
                    <a:pt x="6" y="78"/>
                  </a:cubicBezTo>
                  <a:cubicBezTo>
                    <a:pt x="6" y="80"/>
                    <a:pt x="6" y="81"/>
                    <a:pt x="6" y="83"/>
                  </a:cubicBezTo>
                  <a:lnTo>
                    <a:pt x="0" y="83"/>
                  </a:lnTo>
                  <a:close/>
                  <a:moveTo>
                    <a:pt x="339" y="76"/>
                  </a:moveTo>
                  <a:cubicBezTo>
                    <a:pt x="339" y="71"/>
                    <a:pt x="339" y="67"/>
                    <a:pt x="338" y="62"/>
                  </a:cubicBezTo>
                  <a:cubicBezTo>
                    <a:pt x="345" y="61"/>
                    <a:pt x="345" y="61"/>
                    <a:pt x="345" y="61"/>
                  </a:cubicBezTo>
                  <a:cubicBezTo>
                    <a:pt x="345" y="66"/>
                    <a:pt x="345" y="71"/>
                    <a:pt x="345" y="76"/>
                  </a:cubicBezTo>
                  <a:lnTo>
                    <a:pt x="339" y="76"/>
                  </a:lnTo>
                  <a:close/>
                  <a:moveTo>
                    <a:pt x="7" y="63"/>
                  </a:moveTo>
                  <a:cubicBezTo>
                    <a:pt x="0" y="62"/>
                    <a:pt x="0" y="62"/>
                    <a:pt x="0" y="62"/>
                  </a:cubicBezTo>
                  <a:cubicBezTo>
                    <a:pt x="1" y="57"/>
                    <a:pt x="1" y="52"/>
                    <a:pt x="2" y="48"/>
                  </a:cubicBezTo>
                  <a:cubicBezTo>
                    <a:pt x="8" y="49"/>
                    <a:pt x="8" y="49"/>
                    <a:pt x="8" y="49"/>
                  </a:cubicBezTo>
                  <a:cubicBezTo>
                    <a:pt x="8" y="53"/>
                    <a:pt x="7" y="58"/>
                    <a:pt x="7" y="63"/>
                  </a:cubicBezTo>
                  <a:close/>
                  <a:moveTo>
                    <a:pt x="338" y="55"/>
                  </a:moveTo>
                  <a:cubicBezTo>
                    <a:pt x="337" y="51"/>
                    <a:pt x="336" y="46"/>
                    <a:pt x="335" y="42"/>
                  </a:cubicBezTo>
                  <a:cubicBezTo>
                    <a:pt x="342" y="40"/>
                    <a:pt x="342" y="40"/>
                    <a:pt x="342" y="40"/>
                  </a:cubicBezTo>
                  <a:cubicBezTo>
                    <a:pt x="343" y="45"/>
                    <a:pt x="343" y="50"/>
                    <a:pt x="344" y="54"/>
                  </a:cubicBezTo>
                  <a:lnTo>
                    <a:pt x="338" y="55"/>
                  </a:lnTo>
                  <a:close/>
                  <a:moveTo>
                    <a:pt x="334" y="35"/>
                  </a:moveTo>
                  <a:cubicBezTo>
                    <a:pt x="333" y="30"/>
                    <a:pt x="332" y="26"/>
                    <a:pt x="330" y="22"/>
                  </a:cubicBezTo>
                  <a:cubicBezTo>
                    <a:pt x="336" y="20"/>
                    <a:pt x="336" y="20"/>
                    <a:pt x="336" y="20"/>
                  </a:cubicBezTo>
                  <a:cubicBezTo>
                    <a:pt x="338" y="24"/>
                    <a:pt x="339" y="29"/>
                    <a:pt x="340" y="33"/>
                  </a:cubicBezTo>
                  <a:lnTo>
                    <a:pt x="334" y="35"/>
                  </a:lnTo>
                  <a:close/>
                  <a:moveTo>
                    <a:pt x="328" y="15"/>
                  </a:moveTo>
                  <a:cubicBezTo>
                    <a:pt x="327" y="11"/>
                    <a:pt x="325" y="7"/>
                    <a:pt x="323" y="3"/>
                  </a:cubicBezTo>
                  <a:cubicBezTo>
                    <a:pt x="329" y="0"/>
                    <a:pt x="329" y="0"/>
                    <a:pt x="329" y="0"/>
                  </a:cubicBezTo>
                  <a:cubicBezTo>
                    <a:pt x="331" y="4"/>
                    <a:pt x="332" y="9"/>
                    <a:pt x="334" y="13"/>
                  </a:cubicBezTo>
                  <a:lnTo>
                    <a:pt x="32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57" name="Wheel connector"/>
          <p:cNvGrpSpPr/>
          <p:nvPr/>
        </p:nvGrpSpPr>
        <p:grpSpPr>
          <a:xfrm>
            <a:off x="1740357" y="3017084"/>
            <a:ext cx="1122655" cy="977900"/>
            <a:chOff x="1739901" y="3017084"/>
            <a:chExt cx="1122362" cy="977900"/>
          </a:xfrm>
        </p:grpSpPr>
        <p:sp>
          <p:nvSpPr>
            <p:cNvPr id="116" name="Freeform 14"/>
            <p:cNvSpPr>
              <a:spLocks/>
            </p:cNvSpPr>
            <p:nvPr userDrawn="1"/>
          </p:nvSpPr>
          <p:spPr bwMode="auto">
            <a:xfrm>
              <a:off x="1739901" y="3415546"/>
              <a:ext cx="925513" cy="579438"/>
            </a:xfrm>
            <a:custGeom>
              <a:avLst/>
              <a:gdLst>
                <a:gd name="T0" fmla="*/ 575 w 583"/>
                <a:gd name="T1" fmla="*/ 365 h 365"/>
                <a:gd name="T2" fmla="*/ 0 w 583"/>
                <a:gd name="T3" fmla="*/ 14 h 365"/>
                <a:gd name="T4" fmla="*/ 9 w 583"/>
                <a:gd name="T5" fmla="*/ 0 h 365"/>
                <a:gd name="T6" fmla="*/ 583 w 583"/>
                <a:gd name="T7" fmla="*/ 351 h 365"/>
                <a:gd name="T8" fmla="*/ 575 w 583"/>
                <a:gd name="T9" fmla="*/ 365 h 365"/>
              </a:gdLst>
              <a:ahLst/>
              <a:cxnLst>
                <a:cxn ang="0">
                  <a:pos x="T0" y="T1"/>
                </a:cxn>
                <a:cxn ang="0">
                  <a:pos x="T2" y="T3"/>
                </a:cxn>
                <a:cxn ang="0">
                  <a:pos x="T4" y="T5"/>
                </a:cxn>
                <a:cxn ang="0">
                  <a:pos x="T6" y="T7"/>
                </a:cxn>
                <a:cxn ang="0">
                  <a:pos x="T8" y="T9"/>
                </a:cxn>
              </a:cxnLst>
              <a:rect l="0" t="0" r="r" b="b"/>
              <a:pathLst>
                <a:path w="583" h="365">
                  <a:moveTo>
                    <a:pt x="575" y="365"/>
                  </a:moveTo>
                  <a:lnTo>
                    <a:pt x="0" y="14"/>
                  </a:lnTo>
                  <a:lnTo>
                    <a:pt x="9" y="0"/>
                  </a:lnTo>
                  <a:lnTo>
                    <a:pt x="583" y="351"/>
                  </a:lnTo>
                  <a:lnTo>
                    <a:pt x="575" y="3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94" name="Freeform 15"/>
            <p:cNvSpPr>
              <a:spLocks/>
            </p:cNvSpPr>
            <p:nvPr userDrawn="1"/>
          </p:nvSpPr>
          <p:spPr bwMode="auto">
            <a:xfrm>
              <a:off x="2001838" y="3017084"/>
              <a:ext cx="860425" cy="681038"/>
            </a:xfrm>
            <a:custGeom>
              <a:avLst/>
              <a:gdLst>
                <a:gd name="T0" fmla="*/ 532 w 542"/>
                <a:gd name="T1" fmla="*/ 429 h 429"/>
                <a:gd name="T2" fmla="*/ 0 w 542"/>
                <a:gd name="T3" fmla="*/ 12 h 429"/>
                <a:gd name="T4" fmla="*/ 11 w 542"/>
                <a:gd name="T5" fmla="*/ 0 h 429"/>
                <a:gd name="T6" fmla="*/ 542 w 542"/>
                <a:gd name="T7" fmla="*/ 417 h 429"/>
                <a:gd name="T8" fmla="*/ 532 w 542"/>
                <a:gd name="T9" fmla="*/ 429 h 429"/>
              </a:gdLst>
              <a:ahLst/>
              <a:cxnLst>
                <a:cxn ang="0">
                  <a:pos x="T0" y="T1"/>
                </a:cxn>
                <a:cxn ang="0">
                  <a:pos x="T2" y="T3"/>
                </a:cxn>
                <a:cxn ang="0">
                  <a:pos x="T4" y="T5"/>
                </a:cxn>
                <a:cxn ang="0">
                  <a:pos x="T6" y="T7"/>
                </a:cxn>
                <a:cxn ang="0">
                  <a:pos x="T8" y="T9"/>
                </a:cxn>
              </a:cxnLst>
              <a:rect l="0" t="0" r="r" b="b"/>
              <a:pathLst>
                <a:path w="542" h="429">
                  <a:moveTo>
                    <a:pt x="532" y="429"/>
                  </a:moveTo>
                  <a:lnTo>
                    <a:pt x="0" y="12"/>
                  </a:lnTo>
                  <a:lnTo>
                    <a:pt x="11" y="0"/>
                  </a:lnTo>
                  <a:lnTo>
                    <a:pt x="542" y="417"/>
                  </a:lnTo>
                  <a:lnTo>
                    <a:pt x="532" y="4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58" name="Arrow around wheel 1"/>
          <p:cNvGrpSpPr/>
          <p:nvPr/>
        </p:nvGrpSpPr>
        <p:grpSpPr>
          <a:xfrm>
            <a:off x="1473586" y="2812308"/>
            <a:ext cx="627227" cy="773113"/>
            <a:chOff x="1473201" y="2812296"/>
            <a:chExt cx="627063" cy="773113"/>
          </a:xfrm>
        </p:grpSpPr>
        <p:sp>
          <p:nvSpPr>
            <p:cNvPr id="196" name="Freeform 16"/>
            <p:cNvSpPr>
              <a:spLocks noEditPoints="1"/>
            </p:cNvSpPr>
            <p:nvPr userDrawn="1"/>
          </p:nvSpPr>
          <p:spPr bwMode="auto">
            <a:xfrm>
              <a:off x="1978026" y="2812296"/>
              <a:ext cx="122238" cy="115888"/>
            </a:xfrm>
            <a:custGeom>
              <a:avLst/>
              <a:gdLst>
                <a:gd name="T0" fmla="*/ 0 w 77"/>
                <a:gd name="T1" fmla="*/ 73 h 73"/>
                <a:gd name="T2" fmla="*/ 31 w 77"/>
                <a:gd name="T3" fmla="*/ 0 h 73"/>
                <a:gd name="T4" fmla="*/ 77 w 77"/>
                <a:gd name="T5" fmla="*/ 64 h 73"/>
                <a:gd name="T6" fmla="*/ 0 w 77"/>
                <a:gd name="T7" fmla="*/ 73 h 73"/>
                <a:gd name="T8" fmla="*/ 33 w 77"/>
                <a:gd name="T9" fmla="*/ 19 h 73"/>
                <a:gd name="T10" fmla="*/ 15 w 77"/>
                <a:gd name="T11" fmla="*/ 62 h 73"/>
                <a:gd name="T12" fmla="*/ 60 w 77"/>
                <a:gd name="T13" fmla="*/ 57 h 73"/>
                <a:gd name="T14" fmla="*/ 33 w 77"/>
                <a:gd name="T15" fmla="*/ 1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3">
                  <a:moveTo>
                    <a:pt x="0" y="73"/>
                  </a:moveTo>
                  <a:lnTo>
                    <a:pt x="31" y="0"/>
                  </a:lnTo>
                  <a:lnTo>
                    <a:pt x="77" y="64"/>
                  </a:lnTo>
                  <a:lnTo>
                    <a:pt x="0" y="73"/>
                  </a:lnTo>
                  <a:close/>
                  <a:moveTo>
                    <a:pt x="33" y="19"/>
                  </a:moveTo>
                  <a:lnTo>
                    <a:pt x="15" y="62"/>
                  </a:lnTo>
                  <a:lnTo>
                    <a:pt x="60" y="57"/>
                  </a:lnTo>
                  <a:lnTo>
                    <a:pt x="3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97" name="Freeform 17"/>
            <p:cNvSpPr>
              <a:spLocks noEditPoints="1"/>
            </p:cNvSpPr>
            <p:nvPr userDrawn="1"/>
          </p:nvSpPr>
          <p:spPr bwMode="auto">
            <a:xfrm>
              <a:off x="1473201" y="2834521"/>
              <a:ext cx="509588" cy="750888"/>
            </a:xfrm>
            <a:custGeom>
              <a:avLst/>
              <a:gdLst>
                <a:gd name="T0" fmla="*/ 83 w 187"/>
                <a:gd name="T1" fmla="*/ 270 h 275"/>
                <a:gd name="T2" fmla="*/ 99 w 187"/>
                <a:gd name="T3" fmla="*/ 269 h 275"/>
                <a:gd name="T4" fmla="*/ 77 w 187"/>
                <a:gd name="T5" fmla="*/ 267 h 275"/>
                <a:gd name="T6" fmla="*/ 68 w 187"/>
                <a:gd name="T7" fmla="*/ 254 h 275"/>
                <a:gd name="T8" fmla="*/ 77 w 187"/>
                <a:gd name="T9" fmla="*/ 267 h 275"/>
                <a:gd name="T10" fmla="*/ 49 w 187"/>
                <a:gd name="T11" fmla="*/ 248 h 275"/>
                <a:gd name="T12" fmla="*/ 52 w 187"/>
                <a:gd name="T13" fmla="*/ 242 h 275"/>
                <a:gd name="T14" fmla="*/ 63 w 187"/>
                <a:gd name="T15" fmla="*/ 250 h 275"/>
                <a:gd name="T16" fmla="*/ 42 w 187"/>
                <a:gd name="T17" fmla="*/ 241 h 275"/>
                <a:gd name="T18" fmla="*/ 38 w 187"/>
                <a:gd name="T19" fmla="*/ 227 h 275"/>
                <a:gd name="T20" fmla="*/ 42 w 187"/>
                <a:gd name="T21" fmla="*/ 241 h 275"/>
                <a:gd name="T22" fmla="*/ 20 w 187"/>
                <a:gd name="T23" fmla="*/ 213 h 275"/>
                <a:gd name="T24" fmla="*/ 33 w 187"/>
                <a:gd name="T25" fmla="*/ 221 h 275"/>
                <a:gd name="T26" fmla="*/ 17 w 187"/>
                <a:gd name="T27" fmla="*/ 207 h 275"/>
                <a:gd name="T28" fmla="*/ 17 w 187"/>
                <a:gd name="T29" fmla="*/ 192 h 275"/>
                <a:gd name="T30" fmla="*/ 17 w 187"/>
                <a:gd name="T31" fmla="*/ 207 h 275"/>
                <a:gd name="T32" fmla="*/ 4 w 187"/>
                <a:gd name="T33" fmla="*/ 174 h 275"/>
                <a:gd name="T34" fmla="*/ 14 w 187"/>
                <a:gd name="T35" fmla="*/ 185 h 275"/>
                <a:gd name="T36" fmla="*/ 3 w 187"/>
                <a:gd name="T37" fmla="*/ 167 h 275"/>
                <a:gd name="T38" fmla="*/ 7 w 187"/>
                <a:gd name="T39" fmla="*/ 152 h 275"/>
                <a:gd name="T40" fmla="*/ 3 w 187"/>
                <a:gd name="T41" fmla="*/ 167 h 275"/>
                <a:gd name="T42" fmla="*/ 0 w 187"/>
                <a:gd name="T43" fmla="*/ 141 h 275"/>
                <a:gd name="T44" fmla="*/ 7 w 187"/>
                <a:gd name="T45" fmla="*/ 131 h 275"/>
                <a:gd name="T46" fmla="*/ 7 w 187"/>
                <a:gd name="T47" fmla="*/ 145 h 275"/>
                <a:gd name="T48" fmla="*/ 8 w 187"/>
                <a:gd name="T49" fmla="*/ 125 h 275"/>
                <a:gd name="T50" fmla="*/ 4 w 187"/>
                <a:gd name="T51" fmla="*/ 110 h 275"/>
                <a:gd name="T52" fmla="*/ 8 w 187"/>
                <a:gd name="T53" fmla="*/ 125 h 275"/>
                <a:gd name="T54" fmla="*/ 6 w 187"/>
                <a:gd name="T55" fmla="*/ 103 h 275"/>
                <a:gd name="T56" fmla="*/ 16 w 187"/>
                <a:gd name="T57" fmla="*/ 92 h 275"/>
                <a:gd name="T58" fmla="*/ 19 w 187"/>
                <a:gd name="T59" fmla="*/ 85 h 275"/>
                <a:gd name="T60" fmla="*/ 20 w 187"/>
                <a:gd name="T61" fmla="*/ 70 h 275"/>
                <a:gd name="T62" fmla="*/ 19 w 187"/>
                <a:gd name="T63" fmla="*/ 85 h 275"/>
                <a:gd name="T64" fmla="*/ 24 w 187"/>
                <a:gd name="T65" fmla="*/ 64 h 275"/>
                <a:gd name="T66" fmla="*/ 37 w 187"/>
                <a:gd name="T67" fmla="*/ 56 h 275"/>
                <a:gd name="T68" fmla="*/ 41 w 187"/>
                <a:gd name="T69" fmla="*/ 51 h 275"/>
                <a:gd name="T70" fmla="*/ 47 w 187"/>
                <a:gd name="T71" fmla="*/ 37 h 275"/>
                <a:gd name="T72" fmla="*/ 41 w 187"/>
                <a:gd name="T73" fmla="*/ 51 h 275"/>
                <a:gd name="T74" fmla="*/ 52 w 187"/>
                <a:gd name="T75" fmla="*/ 32 h 275"/>
                <a:gd name="T76" fmla="*/ 67 w 187"/>
                <a:gd name="T77" fmla="*/ 29 h 275"/>
                <a:gd name="T78" fmla="*/ 73 w 187"/>
                <a:gd name="T79" fmla="*/ 25 h 275"/>
                <a:gd name="T80" fmla="*/ 82 w 187"/>
                <a:gd name="T81" fmla="*/ 13 h 275"/>
                <a:gd name="T82" fmla="*/ 73 w 187"/>
                <a:gd name="T83" fmla="*/ 25 h 275"/>
                <a:gd name="T84" fmla="*/ 89 w 187"/>
                <a:gd name="T85" fmla="*/ 10 h 275"/>
                <a:gd name="T86" fmla="*/ 104 w 187"/>
                <a:gd name="T87" fmla="*/ 12 h 275"/>
                <a:gd name="T88" fmla="*/ 185 w 187"/>
                <a:gd name="T89" fmla="*/ 14 h 275"/>
                <a:gd name="T90" fmla="*/ 173 w 187"/>
                <a:gd name="T91" fmla="*/ 4 h 275"/>
                <a:gd name="T92" fmla="*/ 185 w 187"/>
                <a:gd name="T93" fmla="*/ 14 h 275"/>
                <a:gd name="T94" fmla="*/ 109 w 187"/>
                <a:gd name="T95" fmla="*/ 4 h 275"/>
                <a:gd name="T96" fmla="*/ 124 w 187"/>
                <a:gd name="T97" fmla="*/ 8 h 275"/>
                <a:gd name="T98" fmla="*/ 165 w 187"/>
                <a:gd name="T99" fmla="*/ 9 h 275"/>
                <a:gd name="T100" fmla="*/ 152 w 187"/>
                <a:gd name="T101" fmla="*/ 1 h 275"/>
                <a:gd name="T102" fmla="*/ 165 w 187"/>
                <a:gd name="T103" fmla="*/ 9 h 275"/>
                <a:gd name="T104" fmla="*/ 131 w 187"/>
                <a:gd name="T105" fmla="*/ 1 h 275"/>
                <a:gd name="T106" fmla="*/ 145 w 187"/>
                <a:gd name="T107" fmla="*/ 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7" h="275">
                  <a:moveTo>
                    <a:pt x="97" y="275"/>
                  </a:moveTo>
                  <a:cubicBezTo>
                    <a:pt x="93" y="273"/>
                    <a:pt x="88" y="272"/>
                    <a:pt x="83" y="270"/>
                  </a:cubicBezTo>
                  <a:cubicBezTo>
                    <a:pt x="86" y="264"/>
                    <a:pt x="86" y="264"/>
                    <a:pt x="86" y="264"/>
                  </a:cubicBezTo>
                  <a:cubicBezTo>
                    <a:pt x="90" y="266"/>
                    <a:pt x="95" y="267"/>
                    <a:pt x="99" y="269"/>
                  </a:cubicBezTo>
                  <a:lnTo>
                    <a:pt x="97" y="275"/>
                  </a:lnTo>
                  <a:close/>
                  <a:moveTo>
                    <a:pt x="77" y="267"/>
                  </a:moveTo>
                  <a:cubicBezTo>
                    <a:pt x="73" y="264"/>
                    <a:pt x="69" y="262"/>
                    <a:pt x="65" y="259"/>
                  </a:cubicBezTo>
                  <a:cubicBezTo>
                    <a:pt x="68" y="254"/>
                    <a:pt x="68" y="254"/>
                    <a:pt x="68" y="254"/>
                  </a:cubicBezTo>
                  <a:cubicBezTo>
                    <a:pt x="72" y="257"/>
                    <a:pt x="76" y="259"/>
                    <a:pt x="80" y="261"/>
                  </a:cubicBezTo>
                  <a:lnTo>
                    <a:pt x="77" y="267"/>
                  </a:lnTo>
                  <a:close/>
                  <a:moveTo>
                    <a:pt x="59" y="255"/>
                  </a:moveTo>
                  <a:cubicBezTo>
                    <a:pt x="55" y="253"/>
                    <a:pt x="52" y="250"/>
                    <a:pt x="49" y="248"/>
                  </a:cubicBezTo>
                  <a:cubicBezTo>
                    <a:pt x="48" y="246"/>
                    <a:pt x="48" y="246"/>
                    <a:pt x="48" y="246"/>
                  </a:cubicBezTo>
                  <a:cubicBezTo>
                    <a:pt x="52" y="242"/>
                    <a:pt x="52" y="242"/>
                    <a:pt x="52" y="242"/>
                  </a:cubicBezTo>
                  <a:cubicBezTo>
                    <a:pt x="53" y="243"/>
                    <a:pt x="53" y="243"/>
                    <a:pt x="53" y="243"/>
                  </a:cubicBezTo>
                  <a:cubicBezTo>
                    <a:pt x="56" y="245"/>
                    <a:pt x="59" y="248"/>
                    <a:pt x="63" y="250"/>
                  </a:cubicBezTo>
                  <a:lnTo>
                    <a:pt x="59" y="255"/>
                  </a:lnTo>
                  <a:close/>
                  <a:moveTo>
                    <a:pt x="42" y="241"/>
                  </a:moveTo>
                  <a:cubicBezTo>
                    <a:pt x="39" y="238"/>
                    <a:pt x="36" y="234"/>
                    <a:pt x="33" y="231"/>
                  </a:cubicBezTo>
                  <a:cubicBezTo>
                    <a:pt x="38" y="227"/>
                    <a:pt x="38" y="227"/>
                    <a:pt x="38" y="227"/>
                  </a:cubicBezTo>
                  <a:cubicBezTo>
                    <a:pt x="41" y="230"/>
                    <a:pt x="44" y="234"/>
                    <a:pt x="47" y="237"/>
                  </a:cubicBezTo>
                  <a:lnTo>
                    <a:pt x="42" y="241"/>
                  </a:lnTo>
                  <a:close/>
                  <a:moveTo>
                    <a:pt x="28" y="225"/>
                  </a:moveTo>
                  <a:cubicBezTo>
                    <a:pt x="25" y="221"/>
                    <a:pt x="23" y="217"/>
                    <a:pt x="20" y="213"/>
                  </a:cubicBezTo>
                  <a:cubicBezTo>
                    <a:pt x="26" y="210"/>
                    <a:pt x="26" y="210"/>
                    <a:pt x="26" y="210"/>
                  </a:cubicBezTo>
                  <a:cubicBezTo>
                    <a:pt x="28" y="214"/>
                    <a:pt x="31" y="218"/>
                    <a:pt x="33" y="221"/>
                  </a:cubicBezTo>
                  <a:lnTo>
                    <a:pt x="28" y="225"/>
                  </a:lnTo>
                  <a:close/>
                  <a:moveTo>
                    <a:pt x="17" y="207"/>
                  </a:moveTo>
                  <a:cubicBezTo>
                    <a:pt x="15" y="203"/>
                    <a:pt x="13" y="198"/>
                    <a:pt x="11" y="194"/>
                  </a:cubicBezTo>
                  <a:cubicBezTo>
                    <a:pt x="17" y="192"/>
                    <a:pt x="17" y="192"/>
                    <a:pt x="17" y="192"/>
                  </a:cubicBezTo>
                  <a:cubicBezTo>
                    <a:pt x="18" y="196"/>
                    <a:pt x="20" y="200"/>
                    <a:pt x="22" y="204"/>
                  </a:cubicBezTo>
                  <a:lnTo>
                    <a:pt x="17" y="207"/>
                  </a:lnTo>
                  <a:close/>
                  <a:moveTo>
                    <a:pt x="8" y="187"/>
                  </a:moveTo>
                  <a:cubicBezTo>
                    <a:pt x="7" y="183"/>
                    <a:pt x="5" y="178"/>
                    <a:pt x="4" y="174"/>
                  </a:cubicBezTo>
                  <a:cubicBezTo>
                    <a:pt x="10" y="172"/>
                    <a:pt x="10" y="172"/>
                    <a:pt x="10" y="172"/>
                  </a:cubicBezTo>
                  <a:cubicBezTo>
                    <a:pt x="12" y="177"/>
                    <a:pt x="13" y="181"/>
                    <a:pt x="14" y="185"/>
                  </a:cubicBezTo>
                  <a:lnTo>
                    <a:pt x="8" y="187"/>
                  </a:lnTo>
                  <a:close/>
                  <a:moveTo>
                    <a:pt x="3" y="167"/>
                  </a:moveTo>
                  <a:cubicBezTo>
                    <a:pt x="2" y="162"/>
                    <a:pt x="1" y="157"/>
                    <a:pt x="1" y="152"/>
                  </a:cubicBezTo>
                  <a:cubicBezTo>
                    <a:pt x="7" y="152"/>
                    <a:pt x="7" y="152"/>
                    <a:pt x="7" y="152"/>
                  </a:cubicBezTo>
                  <a:cubicBezTo>
                    <a:pt x="8" y="156"/>
                    <a:pt x="8" y="161"/>
                    <a:pt x="9" y="165"/>
                  </a:cubicBezTo>
                  <a:lnTo>
                    <a:pt x="3" y="167"/>
                  </a:lnTo>
                  <a:close/>
                  <a:moveTo>
                    <a:pt x="1" y="145"/>
                  </a:moveTo>
                  <a:cubicBezTo>
                    <a:pt x="1" y="144"/>
                    <a:pt x="0" y="142"/>
                    <a:pt x="0" y="141"/>
                  </a:cubicBezTo>
                  <a:cubicBezTo>
                    <a:pt x="0" y="138"/>
                    <a:pt x="1" y="134"/>
                    <a:pt x="1" y="131"/>
                  </a:cubicBezTo>
                  <a:cubicBezTo>
                    <a:pt x="7" y="131"/>
                    <a:pt x="7" y="131"/>
                    <a:pt x="7" y="131"/>
                  </a:cubicBezTo>
                  <a:cubicBezTo>
                    <a:pt x="7" y="135"/>
                    <a:pt x="7" y="138"/>
                    <a:pt x="7" y="141"/>
                  </a:cubicBezTo>
                  <a:cubicBezTo>
                    <a:pt x="7" y="142"/>
                    <a:pt x="7" y="144"/>
                    <a:pt x="7" y="145"/>
                  </a:cubicBezTo>
                  <a:lnTo>
                    <a:pt x="1" y="145"/>
                  </a:lnTo>
                  <a:close/>
                  <a:moveTo>
                    <a:pt x="8" y="125"/>
                  </a:moveTo>
                  <a:cubicBezTo>
                    <a:pt x="2" y="124"/>
                    <a:pt x="2" y="124"/>
                    <a:pt x="2" y="124"/>
                  </a:cubicBezTo>
                  <a:cubicBezTo>
                    <a:pt x="2" y="119"/>
                    <a:pt x="3" y="114"/>
                    <a:pt x="4" y="110"/>
                  </a:cubicBezTo>
                  <a:cubicBezTo>
                    <a:pt x="10" y="111"/>
                    <a:pt x="10" y="111"/>
                    <a:pt x="10" y="111"/>
                  </a:cubicBezTo>
                  <a:cubicBezTo>
                    <a:pt x="9" y="116"/>
                    <a:pt x="8" y="120"/>
                    <a:pt x="8" y="125"/>
                  </a:cubicBezTo>
                  <a:close/>
                  <a:moveTo>
                    <a:pt x="12" y="105"/>
                  </a:moveTo>
                  <a:cubicBezTo>
                    <a:pt x="6" y="103"/>
                    <a:pt x="6" y="103"/>
                    <a:pt x="6" y="103"/>
                  </a:cubicBezTo>
                  <a:cubicBezTo>
                    <a:pt x="7" y="98"/>
                    <a:pt x="9" y="94"/>
                    <a:pt x="10" y="89"/>
                  </a:cubicBezTo>
                  <a:cubicBezTo>
                    <a:pt x="16" y="92"/>
                    <a:pt x="16" y="92"/>
                    <a:pt x="16" y="92"/>
                  </a:cubicBezTo>
                  <a:cubicBezTo>
                    <a:pt x="15" y="96"/>
                    <a:pt x="13" y="100"/>
                    <a:pt x="12" y="105"/>
                  </a:cubicBezTo>
                  <a:close/>
                  <a:moveTo>
                    <a:pt x="19" y="85"/>
                  </a:moveTo>
                  <a:cubicBezTo>
                    <a:pt x="13" y="83"/>
                    <a:pt x="13" y="83"/>
                    <a:pt x="13" y="83"/>
                  </a:cubicBezTo>
                  <a:cubicBezTo>
                    <a:pt x="15" y="78"/>
                    <a:pt x="17" y="74"/>
                    <a:pt x="20" y="70"/>
                  </a:cubicBezTo>
                  <a:cubicBezTo>
                    <a:pt x="25" y="73"/>
                    <a:pt x="25" y="73"/>
                    <a:pt x="25" y="73"/>
                  </a:cubicBezTo>
                  <a:cubicBezTo>
                    <a:pt x="23" y="77"/>
                    <a:pt x="21" y="81"/>
                    <a:pt x="19" y="85"/>
                  </a:cubicBezTo>
                  <a:close/>
                  <a:moveTo>
                    <a:pt x="29" y="67"/>
                  </a:moveTo>
                  <a:cubicBezTo>
                    <a:pt x="24" y="64"/>
                    <a:pt x="24" y="64"/>
                    <a:pt x="24" y="64"/>
                  </a:cubicBezTo>
                  <a:cubicBezTo>
                    <a:pt x="26" y="60"/>
                    <a:pt x="29" y="56"/>
                    <a:pt x="32" y="52"/>
                  </a:cubicBezTo>
                  <a:cubicBezTo>
                    <a:pt x="37" y="56"/>
                    <a:pt x="37" y="56"/>
                    <a:pt x="37" y="56"/>
                  </a:cubicBezTo>
                  <a:cubicBezTo>
                    <a:pt x="34" y="60"/>
                    <a:pt x="31" y="64"/>
                    <a:pt x="29" y="67"/>
                  </a:cubicBezTo>
                  <a:close/>
                  <a:moveTo>
                    <a:pt x="41" y="51"/>
                  </a:moveTo>
                  <a:cubicBezTo>
                    <a:pt x="37" y="47"/>
                    <a:pt x="37" y="47"/>
                    <a:pt x="37" y="47"/>
                  </a:cubicBezTo>
                  <a:cubicBezTo>
                    <a:pt x="40" y="43"/>
                    <a:pt x="43" y="40"/>
                    <a:pt x="47" y="37"/>
                  </a:cubicBezTo>
                  <a:cubicBezTo>
                    <a:pt x="51" y="41"/>
                    <a:pt x="51" y="41"/>
                    <a:pt x="51" y="41"/>
                  </a:cubicBezTo>
                  <a:cubicBezTo>
                    <a:pt x="48" y="44"/>
                    <a:pt x="44" y="48"/>
                    <a:pt x="41" y="51"/>
                  </a:cubicBezTo>
                  <a:close/>
                  <a:moveTo>
                    <a:pt x="56" y="37"/>
                  </a:moveTo>
                  <a:cubicBezTo>
                    <a:pt x="52" y="32"/>
                    <a:pt x="52" y="32"/>
                    <a:pt x="52" y="32"/>
                  </a:cubicBezTo>
                  <a:cubicBezTo>
                    <a:pt x="56" y="29"/>
                    <a:pt x="60" y="26"/>
                    <a:pt x="64" y="24"/>
                  </a:cubicBezTo>
                  <a:cubicBezTo>
                    <a:pt x="67" y="29"/>
                    <a:pt x="67" y="29"/>
                    <a:pt x="67" y="29"/>
                  </a:cubicBezTo>
                  <a:cubicBezTo>
                    <a:pt x="63" y="31"/>
                    <a:pt x="60" y="34"/>
                    <a:pt x="56" y="37"/>
                  </a:cubicBezTo>
                  <a:close/>
                  <a:moveTo>
                    <a:pt x="73" y="25"/>
                  </a:moveTo>
                  <a:cubicBezTo>
                    <a:pt x="70" y="20"/>
                    <a:pt x="70" y="20"/>
                    <a:pt x="70" y="20"/>
                  </a:cubicBezTo>
                  <a:cubicBezTo>
                    <a:pt x="74" y="17"/>
                    <a:pt x="78" y="15"/>
                    <a:pt x="82" y="13"/>
                  </a:cubicBezTo>
                  <a:cubicBezTo>
                    <a:pt x="85" y="19"/>
                    <a:pt x="85" y="19"/>
                    <a:pt x="85" y="19"/>
                  </a:cubicBezTo>
                  <a:cubicBezTo>
                    <a:pt x="81" y="21"/>
                    <a:pt x="77" y="23"/>
                    <a:pt x="73" y="25"/>
                  </a:cubicBezTo>
                  <a:close/>
                  <a:moveTo>
                    <a:pt x="91" y="16"/>
                  </a:moveTo>
                  <a:cubicBezTo>
                    <a:pt x="89" y="10"/>
                    <a:pt x="89" y="10"/>
                    <a:pt x="89" y="10"/>
                  </a:cubicBezTo>
                  <a:cubicBezTo>
                    <a:pt x="93" y="9"/>
                    <a:pt x="98" y="7"/>
                    <a:pt x="103" y="6"/>
                  </a:cubicBezTo>
                  <a:cubicBezTo>
                    <a:pt x="104" y="12"/>
                    <a:pt x="104" y="12"/>
                    <a:pt x="104" y="12"/>
                  </a:cubicBezTo>
                  <a:cubicBezTo>
                    <a:pt x="100" y="13"/>
                    <a:pt x="96" y="14"/>
                    <a:pt x="91" y="16"/>
                  </a:cubicBezTo>
                  <a:close/>
                  <a:moveTo>
                    <a:pt x="185" y="14"/>
                  </a:moveTo>
                  <a:cubicBezTo>
                    <a:pt x="181" y="12"/>
                    <a:pt x="176" y="11"/>
                    <a:pt x="172" y="10"/>
                  </a:cubicBezTo>
                  <a:cubicBezTo>
                    <a:pt x="173" y="4"/>
                    <a:pt x="173" y="4"/>
                    <a:pt x="173" y="4"/>
                  </a:cubicBezTo>
                  <a:cubicBezTo>
                    <a:pt x="178" y="5"/>
                    <a:pt x="183" y="6"/>
                    <a:pt x="187" y="8"/>
                  </a:cubicBezTo>
                  <a:lnTo>
                    <a:pt x="185" y="14"/>
                  </a:lnTo>
                  <a:close/>
                  <a:moveTo>
                    <a:pt x="111" y="10"/>
                  </a:moveTo>
                  <a:cubicBezTo>
                    <a:pt x="109" y="4"/>
                    <a:pt x="109" y="4"/>
                    <a:pt x="109" y="4"/>
                  </a:cubicBezTo>
                  <a:cubicBezTo>
                    <a:pt x="114" y="3"/>
                    <a:pt x="119" y="2"/>
                    <a:pt x="124" y="1"/>
                  </a:cubicBezTo>
                  <a:cubicBezTo>
                    <a:pt x="124" y="8"/>
                    <a:pt x="124" y="8"/>
                    <a:pt x="124" y="8"/>
                  </a:cubicBezTo>
                  <a:cubicBezTo>
                    <a:pt x="120" y="8"/>
                    <a:pt x="115" y="9"/>
                    <a:pt x="111" y="10"/>
                  </a:cubicBezTo>
                  <a:close/>
                  <a:moveTo>
                    <a:pt x="165" y="9"/>
                  </a:moveTo>
                  <a:cubicBezTo>
                    <a:pt x="161" y="8"/>
                    <a:pt x="156" y="7"/>
                    <a:pt x="152" y="7"/>
                  </a:cubicBezTo>
                  <a:cubicBezTo>
                    <a:pt x="152" y="1"/>
                    <a:pt x="152" y="1"/>
                    <a:pt x="152" y="1"/>
                  </a:cubicBezTo>
                  <a:cubicBezTo>
                    <a:pt x="157" y="1"/>
                    <a:pt x="162" y="2"/>
                    <a:pt x="166" y="2"/>
                  </a:cubicBezTo>
                  <a:lnTo>
                    <a:pt x="165" y="9"/>
                  </a:lnTo>
                  <a:close/>
                  <a:moveTo>
                    <a:pt x="131" y="7"/>
                  </a:moveTo>
                  <a:cubicBezTo>
                    <a:pt x="131" y="1"/>
                    <a:pt x="131" y="1"/>
                    <a:pt x="131" y="1"/>
                  </a:cubicBezTo>
                  <a:cubicBezTo>
                    <a:pt x="135" y="0"/>
                    <a:pt x="140" y="0"/>
                    <a:pt x="145" y="0"/>
                  </a:cubicBezTo>
                  <a:cubicBezTo>
                    <a:pt x="145" y="7"/>
                    <a:pt x="145" y="7"/>
                    <a:pt x="145" y="7"/>
                  </a:cubicBezTo>
                  <a:cubicBezTo>
                    <a:pt x="140" y="6"/>
                    <a:pt x="136" y="7"/>
                    <a:pt x="13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56" name="Big Wheel 1"/>
          <p:cNvGrpSpPr/>
          <p:nvPr/>
        </p:nvGrpSpPr>
        <p:grpSpPr>
          <a:xfrm>
            <a:off x="1573622" y="2958358"/>
            <a:ext cx="546243" cy="506413"/>
            <a:chOff x="1573213" y="2958346"/>
            <a:chExt cx="546100" cy="506413"/>
          </a:xfrm>
          <a:solidFill>
            <a:schemeClr val="accent4"/>
          </a:solidFill>
        </p:grpSpPr>
        <p:sp>
          <p:nvSpPr>
            <p:cNvPr id="199" name="Freeform 18"/>
            <p:cNvSpPr>
              <a:spLocks noEditPoints="1"/>
            </p:cNvSpPr>
            <p:nvPr userDrawn="1"/>
          </p:nvSpPr>
          <p:spPr bwMode="auto">
            <a:xfrm>
              <a:off x="1573213" y="2958346"/>
              <a:ext cx="546100" cy="506413"/>
            </a:xfrm>
            <a:custGeom>
              <a:avLst/>
              <a:gdLst>
                <a:gd name="T0" fmla="*/ 104 w 200"/>
                <a:gd name="T1" fmla="*/ 186 h 186"/>
                <a:gd name="T2" fmla="*/ 104 w 200"/>
                <a:gd name="T3" fmla="*/ 186 h 186"/>
                <a:gd name="T4" fmla="*/ 14 w 200"/>
                <a:gd name="T5" fmla="*/ 118 h 186"/>
                <a:gd name="T6" fmla="*/ 79 w 200"/>
                <a:gd name="T7" fmla="*/ 4 h 186"/>
                <a:gd name="T8" fmla="*/ 104 w 200"/>
                <a:gd name="T9" fmla="*/ 0 h 186"/>
                <a:gd name="T10" fmla="*/ 193 w 200"/>
                <a:gd name="T11" fmla="*/ 68 h 186"/>
                <a:gd name="T12" fmla="*/ 185 w 200"/>
                <a:gd name="T13" fmla="*/ 139 h 186"/>
                <a:gd name="T14" fmla="*/ 129 w 200"/>
                <a:gd name="T15" fmla="*/ 183 h 186"/>
                <a:gd name="T16" fmla="*/ 104 w 200"/>
                <a:gd name="T17" fmla="*/ 186 h 186"/>
                <a:gd name="T18" fmla="*/ 104 w 200"/>
                <a:gd name="T19" fmla="*/ 9 h 186"/>
                <a:gd name="T20" fmla="*/ 81 w 200"/>
                <a:gd name="T21" fmla="*/ 12 h 186"/>
                <a:gd name="T22" fmla="*/ 23 w 200"/>
                <a:gd name="T23" fmla="*/ 116 h 186"/>
                <a:gd name="T24" fmla="*/ 104 w 200"/>
                <a:gd name="T25" fmla="*/ 177 h 186"/>
                <a:gd name="T26" fmla="*/ 104 w 200"/>
                <a:gd name="T27" fmla="*/ 177 h 186"/>
                <a:gd name="T28" fmla="*/ 127 w 200"/>
                <a:gd name="T29" fmla="*/ 174 h 186"/>
                <a:gd name="T30" fmla="*/ 177 w 200"/>
                <a:gd name="T31" fmla="*/ 134 h 186"/>
                <a:gd name="T32" fmla="*/ 185 w 200"/>
                <a:gd name="T33" fmla="*/ 71 h 186"/>
                <a:gd name="T34" fmla="*/ 104 w 200"/>
                <a:gd name="T35" fmla="*/ 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86">
                  <a:moveTo>
                    <a:pt x="104" y="186"/>
                  </a:moveTo>
                  <a:cubicBezTo>
                    <a:pt x="104" y="186"/>
                    <a:pt x="104" y="186"/>
                    <a:pt x="104" y="186"/>
                  </a:cubicBezTo>
                  <a:cubicBezTo>
                    <a:pt x="62" y="186"/>
                    <a:pt x="26" y="158"/>
                    <a:pt x="14" y="118"/>
                  </a:cubicBezTo>
                  <a:cubicBezTo>
                    <a:pt x="0" y="69"/>
                    <a:pt x="29" y="18"/>
                    <a:pt x="79" y="4"/>
                  </a:cubicBezTo>
                  <a:cubicBezTo>
                    <a:pt x="87" y="1"/>
                    <a:pt x="95" y="0"/>
                    <a:pt x="104" y="0"/>
                  </a:cubicBezTo>
                  <a:cubicBezTo>
                    <a:pt x="145" y="0"/>
                    <a:pt x="182" y="28"/>
                    <a:pt x="193" y="68"/>
                  </a:cubicBezTo>
                  <a:cubicBezTo>
                    <a:pt x="200" y="92"/>
                    <a:pt x="197" y="117"/>
                    <a:pt x="185" y="139"/>
                  </a:cubicBezTo>
                  <a:cubicBezTo>
                    <a:pt x="173" y="160"/>
                    <a:pt x="153" y="176"/>
                    <a:pt x="129" y="183"/>
                  </a:cubicBezTo>
                  <a:cubicBezTo>
                    <a:pt x="121" y="185"/>
                    <a:pt x="112" y="186"/>
                    <a:pt x="104" y="186"/>
                  </a:cubicBezTo>
                  <a:close/>
                  <a:moveTo>
                    <a:pt x="104" y="9"/>
                  </a:moveTo>
                  <a:cubicBezTo>
                    <a:pt x="96" y="9"/>
                    <a:pt x="88" y="10"/>
                    <a:pt x="81" y="12"/>
                  </a:cubicBezTo>
                  <a:cubicBezTo>
                    <a:pt x="36" y="25"/>
                    <a:pt x="10" y="71"/>
                    <a:pt x="23" y="116"/>
                  </a:cubicBezTo>
                  <a:cubicBezTo>
                    <a:pt x="33" y="152"/>
                    <a:pt x="66" y="177"/>
                    <a:pt x="104" y="177"/>
                  </a:cubicBezTo>
                  <a:cubicBezTo>
                    <a:pt x="104" y="177"/>
                    <a:pt x="104" y="177"/>
                    <a:pt x="104" y="177"/>
                  </a:cubicBezTo>
                  <a:cubicBezTo>
                    <a:pt x="111" y="177"/>
                    <a:pt x="119" y="176"/>
                    <a:pt x="127" y="174"/>
                  </a:cubicBezTo>
                  <a:cubicBezTo>
                    <a:pt x="148" y="168"/>
                    <a:pt x="166" y="154"/>
                    <a:pt x="177" y="134"/>
                  </a:cubicBezTo>
                  <a:cubicBezTo>
                    <a:pt x="188" y="115"/>
                    <a:pt x="191" y="92"/>
                    <a:pt x="185" y="71"/>
                  </a:cubicBezTo>
                  <a:cubicBezTo>
                    <a:pt x="174" y="34"/>
                    <a:pt x="141" y="9"/>
                    <a:pt x="10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3173" name="Pin wheel 1"/>
            <p:cNvGrpSpPr/>
            <p:nvPr userDrawn="1"/>
          </p:nvGrpSpPr>
          <p:grpSpPr>
            <a:xfrm>
              <a:off x="1697038" y="3050421"/>
              <a:ext cx="322263" cy="325438"/>
              <a:chOff x="1697038" y="3050421"/>
              <a:chExt cx="322263" cy="325438"/>
            </a:xfrm>
            <a:grpFill/>
          </p:grpSpPr>
          <p:sp>
            <p:nvSpPr>
              <p:cNvPr id="200" name="Freeform 19"/>
              <p:cNvSpPr>
                <a:spLocks noEditPoints="1"/>
              </p:cNvSpPr>
              <p:nvPr userDrawn="1"/>
            </p:nvSpPr>
            <p:spPr bwMode="auto">
              <a:xfrm>
                <a:off x="1795463" y="3152021"/>
                <a:ext cx="122238" cy="122238"/>
              </a:xfrm>
              <a:custGeom>
                <a:avLst/>
                <a:gdLst>
                  <a:gd name="T0" fmla="*/ 23 w 45"/>
                  <a:gd name="T1" fmla="*/ 45 h 45"/>
                  <a:gd name="T2" fmla="*/ 0 w 45"/>
                  <a:gd name="T3" fmla="*/ 22 h 45"/>
                  <a:gd name="T4" fmla="*/ 7 w 45"/>
                  <a:gd name="T5" fmla="*/ 6 h 45"/>
                  <a:gd name="T6" fmla="*/ 23 w 45"/>
                  <a:gd name="T7" fmla="*/ 0 h 45"/>
                  <a:gd name="T8" fmla="*/ 45 w 45"/>
                  <a:gd name="T9" fmla="*/ 22 h 45"/>
                  <a:gd name="T10" fmla="*/ 23 w 45"/>
                  <a:gd name="T11" fmla="*/ 45 h 45"/>
                  <a:gd name="T12" fmla="*/ 23 w 45"/>
                  <a:gd name="T13" fmla="*/ 6 h 45"/>
                  <a:gd name="T14" fmla="*/ 11 w 45"/>
                  <a:gd name="T15" fmla="*/ 11 h 45"/>
                  <a:gd name="T16" fmla="*/ 7 w 45"/>
                  <a:gd name="T17" fmla="*/ 22 h 45"/>
                  <a:gd name="T18" fmla="*/ 23 w 45"/>
                  <a:gd name="T19" fmla="*/ 38 h 45"/>
                  <a:gd name="T20" fmla="*/ 23 w 45"/>
                  <a:gd name="T21" fmla="*/ 41 h 45"/>
                  <a:gd name="T22" fmla="*/ 23 w 45"/>
                  <a:gd name="T23" fmla="*/ 38 h 45"/>
                  <a:gd name="T24" fmla="*/ 39 w 45"/>
                  <a:gd name="T25" fmla="*/ 22 h 45"/>
                  <a:gd name="T26" fmla="*/ 23 w 45"/>
                  <a:gd name="T27"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45">
                    <a:moveTo>
                      <a:pt x="23" y="45"/>
                    </a:moveTo>
                    <a:cubicBezTo>
                      <a:pt x="10" y="45"/>
                      <a:pt x="0" y="35"/>
                      <a:pt x="0" y="22"/>
                    </a:cubicBezTo>
                    <a:cubicBezTo>
                      <a:pt x="0" y="16"/>
                      <a:pt x="3" y="11"/>
                      <a:pt x="7" y="6"/>
                    </a:cubicBezTo>
                    <a:cubicBezTo>
                      <a:pt x="11" y="2"/>
                      <a:pt x="17" y="0"/>
                      <a:pt x="23" y="0"/>
                    </a:cubicBezTo>
                    <a:cubicBezTo>
                      <a:pt x="35" y="0"/>
                      <a:pt x="45" y="10"/>
                      <a:pt x="45" y="22"/>
                    </a:cubicBezTo>
                    <a:cubicBezTo>
                      <a:pt x="45" y="35"/>
                      <a:pt x="35" y="45"/>
                      <a:pt x="23" y="45"/>
                    </a:cubicBezTo>
                    <a:close/>
                    <a:moveTo>
                      <a:pt x="23" y="6"/>
                    </a:moveTo>
                    <a:cubicBezTo>
                      <a:pt x="18" y="6"/>
                      <a:pt x="14" y="8"/>
                      <a:pt x="11" y="11"/>
                    </a:cubicBezTo>
                    <a:cubicBezTo>
                      <a:pt x="8" y="14"/>
                      <a:pt x="7" y="18"/>
                      <a:pt x="7" y="22"/>
                    </a:cubicBezTo>
                    <a:cubicBezTo>
                      <a:pt x="7" y="31"/>
                      <a:pt x="14" y="38"/>
                      <a:pt x="23" y="38"/>
                    </a:cubicBezTo>
                    <a:cubicBezTo>
                      <a:pt x="23" y="41"/>
                      <a:pt x="23" y="41"/>
                      <a:pt x="23" y="41"/>
                    </a:cubicBezTo>
                    <a:cubicBezTo>
                      <a:pt x="23" y="38"/>
                      <a:pt x="23" y="38"/>
                      <a:pt x="23" y="38"/>
                    </a:cubicBezTo>
                    <a:cubicBezTo>
                      <a:pt x="32" y="38"/>
                      <a:pt x="39" y="31"/>
                      <a:pt x="39" y="22"/>
                    </a:cubicBezTo>
                    <a:cubicBezTo>
                      <a:pt x="39" y="13"/>
                      <a:pt x="32" y="6"/>
                      <a:pt x="2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1" name="Rectangle 20"/>
              <p:cNvSpPr>
                <a:spLocks noChangeArrowheads="1"/>
              </p:cNvSpPr>
              <p:nvPr userDrawn="1"/>
            </p:nvSpPr>
            <p:spPr bwMode="auto">
              <a:xfrm>
                <a:off x="1697038" y="3202821"/>
                <a:ext cx="730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2" name="Rectangle 21"/>
              <p:cNvSpPr>
                <a:spLocks noChangeArrowheads="1"/>
              </p:cNvSpPr>
              <p:nvPr userDrawn="1"/>
            </p:nvSpPr>
            <p:spPr bwMode="auto">
              <a:xfrm>
                <a:off x="1944688" y="3202821"/>
                <a:ext cx="74613"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3" name="Rectangle 22"/>
              <p:cNvSpPr>
                <a:spLocks noChangeArrowheads="1"/>
              </p:cNvSpPr>
              <p:nvPr userDrawn="1"/>
            </p:nvSpPr>
            <p:spPr bwMode="auto">
              <a:xfrm>
                <a:off x="1849438" y="3299659"/>
                <a:ext cx="1587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4" name="Rectangle 23"/>
              <p:cNvSpPr>
                <a:spLocks noChangeArrowheads="1"/>
              </p:cNvSpPr>
              <p:nvPr userDrawn="1"/>
            </p:nvSpPr>
            <p:spPr bwMode="auto">
              <a:xfrm>
                <a:off x="1849438" y="3050421"/>
                <a:ext cx="15875" cy="73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5" name="Freeform 24"/>
              <p:cNvSpPr>
                <a:spLocks/>
              </p:cNvSpPr>
              <p:nvPr userDrawn="1"/>
            </p:nvSpPr>
            <p:spPr bwMode="auto">
              <a:xfrm>
                <a:off x="1912938" y="3269496"/>
                <a:ext cx="53975" cy="50800"/>
              </a:xfrm>
              <a:custGeom>
                <a:avLst/>
                <a:gdLst>
                  <a:gd name="T0" fmla="*/ 25 w 34"/>
                  <a:gd name="T1" fmla="*/ 32 h 32"/>
                  <a:gd name="T2" fmla="*/ 0 w 34"/>
                  <a:gd name="T3" fmla="*/ 6 h 32"/>
                  <a:gd name="T4" fmla="*/ 8 w 34"/>
                  <a:gd name="T5" fmla="*/ 0 h 32"/>
                  <a:gd name="T6" fmla="*/ 34 w 34"/>
                  <a:gd name="T7" fmla="*/ 25 h 32"/>
                  <a:gd name="T8" fmla="*/ 25 w 34"/>
                  <a:gd name="T9" fmla="*/ 32 h 32"/>
                </a:gdLst>
                <a:ahLst/>
                <a:cxnLst>
                  <a:cxn ang="0">
                    <a:pos x="T0" y="T1"/>
                  </a:cxn>
                  <a:cxn ang="0">
                    <a:pos x="T2" y="T3"/>
                  </a:cxn>
                  <a:cxn ang="0">
                    <a:pos x="T4" y="T5"/>
                  </a:cxn>
                  <a:cxn ang="0">
                    <a:pos x="T6" y="T7"/>
                  </a:cxn>
                  <a:cxn ang="0">
                    <a:pos x="T8" y="T9"/>
                  </a:cxn>
                </a:cxnLst>
                <a:rect l="0" t="0" r="r" b="b"/>
                <a:pathLst>
                  <a:path w="34" h="32">
                    <a:moveTo>
                      <a:pt x="25" y="32"/>
                    </a:moveTo>
                    <a:lnTo>
                      <a:pt x="0" y="6"/>
                    </a:lnTo>
                    <a:lnTo>
                      <a:pt x="8" y="0"/>
                    </a:lnTo>
                    <a:lnTo>
                      <a:pt x="34" y="25"/>
                    </a:lnTo>
                    <a:lnTo>
                      <a:pt x="25"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6" name="Freeform 25"/>
              <p:cNvSpPr>
                <a:spLocks/>
              </p:cNvSpPr>
              <p:nvPr userDrawn="1"/>
            </p:nvSpPr>
            <p:spPr bwMode="auto">
              <a:xfrm>
                <a:off x="1747838" y="3102809"/>
                <a:ext cx="52388" cy="53975"/>
              </a:xfrm>
              <a:custGeom>
                <a:avLst/>
                <a:gdLst>
                  <a:gd name="T0" fmla="*/ 26 w 33"/>
                  <a:gd name="T1" fmla="*/ 34 h 34"/>
                  <a:gd name="T2" fmla="*/ 0 w 33"/>
                  <a:gd name="T3" fmla="*/ 8 h 34"/>
                  <a:gd name="T4" fmla="*/ 7 w 33"/>
                  <a:gd name="T5" fmla="*/ 0 h 34"/>
                  <a:gd name="T6" fmla="*/ 33 w 33"/>
                  <a:gd name="T7" fmla="*/ 26 h 34"/>
                  <a:gd name="T8" fmla="*/ 26 w 33"/>
                  <a:gd name="T9" fmla="*/ 34 h 34"/>
                </a:gdLst>
                <a:ahLst/>
                <a:cxnLst>
                  <a:cxn ang="0">
                    <a:pos x="T0" y="T1"/>
                  </a:cxn>
                  <a:cxn ang="0">
                    <a:pos x="T2" y="T3"/>
                  </a:cxn>
                  <a:cxn ang="0">
                    <a:pos x="T4" y="T5"/>
                  </a:cxn>
                  <a:cxn ang="0">
                    <a:pos x="T6" y="T7"/>
                  </a:cxn>
                  <a:cxn ang="0">
                    <a:pos x="T8" y="T9"/>
                  </a:cxn>
                </a:cxnLst>
                <a:rect l="0" t="0" r="r" b="b"/>
                <a:pathLst>
                  <a:path w="33" h="34">
                    <a:moveTo>
                      <a:pt x="26" y="34"/>
                    </a:moveTo>
                    <a:lnTo>
                      <a:pt x="0" y="8"/>
                    </a:lnTo>
                    <a:lnTo>
                      <a:pt x="7" y="0"/>
                    </a:lnTo>
                    <a:lnTo>
                      <a:pt x="33" y="26"/>
                    </a:lnTo>
                    <a:lnTo>
                      <a:pt x="2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9" name="Freeform 26"/>
              <p:cNvSpPr>
                <a:spLocks/>
              </p:cNvSpPr>
              <p:nvPr userDrawn="1"/>
            </p:nvSpPr>
            <p:spPr bwMode="auto">
              <a:xfrm>
                <a:off x="1912938" y="3102809"/>
                <a:ext cx="53975" cy="53975"/>
              </a:xfrm>
              <a:custGeom>
                <a:avLst/>
                <a:gdLst>
                  <a:gd name="T0" fmla="*/ 8 w 34"/>
                  <a:gd name="T1" fmla="*/ 34 h 34"/>
                  <a:gd name="T2" fmla="*/ 0 w 34"/>
                  <a:gd name="T3" fmla="*/ 26 h 34"/>
                  <a:gd name="T4" fmla="*/ 25 w 34"/>
                  <a:gd name="T5" fmla="*/ 0 h 34"/>
                  <a:gd name="T6" fmla="*/ 34 w 34"/>
                  <a:gd name="T7" fmla="*/ 8 h 34"/>
                  <a:gd name="T8" fmla="*/ 8 w 34"/>
                  <a:gd name="T9" fmla="*/ 34 h 34"/>
                </a:gdLst>
                <a:ahLst/>
                <a:cxnLst>
                  <a:cxn ang="0">
                    <a:pos x="T0" y="T1"/>
                  </a:cxn>
                  <a:cxn ang="0">
                    <a:pos x="T2" y="T3"/>
                  </a:cxn>
                  <a:cxn ang="0">
                    <a:pos x="T4" y="T5"/>
                  </a:cxn>
                  <a:cxn ang="0">
                    <a:pos x="T6" y="T7"/>
                  </a:cxn>
                  <a:cxn ang="0">
                    <a:pos x="T8" y="T9"/>
                  </a:cxn>
                </a:cxnLst>
                <a:rect l="0" t="0" r="r" b="b"/>
                <a:pathLst>
                  <a:path w="34" h="34">
                    <a:moveTo>
                      <a:pt x="8" y="34"/>
                    </a:moveTo>
                    <a:lnTo>
                      <a:pt x="0" y="26"/>
                    </a:lnTo>
                    <a:lnTo>
                      <a:pt x="25" y="0"/>
                    </a:lnTo>
                    <a:lnTo>
                      <a:pt x="34" y="8"/>
                    </a:ln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0" name="Freeform 27"/>
              <p:cNvSpPr>
                <a:spLocks/>
              </p:cNvSpPr>
              <p:nvPr userDrawn="1"/>
            </p:nvSpPr>
            <p:spPr bwMode="auto">
              <a:xfrm>
                <a:off x="1747838" y="3269496"/>
                <a:ext cx="52388" cy="50800"/>
              </a:xfrm>
              <a:custGeom>
                <a:avLst/>
                <a:gdLst>
                  <a:gd name="T0" fmla="*/ 7 w 33"/>
                  <a:gd name="T1" fmla="*/ 32 h 32"/>
                  <a:gd name="T2" fmla="*/ 0 w 33"/>
                  <a:gd name="T3" fmla="*/ 25 h 32"/>
                  <a:gd name="T4" fmla="*/ 26 w 33"/>
                  <a:gd name="T5" fmla="*/ 0 h 32"/>
                  <a:gd name="T6" fmla="*/ 33 w 33"/>
                  <a:gd name="T7" fmla="*/ 6 h 32"/>
                  <a:gd name="T8" fmla="*/ 7 w 33"/>
                  <a:gd name="T9" fmla="*/ 32 h 32"/>
                </a:gdLst>
                <a:ahLst/>
                <a:cxnLst>
                  <a:cxn ang="0">
                    <a:pos x="T0" y="T1"/>
                  </a:cxn>
                  <a:cxn ang="0">
                    <a:pos x="T2" y="T3"/>
                  </a:cxn>
                  <a:cxn ang="0">
                    <a:pos x="T4" y="T5"/>
                  </a:cxn>
                  <a:cxn ang="0">
                    <a:pos x="T6" y="T7"/>
                  </a:cxn>
                  <a:cxn ang="0">
                    <a:pos x="T8" y="T9"/>
                  </a:cxn>
                </a:cxnLst>
                <a:rect l="0" t="0" r="r" b="b"/>
                <a:pathLst>
                  <a:path w="33" h="32">
                    <a:moveTo>
                      <a:pt x="7" y="32"/>
                    </a:moveTo>
                    <a:lnTo>
                      <a:pt x="0" y="25"/>
                    </a:lnTo>
                    <a:lnTo>
                      <a:pt x="26" y="0"/>
                    </a:lnTo>
                    <a:lnTo>
                      <a:pt x="33" y="6"/>
                    </a:lnTo>
                    <a:lnTo>
                      <a:pt x="7"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grpSp>
        <p:nvGrpSpPr>
          <p:cNvPr id="3199" name="Small Wheel 1"/>
          <p:cNvGrpSpPr/>
          <p:nvPr/>
        </p:nvGrpSpPr>
        <p:grpSpPr>
          <a:xfrm>
            <a:off x="2559719" y="3645734"/>
            <a:ext cx="390627" cy="379413"/>
            <a:chOff x="2559051" y="3645734"/>
            <a:chExt cx="390525" cy="379413"/>
          </a:xfrm>
          <a:solidFill>
            <a:schemeClr val="accent4"/>
          </a:solidFill>
        </p:grpSpPr>
        <p:sp>
          <p:nvSpPr>
            <p:cNvPr id="211" name="Freeform 28"/>
            <p:cNvSpPr>
              <a:spLocks noEditPoints="1"/>
            </p:cNvSpPr>
            <p:nvPr userDrawn="1"/>
          </p:nvSpPr>
          <p:spPr bwMode="auto">
            <a:xfrm>
              <a:off x="2559051" y="3645734"/>
              <a:ext cx="390525" cy="379413"/>
            </a:xfrm>
            <a:custGeom>
              <a:avLst/>
              <a:gdLst>
                <a:gd name="T0" fmla="*/ 71 w 143"/>
                <a:gd name="T1" fmla="*/ 139 h 139"/>
                <a:gd name="T2" fmla="*/ 71 w 143"/>
                <a:gd name="T3" fmla="*/ 139 h 139"/>
                <a:gd name="T4" fmla="*/ 5 w 143"/>
                <a:gd name="T5" fmla="*/ 88 h 139"/>
                <a:gd name="T6" fmla="*/ 11 w 143"/>
                <a:gd name="T7" fmla="*/ 35 h 139"/>
                <a:gd name="T8" fmla="*/ 53 w 143"/>
                <a:gd name="T9" fmla="*/ 2 h 139"/>
                <a:gd name="T10" fmla="*/ 71 w 143"/>
                <a:gd name="T11" fmla="*/ 0 h 139"/>
                <a:gd name="T12" fmla="*/ 138 w 143"/>
                <a:gd name="T13" fmla="*/ 50 h 139"/>
                <a:gd name="T14" fmla="*/ 132 w 143"/>
                <a:gd name="T15" fmla="*/ 103 h 139"/>
                <a:gd name="T16" fmla="*/ 90 w 143"/>
                <a:gd name="T17" fmla="*/ 136 h 139"/>
                <a:gd name="T18" fmla="*/ 71 w 143"/>
                <a:gd name="T19" fmla="*/ 139 h 139"/>
                <a:gd name="T20" fmla="*/ 71 w 143"/>
                <a:gd name="T21" fmla="*/ 9 h 139"/>
                <a:gd name="T22" fmla="*/ 55 w 143"/>
                <a:gd name="T23" fmla="*/ 11 h 139"/>
                <a:gd name="T24" fmla="*/ 19 w 143"/>
                <a:gd name="T25" fmla="*/ 40 h 139"/>
                <a:gd name="T26" fmla="*/ 13 w 143"/>
                <a:gd name="T27" fmla="*/ 86 h 139"/>
                <a:gd name="T28" fmla="*/ 71 w 143"/>
                <a:gd name="T29" fmla="*/ 130 h 139"/>
                <a:gd name="T30" fmla="*/ 71 w 143"/>
                <a:gd name="T31" fmla="*/ 130 h 139"/>
                <a:gd name="T32" fmla="*/ 88 w 143"/>
                <a:gd name="T33" fmla="*/ 127 h 139"/>
                <a:gd name="T34" fmla="*/ 124 w 143"/>
                <a:gd name="T35" fmla="*/ 99 h 139"/>
                <a:gd name="T36" fmla="*/ 130 w 143"/>
                <a:gd name="T37" fmla="*/ 53 h 139"/>
                <a:gd name="T38" fmla="*/ 71 w 143"/>
                <a:gd name="T39" fmla="*/ 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139">
                  <a:moveTo>
                    <a:pt x="71" y="139"/>
                  </a:moveTo>
                  <a:cubicBezTo>
                    <a:pt x="71" y="139"/>
                    <a:pt x="71" y="139"/>
                    <a:pt x="71" y="139"/>
                  </a:cubicBezTo>
                  <a:cubicBezTo>
                    <a:pt x="40" y="139"/>
                    <a:pt x="13" y="118"/>
                    <a:pt x="5" y="88"/>
                  </a:cubicBezTo>
                  <a:cubicBezTo>
                    <a:pt x="0" y="70"/>
                    <a:pt x="2" y="51"/>
                    <a:pt x="11" y="35"/>
                  </a:cubicBezTo>
                  <a:cubicBezTo>
                    <a:pt x="20" y="19"/>
                    <a:pt x="35" y="7"/>
                    <a:pt x="53" y="2"/>
                  </a:cubicBezTo>
                  <a:cubicBezTo>
                    <a:pt x="59" y="1"/>
                    <a:pt x="65" y="0"/>
                    <a:pt x="71" y="0"/>
                  </a:cubicBezTo>
                  <a:cubicBezTo>
                    <a:pt x="102" y="0"/>
                    <a:pt x="130" y="21"/>
                    <a:pt x="138" y="50"/>
                  </a:cubicBezTo>
                  <a:cubicBezTo>
                    <a:pt x="143" y="68"/>
                    <a:pt x="141" y="87"/>
                    <a:pt x="132" y="103"/>
                  </a:cubicBezTo>
                  <a:cubicBezTo>
                    <a:pt x="123" y="119"/>
                    <a:pt x="108" y="131"/>
                    <a:pt x="90" y="136"/>
                  </a:cubicBezTo>
                  <a:cubicBezTo>
                    <a:pt x="84" y="138"/>
                    <a:pt x="78" y="139"/>
                    <a:pt x="71" y="139"/>
                  </a:cubicBezTo>
                  <a:close/>
                  <a:moveTo>
                    <a:pt x="71" y="9"/>
                  </a:moveTo>
                  <a:cubicBezTo>
                    <a:pt x="66" y="9"/>
                    <a:pt x="60" y="9"/>
                    <a:pt x="55" y="11"/>
                  </a:cubicBezTo>
                  <a:cubicBezTo>
                    <a:pt x="39" y="15"/>
                    <a:pt x="27" y="26"/>
                    <a:pt x="19" y="40"/>
                  </a:cubicBezTo>
                  <a:cubicBezTo>
                    <a:pt x="11" y="54"/>
                    <a:pt x="9" y="70"/>
                    <a:pt x="13" y="86"/>
                  </a:cubicBezTo>
                  <a:cubicBezTo>
                    <a:pt x="21" y="112"/>
                    <a:pt x="44" y="130"/>
                    <a:pt x="71" y="130"/>
                  </a:cubicBezTo>
                  <a:cubicBezTo>
                    <a:pt x="71" y="130"/>
                    <a:pt x="71" y="130"/>
                    <a:pt x="71" y="130"/>
                  </a:cubicBezTo>
                  <a:cubicBezTo>
                    <a:pt x="77" y="130"/>
                    <a:pt x="82" y="129"/>
                    <a:pt x="88" y="127"/>
                  </a:cubicBezTo>
                  <a:cubicBezTo>
                    <a:pt x="103" y="123"/>
                    <a:pt x="116" y="113"/>
                    <a:pt x="124" y="99"/>
                  </a:cubicBezTo>
                  <a:cubicBezTo>
                    <a:pt x="132" y="85"/>
                    <a:pt x="134" y="68"/>
                    <a:pt x="130" y="53"/>
                  </a:cubicBezTo>
                  <a:cubicBezTo>
                    <a:pt x="122" y="27"/>
                    <a:pt x="98" y="9"/>
                    <a:pt x="7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3198" name="Pin wheel 2"/>
            <p:cNvGrpSpPr/>
            <p:nvPr userDrawn="1"/>
          </p:nvGrpSpPr>
          <p:grpSpPr>
            <a:xfrm>
              <a:off x="2627313" y="3709234"/>
              <a:ext cx="254000" cy="252413"/>
              <a:chOff x="2627313" y="3709234"/>
              <a:chExt cx="254000" cy="252413"/>
            </a:xfrm>
            <a:grpFill/>
          </p:grpSpPr>
          <p:sp>
            <p:nvSpPr>
              <p:cNvPr id="212" name="Freeform 29"/>
              <p:cNvSpPr>
                <a:spLocks noEditPoints="1"/>
              </p:cNvSpPr>
              <p:nvPr userDrawn="1"/>
            </p:nvSpPr>
            <p:spPr bwMode="auto">
              <a:xfrm>
                <a:off x="2709863" y="3790196"/>
                <a:ext cx="90488" cy="87313"/>
              </a:xfrm>
              <a:custGeom>
                <a:avLst/>
                <a:gdLst>
                  <a:gd name="T0" fmla="*/ 16 w 33"/>
                  <a:gd name="T1" fmla="*/ 32 h 32"/>
                  <a:gd name="T2" fmla="*/ 0 w 33"/>
                  <a:gd name="T3" fmla="*/ 16 h 32"/>
                  <a:gd name="T4" fmla="*/ 16 w 33"/>
                  <a:gd name="T5" fmla="*/ 0 h 32"/>
                  <a:gd name="T6" fmla="*/ 33 w 33"/>
                  <a:gd name="T7" fmla="*/ 16 h 32"/>
                  <a:gd name="T8" fmla="*/ 16 w 33"/>
                  <a:gd name="T9" fmla="*/ 32 h 32"/>
                  <a:gd name="T10" fmla="*/ 16 w 33"/>
                  <a:gd name="T11" fmla="*/ 6 h 32"/>
                  <a:gd name="T12" fmla="*/ 7 w 33"/>
                  <a:gd name="T13" fmla="*/ 16 h 32"/>
                  <a:gd name="T14" fmla="*/ 16 w 33"/>
                  <a:gd name="T15" fmla="*/ 26 h 32"/>
                  <a:gd name="T16" fmla="*/ 16 w 33"/>
                  <a:gd name="T17" fmla="*/ 29 h 32"/>
                  <a:gd name="T18" fmla="*/ 16 w 33"/>
                  <a:gd name="T19" fmla="*/ 26 h 32"/>
                  <a:gd name="T20" fmla="*/ 26 w 33"/>
                  <a:gd name="T21" fmla="*/ 16 h 32"/>
                  <a:gd name="T22" fmla="*/ 16 w 33"/>
                  <a:gd name="T2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2">
                    <a:moveTo>
                      <a:pt x="16" y="32"/>
                    </a:moveTo>
                    <a:cubicBezTo>
                      <a:pt x="8" y="32"/>
                      <a:pt x="0" y="25"/>
                      <a:pt x="0" y="16"/>
                    </a:cubicBezTo>
                    <a:cubicBezTo>
                      <a:pt x="0" y="7"/>
                      <a:pt x="7" y="0"/>
                      <a:pt x="16" y="0"/>
                    </a:cubicBezTo>
                    <a:cubicBezTo>
                      <a:pt x="25" y="0"/>
                      <a:pt x="33" y="7"/>
                      <a:pt x="33" y="16"/>
                    </a:cubicBezTo>
                    <a:cubicBezTo>
                      <a:pt x="33" y="25"/>
                      <a:pt x="25" y="32"/>
                      <a:pt x="16" y="32"/>
                    </a:cubicBezTo>
                    <a:close/>
                    <a:moveTo>
                      <a:pt x="16" y="6"/>
                    </a:moveTo>
                    <a:cubicBezTo>
                      <a:pt x="11" y="6"/>
                      <a:pt x="7" y="11"/>
                      <a:pt x="7" y="16"/>
                    </a:cubicBezTo>
                    <a:cubicBezTo>
                      <a:pt x="7" y="22"/>
                      <a:pt x="11" y="26"/>
                      <a:pt x="16" y="26"/>
                    </a:cubicBezTo>
                    <a:cubicBezTo>
                      <a:pt x="16" y="29"/>
                      <a:pt x="16" y="29"/>
                      <a:pt x="16" y="29"/>
                    </a:cubicBezTo>
                    <a:cubicBezTo>
                      <a:pt x="16" y="26"/>
                      <a:pt x="16" y="26"/>
                      <a:pt x="16" y="26"/>
                    </a:cubicBezTo>
                    <a:cubicBezTo>
                      <a:pt x="22" y="26"/>
                      <a:pt x="26" y="22"/>
                      <a:pt x="26" y="16"/>
                    </a:cubicBezTo>
                    <a:cubicBezTo>
                      <a:pt x="26" y="11"/>
                      <a:pt x="22" y="6"/>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3" name="Rectangle 30"/>
              <p:cNvSpPr>
                <a:spLocks noChangeArrowheads="1"/>
              </p:cNvSpPr>
              <p:nvPr userDrawn="1"/>
            </p:nvSpPr>
            <p:spPr bwMode="auto">
              <a:xfrm>
                <a:off x="2627313" y="3825121"/>
                <a:ext cx="571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4" name="Rectangle 31"/>
              <p:cNvSpPr>
                <a:spLocks noChangeArrowheads="1"/>
              </p:cNvSpPr>
              <p:nvPr userDrawn="1"/>
            </p:nvSpPr>
            <p:spPr bwMode="auto">
              <a:xfrm>
                <a:off x="2820988" y="3825121"/>
                <a:ext cx="603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5" name="Rectangle 32"/>
              <p:cNvSpPr>
                <a:spLocks noChangeArrowheads="1"/>
              </p:cNvSpPr>
              <p:nvPr userDrawn="1"/>
            </p:nvSpPr>
            <p:spPr bwMode="auto">
              <a:xfrm>
                <a:off x="2744788" y="3902909"/>
                <a:ext cx="19050" cy="58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6" name="Rectangle 33"/>
              <p:cNvSpPr>
                <a:spLocks noChangeArrowheads="1"/>
              </p:cNvSpPr>
              <p:nvPr userDrawn="1"/>
            </p:nvSpPr>
            <p:spPr bwMode="auto">
              <a:xfrm>
                <a:off x="2744788" y="3709234"/>
                <a:ext cx="19050"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7" name="Freeform 34"/>
              <p:cNvSpPr>
                <a:spLocks/>
              </p:cNvSpPr>
              <p:nvPr userDrawn="1"/>
            </p:nvSpPr>
            <p:spPr bwMode="auto">
              <a:xfrm>
                <a:off x="2797176" y="3877509"/>
                <a:ext cx="42863" cy="44450"/>
              </a:xfrm>
              <a:custGeom>
                <a:avLst/>
                <a:gdLst>
                  <a:gd name="T0" fmla="*/ 21 w 27"/>
                  <a:gd name="T1" fmla="*/ 28 h 28"/>
                  <a:gd name="T2" fmla="*/ 0 w 27"/>
                  <a:gd name="T3" fmla="*/ 7 h 28"/>
                  <a:gd name="T4" fmla="*/ 7 w 27"/>
                  <a:gd name="T5" fmla="*/ 0 h 28"/>
                  <a:gd name="T6" fmla="*/ 27 w 27"/>
                  <a:gd name="T7" fmla="*/ 21 h 28"/>
                  <a:gd name="T8" fmla="*/ 21 w 27"/>
                  <a:gd name="T9" fmla="*/ 28 h 28"/>
                </a:gdLst>
                <a:ahLst/>
                <a:cxnLst>
                  <a:cxn ang="0">
                    <a:pos x="T0" y="T1"/>
                  </a:cxn>
                  <a:cxn ang="0">
                    <a:pos x="T2" y="T3"/>
                  </a:cxn>
                  <a:cxn ang="0">
                    <a:pos x="T4" y="T5"/>
                  </a:cxn>
                  <a:cxn ang="0">
                    <a:pos x="T6" y="T7"/>
                  </a:cxn>
                  <a:cxn ang="0">
                    <a:pos x="T8" y="T9"/>
                  </a:cxn>
                </a:cxnLst>
                <a:rect l="0" t="0" r="r" b="b"/>
                <a:pathLst>
                  <a:path w="27" h="28">
                    <a:moveTo>
                      <a:pt x="21" y="28"/>
                    </a:moveTo>
                    <a:lnTo>
                      <a:pt x="0" y="7"/>
                    </a:lnTo>
                    <a:lnTo>
                      <a:pt x="7" y="0"/>
                    </a:lnTo>
                    <a:lnTo>
                      <a:pt x="27" y="21"/>
                    </a:lnTo>
                    <a:lnTo>
                      <a:pt x="2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2" name="Freeform 35"/>
              <p:cNvSpPr>
                <a:spLocks/>
              </p:cNvSpPr>
              <p:nvPr userDrawn="1"/>
            </p:nvSpPr>
            <p:spPr bwMode="auto">
              <a:xfrm>
                <a:off x="2668588" y="3747334"/>
                <a:ext cx="44450" cy="46038"/>
              </a:xfrm>
              <a:custGeom>
                <a:avLst/>
                <a:gdLst>
                  <a:gd name="T0" fmla="*/ 19 w 28"/>
                  <a:gd name="T1" fmla="*/ 29 h 29"/>
                  <a:gd name="T2" fmla="*/ 0 w 28"/>
                  <a:gd name="T3" fmla="*/ 8 h 29"/>
                  <a:gd name="T4" fmla="*/ 7 w 28"/>
                  <a:gd name="T5" fmla="*/ 0 h 29"/>
                  <a:gd name="T6" fmla="*/ 28 w 28"/>
                  <a:gd name="T7" fmla="*/ 20 h 29"/>
                  <a:gd name="T8" fmla="*/ 19 w 28"/>
                  <a:gd name="T9" fmla="*/ 29 h 29"/>
                </a:gdLst>
                <a:ahLst/>
                <a:cxnLst>
                  <a:cxn ang="0">
                    <a:pos x="T0" y="T1"/>
                  </a:cxn>
                  <a:cxn ang="0">
                    <a:pos x="T2" y="T3"/>
                  </a:cxn>
                  <a:cxn ang="0">
                    <a:pos x="T4" y="T5"/>
                  </a:cxn>
                  <a:cxn ang="0">
                    <a:pos x="T6" y="T7"/>
                  </a:cxn>
                  <a:cxn ang="0">
                    <a:pos x="T8" y="T9"/>
                  </a:cxn>
                </a:cxnLst>
                <a:rect l="0" t="0" r="r" b="b"/>
                <a:pathLst>
                  <a:path w="28" h="29">
                    <a:moveTo>
                      <a:pt x="19" y="29"/>
                    </a:moveTo>
                    <a:lnTo>
                      <a:pt x="0" y="8"/>
                    </a:lnTo>
                    <a:lnTo>
                      <a:pt x="7" y="0"/>
                    </a:lnTo>
                    <a:lnTo>
                      <a:pt x="28" y="20"/>
                    </a:lnTo>
                    <a:lnTo>
                      <a:pt x="1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3" name="Freeform 36"/>
              <p:cNvSpPr>
                <a:spLocks/>
              </p:cNvSpPr>
              <p:nvPr userDrawn="1"/>
            </p:nvSpPr>
            <p:spPr bwMode="auto">
              <a:xfrm>
                <a:off x="2797176" y="3747334"/>
                <a:ext cx="42863" cy="46038"/>
              </a:xfrm>
              <a:custGeom>
                <a:avLst/>
                <a:gdLst>
                  <a:gd name="T0" fmla="*/ 7 w 27"/>
                  <a:gd name="T1" fmla="*/ 29 h 29"/>
                  <a:gd name="T2" fmla="*/ 0 w 27"/>
                  <a:gd name="T3" fmla="*/ 20 h 29"/>
                  <a:gd name="T4" fmla="*/ 21 w 27"/>
                  <a:gd name="T5" fmla="*/ 0 h 29"/>
                  <a:gd name="T6" fmla="*/ 27 w 27"/>
                  <a:gd name="T7" fmla="*/ 8 h 29"/>
                  <a:gd name="T8" fmla="*/ 7 w 27"/>
                  <a:gd name="T9" fmla="*/ 29 h 29"/>
                </a:gdLst>
                <a:ahLst/>
                <a:cxnLst>
                  <a:cxn ang="0">
                    <a:pos x="T0" y="T1"/>
                  </a:cxn>
                  <a:cxn ang="0">
                    <a:pos x="T2" y="T3"/>
                  </a:cxn>
                  <a:cxn ang="0">
                    <a:pos x="T4" y="T5"/>
                  </a:cxn>
                  <a:cxn ang="0">
                    <a:pos x="T6" y="T7"/>
                  </a:cxn>
                  <a:cxn ang="0">
                    <a:pos x="T8" y="T9"/>
                  </a:cxn>
                </a:cxnLst>
                <a:rect l="0" t="0" r="r" b="b"/>
                <a:pathLst>
                  <a:path w="27" h="29">
                    <a:moveTo>
                      <a:pt x="7" y="29"/>
                    </a:moveTo>
                    <a:lnTo>
                      <a:pt x="0" y="20"/>
                    </a:lnTo>
                    <a:lnTo>
                      <a:pt x="21" y="0"/>
                    </a:lnTo>
                    <a:lnTo>
                      <a:pt x="27" y="8"/>
                    </a:lnTo>
                    <a:lnTo>
                      <a:pt x="7"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6" name="Freeform 37"/>
              <p:cNvSpPr>
                <a:spLocks/>
              </p:cNvSpPr>
              <p:nvPr userDrawn="1"/>
            </p:nvSpPr>
            <p:spPr bwMode="auto">
              <a:xfrm>
                <a:off x="2668588" y="3877509"/>
                <a:ext cx="44450" cy="44450"/>
              </a:xfrm>
              <a:custGeom>
                <a:avLst/>
                <a:gdLst>
                  <a:gd name="T0" fmla="*/ 7 w 28"/>
                  <a:gd name="T1" fmla="*/ 28 h 28"/>
                  <a:gd name="T2" fmla="*/ 0 w 28"/>
                  <a:gd name="T3" fmla="*/ 21 h 28"/>
                  <a:gd name="T4" fmla="*/ 19 w 28"/>
                  <a:gd name="T5" fmla="*/ 0 h 28"/>
                  <a:gd name="T6" fmla="*/ 28 w 28"/>
                  <a:gd name="T7" fmla="*/ 7 h 28"/>
                  <a:gd name="T8" fmla="*/ 7 w 28"/>
                  <a:gd name="T9" fmla="*/ 28 h 28"/>
                </a:gdLst>
                <a:ahLst/>
                <a:cxnLst>
                  <a:cxn ang="0">
                    <a:pos x="T0" y="T1"/>
                  </a:cxn>
                  <a:cxn ang="0">
                    <a:pos x="T2" y="T3"/>
                  </a:cxn>
                  <a:cxn ang="0">
                    <a:pos x="T4" y="T5"/>
                  </a:cxn>
                  <a:cxn ang="0">
                    <a:pos x="T6" y="T7"/>
                  </a:cxn>
                  <a:cxn ang="0">
                    <a:pos x="T8" y="T9"/>
                  </a:cxn>
                </a:cxnLst>
                <a:rect l="0" t="0" r="r" b="b"/>
                <a:pathLst>
                  <a:path w="28" h="28">
                    <a:moveTo>
                      <a:pt x="7" y="28"/>
                    </a:moveTo>
                    <a:lnTo>
                      <a:pt x="0" y="21"/>
                    </a:lnTo>
                    <a:lnTo>
                      <a:pt x="19" y="0"/>
                    </a:lnTo>
                    <a:lnTo>
                      <a:pt x="28" y="7"/>
                    </a:lnTo>
                    <a:lnTo>
                      <a:pt x="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pic>
        <p:nvPicPr>
          <p:cNvPr id="283" name="Spike Glo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3246" y="3534348"/>
            <a:ext cx="721380" cy="726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65" name="Swoosh"/>
          <p:cNvGrpSpPr/>
          <p:nvPr/>
        </p:nvGrpSpPr>
        <p:grpSpPr>
          <a:xfrm>
            <a:off x="6573313" y="3146077"/>
            <a:ext cx="869377" cy="586352"/>
            <a:chOff x="6571599" y="3146077"/>
            <a:chExt cx="869150" cy="586352"/>
          </a:xfrm>
        </p:grpSpPr>
        <p:sp>
          <p:nvSpPr>
            <p:cNvPr id="286" name="Freeform 52"/>
            <p:cNvSpPr>
              <a:spLocks noEditPoints="1"/>
            </p:cNvSpPr>
            <p:nvPr userDrawn="1"/>
          </p:nvSpPr>
          <p:spPr bwMode="auto">
            <a:xfrm>
              <a:off x="6622191" y="3146077"/>
              <a:ext cx="818558" cy="586352"/>
            </a:xfrm>
            <a:custGeom>
              <a:avLst/>
              <a:gdLst>
                <a:gd name="T0" fmla="*/ 191 w 362"/>
                <a:gd name="T1" fmla="*/ 249 h 259"/>
                <a:gd name="T2" fmla="*/ 218 w 362"/>
                <a:gd name="T3" fmla="*/ 259 h 259"/>
                <a:gd name="T4" fmla="*/ 236 w 362"/>
                <a:gd name="T5" fmla="*/ 258 h 259"/>
                <a:gd name="T6" fmla="*/ 162 w 362"/>
                <a:gd name="T7" fmla="*/ 253 h 259"/>
                <a:gd name="T8" fmla="*/ 180 w 362"/>
                <a:gd name="T9" fmla="*/ 257 h 259"/>
                <a:gd name="T10" fmla="*/ 261 w 362"/>
                <a:gd name="T11" fmla="*/ 244 h 259"/>
                <a:gd name="T12" fmla="*/ 152 w 362"/>
                <a:gd name="T13" fmla="*/ 251 h 259"/>
                <a:gd name="T14" fmla="*/ 154 w 362"/>
                <a:gd name="T15" fmla="*/ 243 h 259"/>
                <a:gd name="T16" fmla="*/ 270 w 362"/>
                <a:gd name="T17" fmla="*/ 241 h 259"/>
                <a:gd name="T18" fmla="*/ 273 w 362"/>
                <a:gd name="T19" fmla="*/ 249 h 259"/>
                <a:gd name="T20" fmla="*/ 113 w 362"/>
                <a:gd name="T21" fmla="*/ 227 h 259"/>
                <a:gd name="T22" fmla="*/ 299 w 362"/>
                <a:gd name="T23" fmla="*/ 236 h 259"/>
                <a:gd name="T24" fmla="*/ 313 w 362"/>
                <a:gd name="T25" fmla="*/ 226 h 259"/>
                <a:gd name="T26" fmla="*/ 85 w 362"/>
                <a:gd name="T27" fmla="*/ 221 h 259"/>
                <a:gd name="T28" fmla="*/ 100 w 362"/>
                <a:gd name="T29" fmla="*/ 230 h 259"/>
                <a:gd name="T30" fmla="*/ 326 w 362"/>
                <a:gd name="T31" fmla="*/ 200 h 259"/>
                <a:gd name="T32" fmla="*/ 76 w 362"/>
                <a:gd name="T33" fmla="*/ 215 h 259"/>
                <a:gd name="T34" fmla="*/ 82 w 362"/>
                <a:gd name="T35" fmla="*/ 208 h 259"/>
                <a:gd name="T36" fmla="*/ 332 w 362"/>
                <a:gd name="T37" fmla="*/ 192 h 259"/>
                <a:gd name="T38" fmla="*/ 339 w 362"/>
                <a:gd name="T39" fmla="*/ 197 h 259"/>
                <a:gd name="T40" fmla="*/ 50 w 362"/>
                <a:gd name="T41" fmla="*/ 178 h 259"/>
                <a:gd name="T42" fmla="*/ 37 w 362"/>
                <a:gd name="T43" fmla="*/ 175 h 259"/>
                <a:gd name="T44" fmla="*/ 44 w 362"/>
                <a:gd name="T45" fmla="*/ 170 h 259"/>
                <a:gd name="T46" fmla="*/ 345 w 362"/>
                <a:gd name="T47" fmla="*/ 169 h 259"/>
                <a:gd name="T48" fmla="*/ 353 w 362"/>
                <a:gd name="T49" fmla="*/ 173 h 259"/>
                <a:gd name="T50" fmla="*/ 23 w 362"/>
                <a:gd name="T51" fmla="*/ 132 h 259"/>
                <a:gd name="T52" fmla="*/ 361 w 362"/>
                <a:gd name="T53" fmla="*/ 145 h 259"/>
                <a:gd name="T54" fmla="*/ 353 w 362"/>
                <a:gd name="T55" fmla="*/ 127 h 259"/>
                <a:gd name="T56" fmla="*/ 361 w 362"/>
                <a:gd name="T57" fmla="*/ 145 h 259"/>
                <a:gd name="T58" fmla="*/ 15 w 362"/>
                <a:gd name="T59" fmla="*/ 107 h 259"/>
                <a:gd name="T60" fmla="*/ 352 w 362"/>
                <a:gd name="T61" fmla="*/ 118 h 259"/>
                <a:gd name="T62" fmla="*/ 361 w 362"/>
                <a:gd name="T63" fmla="*/ 116 h 259"/>
                <a:gd name="T64" fmla="*/ 2 w 362"/>
                <a:gd name="T65" fmla="*/ 81 h 259"/>
                <a:gd name="T66" fmla="*/ 4 w 362"/>
                <a:gd name="T67" fmla="*/ 98 h 259"/>
                <a:gd name="T68" fmla="*/ 346 w 362"/>
                <a:gd name="T69" fmla="*/ 73 h 259"/>
                <a:gd name="T70" fmla="*/ 1 w 362"/>
                <a:gd name="T71" fmla="*/ 71 h 259"/>
                <a:gd name="T72" fmla="*/ 10 w 362"/>
                <a:gd name="T73" fmla="*/ 70 h 259"/>
                <a:gd name="T74" fmla="*/ 323 w 362"/>
                <a:gd name="T75" fmla="*/ 55 h 259"/>
                <a:gd name="T76" fmla="*/ 333 w 362"/>
                <a:gd name="T77" fmla="*/ 69 h 259"/>
                <a:gd name="T78" fmla="*/ 309 w 362"/>
                <a:gd name="T79" fmla="*/ 30 h 259"/>
                <a:gd name="T80" fmla="*/ 296 w 362"/>
                <a:gd name="T81" fmla="*/ 31 h 259"/>
                <a:gd name="T82" fmla="*/ 300 w 362"/>
                <a:gd name="T83" fmla="*/ 24 h 259"/>
                <a:gd name="T84" fmla="*/ 257 w 362"/>
                <a:gd name="T85" fmla="*/ 13 h 259"/>
                <a:gd name="T86" fmla="*/ 272 w 362"/>
                <a:gd name="T87" fmla="*/ 18 h 259"/>
                <a:gd name="T88" fmla="*/ 231 w 362"/>
                <a:gd name="T8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2" h="259">
                  <a:moveTo>
                    <a:pt x="207" y="259"/>
                  </a:moveTo>
                  <a:cubicBezTo>
                    <a:pt x="202" y="259"/>
                    <a:pt x="196" y="258"/>
                    <a:pt x="190" y="258"/>
                  </a:cubicBezTo>
                  <a:cubicBezTo>
                    <a:pt x="191" y="249"/>
                    <a:pt x="191" y="249"/>
                    <a:pt x="191" y="249"/>
                  </a:cubicBezTo>
                  <a:cubicBezTo>
                    <a:pt x="196" y="250"/>
                    <a:pt x="202" y="250"/>
                    <a:pt x="208" y="250"/>
                  </a:cubicBezTo>
                  <a:lnTo>
                    <a:pt x="207" y="259"/>
                  </a:lnTo>
                  <a:close/>
                  <a:moveTo>
                    <a:pt x="218" y="259"/>
                  </a:moveTo>
                  <a:cubicBezTo>
                    <a:pt x="218" y="250"/>
                    <a:pt x="218" y="250"/>
                    <a:pt x="218" y="250"/>
                  </a:cubicBezTo>
                  <a:cubicBezTo>
                    <a:pt x="223" y="250"/>
                    <a:pt x="229" y="250"/>
                    <a:pt x="235" y="249"/>
                  </a:cubicBezTo>
                  <a:cubicBezTo>
                    <a:pt x="236" y="258"/>
                    <a:pt x="236" y="258"/>
                    <a:pt x="236" y="258"/>
                  </a:cubicBezTo>
                  <a:cubicBezTo>
                    <a:pt x="230" y="258"/>
                    <a:pt x="224" y="259"/>
                    <a:pt x="218" y="259"/>
                  </a:cubicBezTo>
                  <a:close/>
                  <a:moveTo>
                    <a:pt x="180" y="257"/>
                  </a:moveTo>
                  <a:cubicBezTo>
                    <a:pt x="174" y="256"/>
                    <a:pt x="168" y="255"/>
                    <a:pt x="162" y="253"/>
                  </a:cubicBezTo>
                  <a:cubicBezTo>
                    <a:pt x="164" y="245"/>
                    <a:pt x="164" y="245"/>
                    <a:pt x="164" y="245"/>
                  </a:cubicBezTo>
                  <a:cubicBezTo>
                    <a:pt x="170" y="246"/>
                    <a:pt x="175" y="247"/>
                    <a:pt x="181" y="248"/>
                  </a:cubicBezTo>
                  <a:lnTo>
                    <a:pt x="180" y="257"/>
                  </a:lnTo>
                  <a:close/>
                  <a:moveTo>
                    <a:pt x="246" y="256"/>
                  </a:moveTo>
                  <a:cubicBezTo>
                    <a:pt x="245" y="248"/>
                    <a:pt x="245" y="248"/>
                    <a:pt x="245" y="248"/>
                  </a:cubicBezTo>
                  <a:cubicBezTo>
                    <a:pt x="250" y="247"/>
                    <a:pt x="256" y="246"/>
                    <a:pt x="261" y="244"/>
                  </a:cubicBezTo>
                  <a:cubicBezTo>
                    <a:pt x="263" y="253"/>
                    <a:pt x="263" y="253"/>
                    <a:pt x="263" y="253"/>
                  </a:cubicBezTo>
                  <a:cubicBezTo>
                    <a:pt x="258" y="254"/>
                    <a:pt x="252" y="255"/>
                    <a:pt x="246" y="256"/>
                  </a:cubicBezTo>
                  <a:close/>
                  <a:moveTo>
                    <a:pt x="152" y="251"/>
                  </a:moveTo>
                  <a:cubicBezTo>
                    <a:pt x="146" y="250"/>
                    <a:pt x="141" y="248"/>
                    <a:pt x="135" y="246"/>
                  </a:cubicBezTo>
                  <a:cubicBezTo>
                    <a:pt x="138" y="238"/>
                    <a:pt x="138" y="238"/>
                    <a:pt x="138" y="238"/>
                  </a:cubicBezTo>
                  <a:cubicBezTo>
                    <a:pt x="143" y="240"/>
                    <a:pt x="149" y="241"/>
                    <a:pt x="154" y="243"/>
                  </a:cubicBezTo>
                  <a:lnTo>
                    <a:pt x="152" y="251"/>
                  </a:lnTo>
                  <a:close/>
                  <a:moveTo>
                    <a:pt x="273" y="249"/>
                  </a:moveTo>
                  <a:cubicBezTo>
                    <a:pt x="270" y="241"/>
                    <a:pt x="270" y="241"/>
                    <a:pt x="270" y="241"/>
                  </a:cubicBezTo>
                  <a:cubicBezTo>
                    <a:pt x="276" y="239"/>
                    <a:pt x="281" y="237"/>
                    <a:pt x="286" y="234"/>
                  </a:cubicBezTo>
                  <a:cubicBezTo>
                    <a:pt x="290" y="242"/>
                    <a:pt x="290" y="242"/>
                    <a:pt x="290" y="242"/>
                  </a:cubicBezTo>
                  <a:cubicBezTo>
                    <a:pt x="285" y="245"/>
                    <a:pt x="279" y="247"/>
                    <a:pt x="273" y="249"/>
                  </a:cubicBezTo>
                  <a:close/>
                  <a:moveTo>
                    <a:pt x="125" y="242"/>
                  </a:moveTo>
                  <a:cubicBezTo>
                    <a:pt x="120" y="240"/>
                    <a:pt x="115" y="238"/>
                    <a:pt x="109" y="235"/>
                  </a:cubicBezTo>
                  <a:cubicBezTo>
                    <a:pt x="113" y="227"/>
                    <a:pt x="113" y="227"/>
                    <a:pt x="113" y="227"/>
                  </a:cubicBezTo>
                  <a:cubicBezTo>
                    <a:pt x="118" y="230"/>
                    <a:pt x="123" y="232"/>
                    <a:pt x="129" y="234"/>
                  </a:cubicBezTo>
                  <a:lnTo>
                    <a:pt x="125" y="242"/>
                  </a:lnTo>
                  <a:close/>
                  <a:moveTo>
                    <a:pt x="299" y="236"/>
                  </a:moveTo>
                  <a:cubicBezTo>
                    <a:pt x="294" y="229"/>
                    <a:pt x="294" y="229"/>
                    <a:pt x="294" y="229"/>
                  </a:cubicBezTo>
                  <a:cubicBezTo>
                    <a:pt x="299" y="226"/>
                    <a:pt x="303" y="222"/>
                    <a:pt x="307" y="219"/>
                  </a:cubicBezTo>
                  <a:cubicBezTo>
                    <a:pt x="313" y="226"/>
                    <a:pt x="313" y="226"/>
                    <a:pt x="313" y="226"/>
                  </a:cubicBezTo>
                  <a:cubicBezTo>
                    <a:pt x="308" y="229"/>
                    <a:pt x="304" y="233"/>
                    <a:pt x="299" y="236"/>
                  </a:cubicBezTo>
                  <a:close/>
                  <a:moveTo>
                    <a:pt x="100" y="230"/>
                  </a:moveTo>
                  <a:cubicBezTo>
                    <a:pt x="95" y="228"/>
                    <a:pt x="90" y="225"/>
                    <a:pt x="85" y="221"/>
                  </a:cubicBezTo>
                  <a:cubicBezTo>
                    <a:pt x="90" y="214"/>
                    <a:pt x="90" y="214"/>
                    <a:pt x="90" y="214"/>
                  </a:cubicBezTo>
                  <a:cubicBezTo>
                    <a:pt x="94" y="217"/>
                    <a:pt x="99" y="220"/>
                    <a:pt x="104" y="223"/>
                  </a:cubicBezTo>
                  <a:lnTo>
                    <a:pt x="100" y="230"/>
                  </a:lnTo>
                  <a:close/>
                  <a:moveTo>
                    <a:pt x="321" y="219"/>
                  </a:moveTo>
                  <a:cubicBezTo>
                    <a:pt x="315" y="212"/>
                    <a:pt x="315" y="212"/>
                    <a:pt x="315" y="212"/>
                  </a:cubicBezTo>
                  <a:cubicBezTo>
                    <a:pt x="319" y="208"/>
                    <a:pt x="323" y="204"/>
                    <a:pt x="326" y="200"/>
                  </a:cubicBezTo>
                  <a:cubicBezTo>
                    <a:pt x="333" y="206"/>
                    <a:pt x="333" y="206"/>
                    <a:pt x="333" y="206"/>
                  </a:cubicBezTo>
                  <a:cubicBezTo>
                    <a:pt x="329" y="210"/>
                    <a:pt x="325" y="214"/>
                    <a:pt x="321" y="219"/>
                  </a:cubicBezTo>
                  <a:close/>
                  <a:moveTo>
                    <a:pt x="76" y="215"/>
                  </a:moveTo>
                  <a:cubicBezTo>
                    <a:pt x="72" y="212"/>
                    <a:pt x="67" y="208"/>
                    <a:pt x="63" y="204"/>
                  </a:cubicBezTo>
                  <a:cubicBezTo>
                    <a:pt x="69" y="198"/>
                    <a:pt x="69" y="198"/>
                    <a:pt x="69" y="198"/>
                  </a:cubicBezTo>
                  <a:cubicBezTo>
                    <a:pt x="73" y="201"/>
                    <a:pt x="77" y="205"/>
                    <a:pt x="82" y="208"/>
                  </a:cubicBezTo>
                  <a:lnTo>
                    <a:pt x="76" y="215"/>
                  </a:lnTo>
                  <a:close/>
                  <a:moveTo>
                    <a:pt x="339" y="197"/>
                  </a:moveTo>
                  <a:cubicBezTo>
                    <a:pt x="332" y="192"/>
                    <a:pt x="332" y="192"/>
                    <a:pt x="332" y="192"/>
                  </a:cubicBezTo>
                  <a:cubicBezTo>
                    <a:pt x="336" y="188"/>
                    <a:pt x="339" y="183"/>
                    <a:pt x="341" y="178"/>
                  </a:cubicBezTo>
                  <a:cubicBezTo>
                    <a:pt x="349" y="182"/>
                    <a:pt x="349" y="182"/>
                    <a:pt x="349" y="182"/>
                  </a:cubicBezTo>
                  <a:cubicBezTo>
                    <a:pt x="346" y="187"/>
                    <a:pt x="343" y="192"/>
                    <a:pt x="339" y="197"/>
                  </a:cubicBezTo>
                  <a:close/>
                  <a:moveTo>
                    <a:pt x="55" y="197"/>
                  </a:moveTo>
                  <a:cubicBezTo>
                    <a:pt x="51" y="193"/>
                    <a:pt x="47" y="188"/>
                    <a:pt x="43" y="184"/>
                  </a:cubicBezTo>
                  <a:cubicBezTo>
                    <a:pt x="50" y="178"/>
                    <a:pt x="50" y="178"/>
                    <a:pt x="50" y="178"/>
                  </a:cubicBezTo>
                  <a:cubicBezTo>
                    <a:pt x="54" y="183"/>
                    <a:pt x="57" y="187"/>
                    <a:pt x="61" y="191"/>
                  </a:cubicBezTo>
                  <a:lnTo>
                    <a:pt x="55" y="197"/>
                  </a:lnTo>
                  <a:close/>
                  <a:moveTo>
                    <a:pt x="37" y="175"/>
                  </a:moveTo>
                  <a:cubicBezTo>
                    <a:pt x="33" y="171"/>
                    <a:pt x="30" y="166"/>
                    <a:pt x="27" y="161"/>
                  </a:cubicBezTo>
                  <a:cubicBezTo>
                    <a:pt x="35" y="156"/>
                    <a:pt x="35" y="156"/>
                    <a:pt x="35" y="156"/>
                  </a:cubicBezTo>
                  <a:cubicBezTo>
                    <a:pt x="38" y="161"/>
                    <a:pt x="41" y="166"/>
                    <a:pt x="44" y="170"/>
                  </a:cubicBezTo>
                  <a:lnTo>
                    <a:pt x="37" y="175"/>
                  </a:lnTo>
                  <a:close/>
                  <a:moveTo>
                    <a:pt x="353" y="173"/>
                  </a:moveTo>
                  <a:cubicBezTo>
                    <a:pt x="345" y="169"/>
                    <a:pt x="345" y="169"/>
                    <a:pt x="345" y="169"/>
                  </a:cubicBezTo>
                  <a:cubicBezTo>
                    <a:pt x="347" y="164"/>
                    <a:pt x="349" y="159"/>
                    <a:pt x="350" y="154"/>
                  </a:cubicBezTo>
                  <a:cubicBezTo>
                    <a:pt x="359" y="156"/>
                    <a:pt x="359" y="156"/>
                    <a:pt x="359" y="156"/>
                  </a:cubicBezTo>
                  <a:cubicBezTo>
                    <a:pt x="357" y="161"/>
                    <a:pt x="356" y="167"/>
                    <a:pt x="353" y="173"/>
                  </a:cubicBezTo>
                  <a:close/>
                  <a:moveTo>
                    <a:pt x="22" y="151"/>
                  </a:moveTo>
                  <a:cubicBezTo>
                    <a:pt x="20" y="146"/>
                    <a:pt x="17" y="141"/>
                    <a:pt x="15" y="135"/>
                  </a:cubicBezTo>
                  <a:cubicBezTo>
                    <a:pt x="23" y="132"/>
                    <a:pt x="23" y="132"/>
                    <a:pt x="23" y="132"/>
                  </a:cubicBezTo>
                  <a:cubicBezTo>
                    <a:pt x="25" y="137"/>
                    <a:pt x="27" y="143"/>
                    <a:pt x="30" y="148"/>
                  </a:cubicBezTo>
                  <a:lnTo>
                    <a:pt x="22" y="151"/>
                  </a:lnTo>
                  <a:close/>
                  <a:moveTo>
                    <a:pt x="361" y="145"/>
                  </a:moveTo>
                  <a:cubicBezTo>
                    <a:pt x="352" y="144"/>
                    <a:pt x="352" y="144"/>
                    <a:pt x="352" y="144"/>
                  </a:cubicBezTo>
                  <a:cubicBezTo>
                    <a:pt x="353" y="140"/>
                    <a:pt x="353" y="135"/>
                    <a:pt x="353" y="131"/>
                  </a:cubicBezTo>
                  <a:cubicBezTo>
                    <a:pt x="353" y="130"/>
                    <a:pt x="353" y="129"/>
                    <a:pt x="353" y="127"/>
                  </a:cubicBezTo>
                  <a:cubicBezTo>
                    <a:pt x="362" y="127"/>
                    <a:pt x="362" y="127"/>
                    <a:pt x="362" y="127"/>
                  </a:cubicBezTo>
                  <a:cubicBezTo>
                    <a:pt x="362" y="128"/>
                    <a:pt x="362" y="130"/>
                    <a:pt x="362" y="131"/>
                  </a:cubicBezTo>
                  <a:cubicBezTo>
                    <a:pt x="362" y="136"/>
                    <a:pt x="361" y="140"/>
                    <a:pt x="361" y="145"/>
                  </a:cubicBezTo>
                  <a:close/>
                  <a:moveTo>
                    <a:pt x="11" y="126"/>
                  </a:moveTo>
                  <a:cubicBezTo>
                    <a:pt x="10" y="120"/>
                    <a:pt x="8" y="114"/>
                    <a:pt x="7" y="109"/>
                  </a:cubicBezTo>
                  <a:cubicBezTo>
                    <a:pt x="15" y="107"/>
                    <a:pt x="15" y="107"/>
                    <a:pt x="15" y="107"/>
                  </a:cubicBezTo>
                  <a:cubicBezTo>
                    <a:pt x="16" y="112"/>
                    <a:pt x="18" y="118"/>
                    <a:pt x="20" y="123"/>
                  </a:cubicBezTo>
                  <a:lnTo>
                    <a:pt x="11" y="126"/>
                  </a:lnTo>
                  <a:close/>
                  <a:moveTo>
                    <a:pt x="352" y="118"/>
                  </a:moveTo>
                  <a:cubicBezTo>
                    <a:pt x="351" y="112"/>
                    <a:pt x="350" y="107"/>
                    <a:pt x="349" y="101"/>
                  </a:cubicBezTo>
                  <a:cubicBezTo>
                    <a:pt x="357" y="99"/>
                    <a:pt x="357" y="99"/>
                    <a:pt x="357" y="99"/>
                  </a:cubicBezTo>
                  <a:cubicBezTo>
                    <a:pt x="359" y="105"/>
                    <a:pt x="360" y="111"/>
                    <a:pt x="361" y="116"/>
                  </a:cubicBezTo>
                  <a:lnTo>
                    <a:pt x="352" y="118"/>
                  </a:lnTo>
                  <a:close/>
                  <a:moveTo>
                    <a:pt x="4" y="98"/>
                  </a:moveTo>
                  <a:cubicBezTo>
                    <a:pt x="3" y="93"/>
                    <a:pt x="2" y="87"/>
                    <a:pt x="2" y="81"/>
                  </a:cubicBezTo>
                  <a:cubicBezTo>
                    <a:pt x="10" y="80"/>
                    <a:pt x="10" y="80"/>
                    <a:pt x="10" y="80"/>
                  </a:cubicBezTo>
                  <a:cubicBezTo>
                    <a:pt x="11" y="86"/>
                    <a:pt x="12" y="91"/>
                    <a:pt x="13" y="97"/>
                  </a:cubicBezTo>
                  <a:lnTo>
                    <a:pt x="4" y="98"/>
                  </a:lnTo>
                  <a:close/>
                  <a:moveTo>
                    <a:pt x="345" y="92"/>
                  </a:moveTo>
                  <a:cubicBezTo>
                    <a:pt x="343" y="87"/>
                    <a:pt x="341" y="82"/>
                    <a:pt x="338" y="77"/>
                  </a:cubicBezTo>
                  <a:cubicBezTo>
                    <a:pt x="346" y="73"/>
                    <a:pt x="346" y="73"/>
                    <a:pt x="346" y="73"/>
                  </a:cubicBezTo>
                  <a:cubicBezTo>
                    <a:pt x="349" y="78"/>
                    <a:pt x="351" y="83"/>
                    <a:pt x="353" y="89"/>
                  </a:cubicBezTo>
                  <a:lnTo>
                    <a:pt x="345" y="92"/>
                  </a:lnTo>
                  <a:close/>
                  <a:moveTo>
                    <a:pt x="1" y="71"/>
                  </a:moveTo>
                  <a:cubicBezTo>
                    <a:pt x="1" y="65"/>
                    <a:pt x="0" y="60"/>
                    <a:pt x="0" y="55"/>
                  </a:cubicBezTo>
                  <a:cubicBezTo>
                    <a:pt x="9" y="55"/>
                    <a:pt x="9" y="55"/>
                    <a:pt x="9" y="55"/>
                  </a:cubicBezTo>
                  <a:cubicBezTo>
                    <a:pt x="9" y="60"/>
                    <a:pt x="9" y="65"/>
                    <a:pt x="10" y="70"/>
                  </a:cubicBezTo>
                  <a:lnTo>
                    <a:pt x="1" y="71"/>
                  </a:lnTo>
                  <a:close/>
                  <a:moveTo>
                    <a:pt x="333" y="69"/>
                  </a:moveTo>
                  <a:cubicBezTo>
                    <a:pt x="330" y="64"/>
                    <a:pt x="327" y="60"/>
                    <a:pt x="323" y="55"/>
                  </a:cubicBezTo>
                  <a:cubicBezTo>
                    <a:pt x="329" y="50"/>
                    <a:pt x="329" y="50"/>
                    <a:pt x="329" y="50"/>
                  </a:cubicBezTo>
                  <a:cubicBezTo>
                    <a:pt x="333" y="54"/>
                    <a:pt x="337" y="59"/>
                    <a:pt x="340" y="64"/>
                  </a:cubicBezTo>
                  <a:lnTo>
                    <a:pt x="333" y="69"/>
                  </a:lnTo>
                  <a:close/>
                  <a:moveTo>
                    <a:pt x="316" y="48"/>
                  </a:moveTo>
                  <a:cubicBezTo>
                    <a:pt x="312" y="44"/>
                    <a:pt x="308" y="40"/>
                    <a:pt x="304" y="37"/>
                  </a:cubicBezTo>
                  <a:cubicBezTo>
                    <a:pt x="309" y="30"/>
                    <a:pt x="309" y="30"/>
                    <a:pt x="309" y="30"/>
                  </a:cubicBezTo>
                  <a:cubicBezTo>
                    <a:pt x="314" y="34"/>
                    <a:pt x="318" y="38"/>
                    <a:pt x="322" y="42"/>
                  </a:cubicBezTo>
                  <a:lnTo>
                    <a:pt x="316" y="48"/>
                  </a:lnTo>
                  <a:close/>
                  <a:moveTo>
                    <a:pt x="296" y="31"/>
                  </a:moveTo>
                  <a:cubicBezTo>
                    <a:pt x="291" y="28"/>
                    <a:pt x="286" y="25"/>
                    <a:pt x="281" y="22"/>
                  </a:cubicBezTo>
                  <a:cubicBezTo>
                    <a:pt x="285" y="15"/>
                    <a:pt x="285" y="15"/>
                    <a:pt x="285" y="15"/>
                  </a:cubicBezTo>
                  <a:cubicBezTo>
                    <a:pt x="290" y="17"/>
                    <a:pt x="296" y="21"/>
                    <a:pt x="300" y="24"/>
                  </a:cubicBezTo>
                  <a:lnTo>
                    <a:pt x="296" y="31"/>
                  </a:lnTo>
                  <a:close/>
                  <a:moveTo>
                    <a:pt x="272" y="18"/>
                  </a:moveTo>
                  <a:cubicBezTo>
                    <a:pt x="267" y="16"/>
                    <a:pt x="262" y="14"/>
                    <a:pt x="257" y="13"/>
                  </a:cubicBezTo>
                  <a:cubicBezTo>
                    <a:pt x="259" y="4"/>
                    <a:pt x="259" y="4"/>
                    <a:pt x="259" y="4"/>
                  </a:cubicBezTo>
                  <a:cubicBezTo>
                    <a:pt x="264" y="6"/>
                    <a:pt x="270" y="8"/>
                    <a:pt x="276" y="10"/>
                  </a:cubicBezTo>
                  <a:lnTo>
                    <a:pt x="272" y="18"/>
                  </a:lnTo>
                  <a:close/>
                  <a:moveTo>
                    <a:pt x="247" y="10"/>
                  </a:moveTo>
                  <a:cubicBezTo>
                    <a:pt x="241" y="9"/>
                    <a:pt x="236" y="9"/>
                    <a:pt x="230" y="8"/>
                  </a:cubicBezTo>
                  <a:cubicBezTo>
                    <a:pt x="231" y="0"/>
                    <a:pt x="231" y="0"/>
                    <a:pt x="231" y="0"/>
                  </a:cubicBezTo>
                  <a:cubicBezTo>
                    <a:pt x="237" y="0"/>
                    <a:pt x="243" y="1"/>
                    <a:pt x="248" y="2"/>
                  </a:cubicBezTo>
                  <a:lnTo>
                    <a:pt x="247"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87" name="Freeform 53"/>
            <p:cNvSpPr>
              <a:spLocks noEditPoints="1"/>
            </p:cNvSpPr>
            <p:nvPr userDrawn="1"/>
          </p:nvSpPr>
          <p:spPr bwMode="auto">
            <a:xfrm>
              <a:off x="6571599" y="3151266"/>
              <a:ext cx="115455" cy="101185"/>
            </a:xfrm>
            <a:custGeom>
              <a:avLst/>
              <a:gdLst>
                <a:gd name="T0" fmla="*/ 0 w 89"/>
                <a:gd name="T1" fmla="*/ 78 h 78"/>
                <a:gd name="T2" fmla="*/ 44 w 89"/>
                <a:gd name="T3" fmla="*/ 0 h 78"/>
                <a:gd name="T4" fmla="*/ 89 w 89"/>
                <a:gd name="T5" fmla="*/ 76 h 78"/>
                <a:gd name="T6" fmla="*/ 0 w 89"/>
                <a:gd name="T7" fmla="*/ 78 h 78"/>
                <a:gd name="T8" fmla="*/ 44 w 89"/>
                <a:gd name="T9" fmla="*/ 29 h 78"/>
                <a:gd name="T10" fmla="*/ 27 w 89"/>
                <a:gd name="T11" fmla="*/ 62 h 78"/>
                <a:gd name="T12" fmla="*/ 63 w 89"/>
                <a:gd name="T13" fmla="*/ 62 h 78"/>
                <a:gd name="T14" fmla="*/ 44 w 89"/>
                <a:gd name="T15" fmla="*/ 2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9" h="78">
                  <a:moveTo>
                    <a:pt x="0" y="78"/>
                  </a:moveTo>
                  <a:lnTo>
                    <a:pt x="44" y="0"/>
                  </a:lnTo>
                  <a:lnTo>
                    <a:pt x="89" y="76"/>
                  </a:lnTo>
                  <a:lnTo>
                    <a:pt x="0" y="78"/>
                  </a:lnTo>
                  <a:close/>
                  <a:moveTo>
                    <a:pt x="44" y="29"/>
                  </a:moveTo>
                  <a:lnTo>
                    <a:pt x="27" y="62"/>
                  </a:lnTo>
                  <a:lnTo>
                    <a:pt x="63" y="62"/>
                  </a:lnTo>
                  <a:lnTo>
                    <a:pt x="44"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288" name="Circle"/>
          <p:cNvSpPr>
            <a:spLocks/>
          </p:cNvSpPr>
          <p:nvPr/>
        </p:nvSpPr>
        <p:spPr bwMode="auto">
          <a:xfrm>
            <a:off x="6800387" y="2479308"/>
            <a:ext cx="975779" cy="971633"/>
          </a:xfrm>
          <a:custGeom>
            <a:avLst/>
            <a:gdLst>
              <a:gd name="T0" fmla="*/ 216 w 431"/>
              <a:gd name="T1" fmla="*/ 430 h 430"/>
              <a:gd name="T2" fmla="*/ 0 w 431"/>
              <a:gd name="T3" fmla="*/ 215 h 430"/>
              <a:gd name="T4" fmla="*/ 216 w 431"/>
              <a:gd name="T5" fmla="*/ 0 h 430"/>
              <a:gd name="T6" fmla="*/ 375 w 431"/>
              <a:gd name="T7" fmla="*/ 70 h 430"/>
              <a:gd name="T8" fmla="*/ 368 w 431"/>
              <a:gd name="T9" fmla="*/ 76 h 430"/>
              <a:gd name="T10" fmla="*/ 216 w 431"/>
              <a:gd name="T11" fmla="*/ 8 h 430"/>
              <a:gd name="T12" fmla="*/ 9 w 431"/>
              <a:gd name="T13" fmla="*/ 215 h 430"/>
              <a:gd name="T14" fmla="*/ 216 w 431"/>
              <a:gd name="T15" fmla="*/ 421 h 430"/>
              <a:gd name="T16" fmla="*/ 422 w 431"/>
              <a:gd name="T17" fmla="*/ 215 h 430"/>
              <a:gd name="T18" fmla="*/ 404 w 431"/>
              <a:gd name="T19" fmla="*/ 131 h 430"/>
              <a:gd name="T20" fmla="*/ 412 w 431"/>
              <a:gd name="T21" fmla="*/ 127 h 430"/>
              <a:gd name="T22" fmla="*/ 431 w 431"/>
              <a:gd name="T23" fmla="*/ 215 h 430"/>
              <a:gd name="T24" fmla="*/ 216 w 431"/>
              <a:gd name="T25" fmla="*/ 43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1" h="430">
                <a:moveTo>
                  <a:pt x="216" y="430"/>
                </a:moveTo>
                <a:cubicBezTo>
                  <a:pt x="97" y="430"/>
                  <a:pt x="0" y="334"/>
                  <a:pt x="0" y="215"/>
                </a:cubicBezTo>
                <a:cubicBezTo>
                  <a:pt x="0" y="96"/>
                  <a:pt x="97" y="0"/>
                  <a:pt x="216" y="0"/>
                </a:cubicBezTo>
                <a:cubicBezTo>
                  <a:pt x="276" y="0"/>
                  <a:pt x="334" y="25"/>
                  <a:pt x="375" y="70"/>
                </a:cubicBezTo>
                <a:cubicBezTo>
                  <a:pt x="368" y="76"/>
                  <a:pt x="368" y="76"/>
                  <a:pt x="368" y="76"/>
                </a:cubicBezTo>
                <a:cubicBezTo>
                  <a:pt x="329" y="33"/>
                  <a:pt x="274" y="8"/>
                  <a:pt x="216" y="8"/>
                </a:cubicBezTo>
                <a:cubicBezTo>
                  <a:pt x="102" y="8"/>
                  <a:pt x="9" y="101"/>
                  <a:pt x="9" y="215"/>
                </a:cubicBezTo>
                <a:cubicBezTo>
                  <a:pt x="9" y="329"/>
                  <a:pt x="102" y="421"/>
                  <a:pt x="216" y="421"/>
                </a:cubicBezTo>
                <a:cubicBezTo>
                  <a:pt x="329" y="421"/>
                  <a:pt x="422" y="329"/>
                  <a:pt x="422" y="215"/>
                </a:cubicBezTo>
                <a:cubicBezTo>
                  <a:pt x="422" y="186"/>
                  <a:pt x="416" y="157"/>
                  <a:pt x="404" y="131"/>
                </a:cubicBezTo>
                <a:cubicBezTo>
                  <a:pt x="412" y="127"/>
                  <a:pt x="412" y="127"/>
                  <a:pt x="412" y="127"/>
                </a:cubicBezTo>
                <a:cubicBezTo>
                  <a:pt x="424" y="155"/>
                  <a:pt x="431" y="184"/>
                  <a:pt x="431" y="215"/>
                </a:cubicBezTo>
                <a:cubicBezTo>
                  <a:pt x="431" y="334"/>
                  <a:pt x="334" y="430"/>
                  <a:pt x="216" y="4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89" name="Circle round pin"/>
          <p:cNvSpPr>
            <a:spLocks noEditPoints="1"/>
          </p:cNvSpPr>
          <p:nvPr/>
        </p:nvSpPr>
        <p:spPr bwMode="auto">
          <a:xfrm>
            <a:off x="7450475" y="2136825"/>
            <a:ext cx="805796" cy="808180"/>
          </a:xfrm>
          <a:custGeom>
            <a:avLst/>
            <a:gdLst>
              <a:gd name="T0" fmla="*/ 198 w 356"/>
              <a:gd name="T1" fmla="*/ 356 h 357"/>
              <a:gd name="T2" fmla="*/ 170 w 356"/>
              <a:gd name="T3" fmla="*/ 356 h 357"/>
              <a:gd name="T4" fmla="*/ 171 w 356"/>
              <a:gd name="T5" fmla="*/ 348 h 357"/>
              <a:gd name="T6" fmla="*/ 207 w 356"/>
              <a:gd name="T7" fmla="*/ 346 h 357"/>
              <a:gd name="T8" fmla="*/ 143 w 356"/>
              <a:gd name="T9" fmla="*/ 353 h 357"/>
              <a:gd name="T10" fmla="*/ 143 w 356"/>
              <a:gd name="T11" fmla="*/ 353 h 357"/>
              <a:gd name="T12" fmla="*/ 252 w 356"/>
              <a:gd name="T13" fmla="*/ 341 h 357"/>
              <a:gd name="T14" fmla="*/ 103 w 356"/>
              <a:gd name="T15" fmla="*/ 331 h 357"/>
              <a:gd name="T16" fmla="*/ 257 w 356"/>
              <a:gd name="T17" fmla="*/ 328 h 357"/>
              <a:gd name="T18" fmla="*/ 90 w 356"/>
              <a:gd name="T19" fmla="*/ 334 h 357"/>
              <a:gd name="T20" fmla="*/ 90 w 356"/>
              <a:gd name="T21" fmla="*/ 334 h 357"/>
              <a:gd name="T22" fmla="*/ 299 w 356"/>
              <a:gd name="T23" fmla="*/ 310 h 357"/>
              <a:gd name="T24" fmla="*/ 60 w 356"/>
              <a:gd name="T25" fmla="*/ 300 h 357"/>
              <a:gd name="T26" fmla="*/ 300 w 356"/>
              <a:gd name="T27" fmla="*/ 296 h 357"/>
              <a:gd name="T28" fmla="*/ 47 w 356"/>
              <a:gd name="T29" fmla="*/ 299 h 357"/>
              <a:gd name="T30" fmla="*/ 47 w 356"/>
              <a:gd name="T31" fmla="*/ 299 h 357"/>
              <a:gd name="T32" fmla="*/ 333 w 356"/>
              <a:gd name="T33" fmla="*/ 266 h 357"/>
              <a:gd name="T34" fmla="*/ 28 w 356"/>
              <a:gd name="T35" fmla="*/ 258 h 357"/>
              <a:gd name="T36" fmla="*/ 330 w 356"/>
              <a:gd name="T37" fmla="*/ 253 h 357"/>
              <a:gd name="T38" fmla="*/ 16 w 356"/>
              <a:gd name="T39" fmla="*/ 252 h 357"/>
              <a:gd name="T40" fmla="*/ 16 w 356"/>
              <a:gd name="T41" fmla="*/ 252 h 357"/>
              <a:gd name="T42" fmla="*/ 353 w 356"/>
              <a:gd name="T43" fmla="*/ 214 h 357"/>
              <a:gd name="T44" fmla="*/ 11 w 356"/>
              <a:gd name="T45" fmla="*/ 207 h 357"/>
              <a:gd name="T46" fmla="*/ 346 w 356"/>
              <a:gd name="T47" fmla="*/ 202 h 357"/>
              <a:gd name="T48" fmla="*/ 356 w 356"/>
              <a:gd name="T49" fmla="*/ 186 h 357"/>
              <a:gd name="T50" fmla="*/ 1 w 356"/>
              <a:gd name="T51" fmla="*/ 199 h 357"/>
              <a:gd name="T52" fmla="*/ 1 w 356"/>
              <a:gd name="T53" fmla="*/ 199 h 357"/>
              <a:gd name="T54" fmla="*/ 356 w 356"/>
              <a:gd name="T55" fmla="*/ 176 h 357"/>
              <a:gd name="T56" fmla="*/ 2 w 356"/>
              <a:gd name="T57" fmla="*/ 153 h 357"/>
              <a:gd name="T58" fmla="*/ 342 w 356"/>
              <a:gd name="T59" fmla="*/ 133 h 357"/>
              <a:gd name="T60" fmla="*/ 12 w 356"/>
              <a:gd name="T61" fmla="*/ 144 h 357"/>
              <a:gd name="T62" fmla="*/ 12 w 356"/>
              <a:gd name="T63" fmla="*/ 144 h 357"/>
              <a:gd name="T64" fmla="*/ 347 w 356"/>
              <a:gd name="T65" fmla="*/ 121 h 357"/>
              <a:gd name="T66" fmla="*/ 18 w 356"/>
              <a:gd name="T67" fmla="*/ 100 h 357"/>
              <a:gd name="T68" fmla="*/ 320 w 356"/>
              <a:gd name="T69" fmla="*/ 85 h 357"/>
              <a:gd name="T70" fmla="*/ 31 w 356"/>
              <a:gd name="T71" fmla="*/ 95 h 357"/>
              <a:gd name="T72" fmla="*/ 31 w 356"/>
              <a:gd name="T73" fmla="*/ 95 h 357"/>
              <a:gd name="T74" fmla="*/ 321 w 356"/>
              <a:gd name="T75" fmla="*/ 71 h 357"/>
              <a:gd name="T76" fmla="*/ 50 w 356"/>
              <a:gd name="T77" fmla="*/ 54 h 357"/>
              <a:gd name="T78" fmla="*/ 284 w 356"/>
              <a:gd name="T79" fmla="*/ 46 h 357"/>
              <a:gd name="T80" fmla="*/ 64 w 356"/>
              <a:gd name="T81" fmla="*/ 53 h 357"/>
              <a:gd name="T82" fmla="*/ 64 w 356"/>
              <a:gd name="T83" fmla="*/ 53 h 357"/>
              <a:gd name="T84" fmla="*/ 281 w 356"/>
              <a:gd name="T85" fmla="*/ 33 h 357"/>
              <a:gd name="T86" fmla="*/ 95 w 356"/>
              <a:gd name="T87" fmla="*/ 21 h 357"/>
              <a:gd name="T88" fmla="*/ 238 w 356"/>
              <a:gd name="T89" fmla="*/ 19 h 357"/>
              <a:gd name="T90" fmla="*/ 108 w 356"/>
              <a:gd name="T91" fmla="*/ 24 h 357"/>
              <a:gd name="T92" fmla="*/ 108 w 356"/>
              <a:gd name="T93" fmla="*/ 24 h 357"/>
              <a:gd name="T94" fmla="*/ 231 w 356"/>
              <a:gd name="T95" fmla="*/ 8 h 357"/>
              <a:gd name="T96" fmla="*/ 148 w 356"/>
              <a:gd name="T97" fmla="*/ 3 h 357"/>
              <a:gd name="T98" fmla="*/ 186 w 356"/>
              <a:gd name="T99" fmla="*/ 9 h 357"/>
              <a:gd name="T100" fmla="*/ 202 w 356"/>
              <a:gd name="T101" fmla="*/ 10 h 357"/>
              <a:gd name="T102" fmla="*/ 176 w 356"/>
              <a:gd name="T103" fmla="*/ 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6" h="357">
                <a:moveTo>
                  <a:pt x="181" y="357"/>
                </a:moveTo>
                <a:cubicBezTo>
                  <a:pt x="181" y="348"/>
                  <a:pt x="181" y="348"/>
                  <a:pt x="181" y="348"/>
                </a:cubicBezTo>
                <a:cubicBezTo>
                  <a:pt x="186" y="348"/>
                  <a:pt x="192" y="348"/>
                  <a:pt x="197" y="347"/>
                </a:cubicBezTo>
                <a:cubicBezTo>
                  <a:pt x="198" y="356"/>
                  <a:pt x="198" y="356"/>
                  <a:pt x="198" y="356"/>
                </a:cubicBezTo>
                <a:cubicBezTo>
                  <a:pt x="193" y="356"/>
                  <a:pt x="187" y="357"/>
                  <a:pt x="181" y="357"/>
                </a:cubicBezTo>
                <a:close/>
                <a:moveTo>
                  <a:pt x="171" y="356"/>
                </a:moveTo>
                <a:cubicBezTo>
                  <a:pt x="170" y="356"/>
                  <a:pt x="170" y="356"/>
                  <a:pt x="170" y="356"/>
                </a:cubicBezTo>
                <a:cubicBezTo>
                  <a:pt x="170" y="356"/>
                  <a:pt x="170" y="356"/>
                  <a:pt x="170" y="356"/>
                </a:cubicBezTo>
                <a:cubicBezTo>
                  <a:pt x="164" y="356"/>
                  <a:pt x="159" y="356"/>
                  <a:pt x="153" y="355"/>
                </a:cubicBezTo>
                <a:cubicBezTo>
                  <a:pt x="154" y="346"/>
                  <a:pt x="154" y="346"/>
                  <a:pt x="154" y="346"/>
                </a:cubicBezTo>
                <a:cubicBezTo>
                  <a:pt x="160" y="347"/>
                  <a:pt x="165" y="348"/>
                  <a:pt x="171" y="348"/>
                </a:cubicBezTo>
                <a:cubicBezTo>
                  <a:pt x="171" y="348"/>
                  <a:pt x="171" y="348"/>
                  <a:pt x="171" y="348"/>
                </a:cubicBezTo>
                <a:cubicBezTo>
                  <a:pt x="171" y="352"/>
                  <a:pt x="171" y="352"/>
                  <a:pt x="171" y="352"/>
                </a:cubicBezTo>
                <a:lnTo>
                  <a:pt x="171" y="356"/>
                </a:lnTo>
                <a:close/>
                <a:moveTo>
                  <a:pt x="209" y="354"/>
                </a:moveTo>
                <a:cubicBezTo>
                  <a:pt x="207" y="346"/>
                  <a:pt x="207" y="346"/>
                  <a:pt x="207" y="346"/>
                </a:cubicBezTo>
                <a:cubicBezTo>
                  <a:pt x="213" y="345"/>
                  <a:pt x="218" y="343"/>
                  <a:pt x="223" y="342"/>
                </a:cubicBezTo>
                <a:cubicBezTo>
                  <a:pt x="226" y="350"/>
                  <a:pt x="226" y="350"/>
                  <a:pt x="226" y="350"/>
                </a:cubicBezTo>
                <a:cubicBezTo>
                  <a:pt x="220" y="352"/>
                  <a:pt x="214" y="353"/>
                  <a:pt x="209" y="354"/>
                </a:cubicBezTo>
                <a:close/>
                <a:moveTo>
                  <a:pt x="143" y="353"/>
                </a:moveTo>
                <a:cubicBezTo>
                  <a:pt x="137" y="352"/>
                  <a:pt x="131" y="350"/>
                  <a:pt x="126" y="349"/>
                </a:cubicBezTo>
                <a:cubicBezTo>
                  <a:pt x="128" y="341"/>
                  <a:pt x="128" y="341"/>
                  <a:pt x="128" y="341"/>
                </a:cubicBezTo>
                <a:cubicBezTo>
                  <a:pt x="133" y="342"/>
                  <a:pt x="139" y="344"/>
                  <a:pt x="144" y="345"/>
                </a:cubicBezTo>
                <a:lnTo>
                  <a:pt x="143" y="353"/>
                </a:lnTo>
                <a:close/>
                <a:moveTo>
                  <a:pt x="236" y="347"/>
                </a:moveTo>
                <a:cubicBezTo>
                  <a:pt x="233" y="339"/>
                  <a:pt x="233" y="339"/>
                  <a:pt x="233" y="339"/>
                </a:cubicBezTo>
                <a:cubicBezTo>
                  <a:pt x="238" y="337"/>
                  <a:pt x="243" y="335"/>
                  <a:pt x="249" y="333"/>
                </a:cubicBezTo>
                <a:cubicBezTo>
                  <a:pt x="252" y="341"/>
                  <a:pt x="252" y="341"/>
                  <a:pt x="252" y="341"/>
                </a:cubicBezTo>
                <a:cubicBezTo>
                  <a:pt x="247" y="343"/>
                  <a:pt x="241" y="345"/>
                  <a:pt x="236" y="347"/>
                </a:cubicBezTo>
                <a:close/>
                <a:moveTo>
                  <a:pt x="116" y="345"/>
                </a:moveTo>
                <a:cubicBezTo>
                  <a:pt x="110" y="343"/>
                  <a:pt x="105" y="341"/>
                  <a:pt x="100" y="338"/>
                </a:cubicBezTo>
                <a:cubicBezTo>
                  <a:pt x="103" y="331"/>
                  <a:pt x="103" y="331"/>
                  <a:pt x="103" y="331"/>
                </a:cubicBezTo>
                <a:cubicBezTo>
                  <a:pt x="108" y="333"/>
                  <a:pt x="114" y="335"/>
                  <a:pt x="119" y="337"/>
                </a:cubicBezTo>
                <a:lnTo>
                  <a:pt x="116" y="345"/>
                </a:lnTo>
                <a:close/>
                <a:moveTo>
                  <a:pt x="262" y="336"/>
                </a:moveTo>
                <a:cubicBezTo>
                  <a:pt x="257" y="328"/>
                  <a:pt x="257" y="328"/>
                  <a:pt x="257" y="328"/>
                </a:cubicBezTo>
                <a:cubicBezTo>
                  <a:pt x="262" y="326"/>
                  <a:pt x="267" y="323"/>
                  <a:pt x="272" y="320"/>
                </a:cubicBezTo>
                <a:cubicBezTo>
                  <a:pt x="277" y="327"/>
                  <a:pt x="277" y="327"/>
                  <a:pt x="277" y="327"/>
                </a:cubicBezTo>
                <a:cubicBezTo>
                  <a:pt x="272" y="330"/>
                  <a:pt x="267" y="333"/>
                  <a:pt x="262" y="336"/>
                </a:cubicBezTo>
                <a:close/>
                <a:moveTo>
                  <a:pt x="90" y="334"/>
                </a:moveTo>
                <a:cubicBezTo>
                  <a:pt x="85" y="331"/>
                  <a:pt x="80" y="328"/>
                  <a:pt x="76" y="324"/>
                </a:cubicBezTo>
                <a:cubicBezTo>
                  <a:pt x="81" y="317"/>
                  <a:pt x="81" y="317"/>
                  <a:pt x="81" y="317"/>
                </a:cubicBezTo>
                <a:cubicBezTo>
                  <a:pt x="85" y="320"/>
                  <a:pt x="90" y="323"/>
                  <a:pt x="95" y="326"/>
                </a:cubicBezTo>
                <a:lnTo>
                  <a:pt x="90" y="334"/>
                </a:lnTo>
                <a:close/>
                <a:moveTo>
                  <a:pt x="285" y="321"/>
                </a:moveTo>
                <a:cubicBezTo>
                  <a:pt x="280" y="314"/>
                  <a:pt x="280" y="314"/>
                  <a:pt x="280" y="314"/>
                </a:cubicBezTo>
                <a:cubicBezTo>
                  <a:pt x="284" y="311"/>
                  <a:pt x="289" y="307"/>
                  <a:pt x="293" y="303"/>
                </a:cubicBezTo>
                <a:cubicBezTo>
                  <a:pt x="299" y="310"/>
                  <a:pt x="299" y="310"/>
                  <a:pt x="299" y="310"/>
                </a:cubicBezTo>
                <a:cubicBezTo>
                  <a:pt x="294" y="314"/>
                  <a:pt x="290" y="318"/>
                  <a:pt x="285" y="321"/>
                </a:cubicBezTo>
                <a:close/>
                <a:moveTo>
                  <a:pt x="67" y="318"/>
                </a:moveTo>
                <a:cubicBezTo>
                  <a:pt x="63" y="314"/>
                  <a:pt x="58" y="310"/>
                  <a:pt x="54" y="306"/>
                </a:cubicBezTo>
                <a:cubicBezTo>
                  <a:pt x="60" y="300"/>
                  <a:pt x="60" y="300"/>
                  <a:pt x="60" y="300"/>
                </a:cubicBezTo>
                <a:cubicBezTo>
                  <a:pt x="64" y="304"/>
                  <a:pt x="68" y="308"/>
                  <a:pt x="73" y="311"/>
                </a:cubicBezTo>
                <a:lnTo>
                  <a:pt x="67" y="318"/>
                </a:lnTo>
                <a:close/>
                <a:moveTo>
                  <a:pt x="306" y="303"/>
                </a:moveTo>
                <a:cubicBezTo>
                  <a:pt x="300" y="296"/>
                  <a:pt x="300" y="296"/>
                  <a:pt x="300" y="296"/>
                </a:cubicBezTo>
                <a:cubicBezTo>
                  <a:pt x="304" y="293"/>
                  <a:pt x="307" y="288"/>
                  <a:pt x="311" y="284"/>
                </a:cubicBezTo>
                <a:cubicBezTo>
                  <a:pt x="318" y="289"/>
                  <a:pt x="318" y="289"/>
                  <a:pt x="318" y="289"/>
                </a:cubicBezTo>
                <a:cubicBezTo>
                  <a:pt x="314" y="294"/>
                  <a:pt x="310" y="298"/>
                  <a:pt x="306" y="303"/>
                </a:cubicBezTo>
                <a:close/>
                <a:moveTo>
                  <a:pt x="47" y="299"/>
                </a:moveTo>
                <a:cubicBezTo>
                  <a:pt x="43" y="295"/>
                  <a:pt x="39" y="290"/>
                  <a:pt x="36" y="285"/>
                </a:cubicBezTo>
                <a:cubicBezTo>
                  <a:pt x="42" y="280"/>
                  <a:pt x="42" y="280"/>
                  <a:pt x="42" y="280"/>
                </a:cubicBezTo>
                <a:cubicBezTo>
                  <a:pt x="46" y="285"/>
                  <a:pt x="49" y="289"/>
                  <a:pt x="53" y="293"/>
                </a:cubicBezTo>
                <a:lnTo>
                  <a:pt x="47" y="299"/>
                </a:lnTo>
                <a:close/>
                <a:moveTo>
                  <a:pt x="324" y="281"/>
                </a:moveTo>
                <a:cubicBezTo>
                  <a:pt x="317" y="276"/>
                  <a:pt x="317" y="276"/>
                  <a:pt x="317" y="276"/>
                </a:cubicBezTo>
                <a:cubicBezTo>
                  <a:pt x="320" y="271"/>
                  <a:pt x="323" y="267"/>
                  <a:pt x="326" y="262"/>
                </a:cubicBezTo>
                <a:cubicBezTo>
                  <a:pt x="333" y="266"/>
                  <a:pt x="333" y="266"/>
                  <a:pt x="333" y="266"/>
                </a:cubicBezTo>
                <a:cubicBezTo>
                  <a:pt x="330" y="271"/>
                  <a:pt x="327" y="276"/>
                  <a:pt x="324" y="281"/>
                </a:cubicBezTo>
                <a:close/>
                <a:moveTo>
                  <a:pt x="29" y="277"/>
                </a:moveTo>
                <a:cubicBezTo>
                  <a:pt x="26" y="272"/>
                  <a:pt x="23" y="267"/>
                  <a:pt x="21" y="262"/>
                </a:cubicBezTo>
                <a:cubicBezTo>
                  <a:pt x="28" y="258"/>
                  <a:pt x="28" y="258"/>
                  <a:pt x="28" y="258"/>
                </a:cubicBezTo>
                <a:cubicBezTo>
                  <a:pt x="31" y="263"/>
                  <a:pt x="34" y="267"/>
                  <a:pt x="37" y="272"/>
                </a:cubicBezTo>
                <a:lnTo>
                  <a:pt x="29" y="277"/>
                </a:lnTo>
                <a:close/>
                <a:moveTo>
                  <a:pt x="338" y="257"/>
                </a:moveTo>
                <a:cubicBezTo>
                  <a:pt x="330" y="253"/>
                  <a:pt x="330" y="253"/>
                  <a:pt x="330" y="253"/>
                </a:cubicBezTo>
                <a:cubicBezTo>
                  <a:pt x="333" y="248"/>
                  <a:pt x="335" y="243"/>
                  <a:pt x="337" y="238"/>
                </a:cubicBezTo>
                <a:cubicBezTo>
                  <a:pt x="345" y="241"/>
                  <a:pt x="345" y="241"/>
                  <a:pt x="345" y="241"/>
                </a:cubicBezTo>
                <a:cubicBezTo>
                  <a:pt x="343" y="246"/>
                  <a:pt x="341" y="252"/>
                  <a:pt x="338" y="257"/>
                </a:cubicBezTo>
                <a:close/>
                <a:moveTo>
                  <a:pt x="16" y="252"/>
                </a:moveTo>
                <a:cubicBezTo>
                  <a:pt x="14" y="247"/>
                  <a:pt x="11" y="242"/>
                  <a:pt x="9" y="236"/>
                </a:cubicBezTo>
                <a:cubicBezTo>
                  <a:pt x="18" y="233"/>
                  <a:pt x="18" y="233"/>
                  <a:pt x="18" y="233"/>
                </a:cubicBezTo>
                <a:cubicBezTo>
                  <a:pt x="19" y="238"/>
                  <a:pt x="21" y="244"/>
                  <a:pt x="24" y="249"/>
                </a:cubicBezTo>
                <a:lnTo>
                  <a:pt x="16" y="252"/>
                </a:lnTo>
                <a:close/>
                <a:moveTo>
                  <a:pt x="349" y="231"/>
                </a:moveTo>
                <a:cubicBezTo>
                  <a:pt x="340" y="228"/>
                  <a:pt x="340" y="228"/>
                  <a:pt x="340" y="228"/>
                </a:cubicBezTo>
                <a:cubicBezTo>
                  <a:pt x="342" y="223"/>
                  <a:pt x="343" y="218"/>
                  <a:pt x="344" y="212"/>
                </a:cubicBezTo>
                <a:cubicBezTo>
                  <a:pt x="353" y="214"/>
                  <a:pt x="353" y="214"/>
                  <a:pt x="353" y="214"/>
                </a:cubicBezTo>
                <a:cubicBezTo>
                  <a:pt x="352" y="220"/>
                  <a:pt x="350" y="225"/>
                  <a:pt x="349" y="231"/>
                </a:cubicBezTo>
                <a:close/>
                <a:moveTo>
                  <a:pt x="6" y="226"/>
                </a:moveTo>
                <a:cubicBezTo>
                  <a:pt x="5" y="220"/>
                  <a:pt x="4" y="215"/>
                  <a:pt x="3" y="209"/>
                </a:cubicBezTo>
                <a:cubicBezTo>
                  <a:pt x="11" y="207"/>
                  <a:pt x="11" y="207"/>
                  <a:pt x="11" y="207"/>
                </a:cubicBezTo>
                <a:cubicBezTo>
                  <a:pt x="12" y="213"/>
                  <a:pt x="13" y="218"/>
                  <a:pt x="15" y="224"/>
                </a:cubicBezTo>
                <a:lnTo>
                  <a:pt x="6" y="226"/>
                </a:lnTo>
                <a:close/>
                <a:moveTo>
                  <a:pt x="355" y="204"/>
                </a:moveTo>
                <a:cubicBezTo>
                  <a:pt x="346" y="202"/>
                  <a:pt x="346" y="202"/>
                  <a:pt x="346" y="202"/>
                </a:cubicBezTo>
                <a:cubicBezTo>
                  <a:pt x="347" y="197"/>
                  <a:pt x="347" y="191"/>
                  <a:pt x="348" y="186"/>
                </a:cubicBezTo>
                <a:cubicBezTo>
                  <a:pt x="348" y="185"/>
                  <a:pt x="348" y="185"/>
                  <a:pt x="348" y="185"/>
                </a:cubicBezTo>
                <a:cubicBezTo>
                  <a:pt x="352" y="186"/>
                  <a:pt x="352" y="186"/>
                  <a:pt x="352" y="186"/>
                </a:cubicBezTo>
                <a:cubicBezTo>
                  <a:pt x="356" y="186"/>
                  <a:pt x="356" y="186"/>
                  <a:pt x="356" y="186"/>
                </a:cubicBezTo>
                <a:cubicBezTo>
                  <a:pt x="356" y="186"/>
                  <a:pt x="356" y="186"/>
                  <a:pt x="356" y="186"/>
                </a:cubicBezTo>
                <a:cubicBezTo>
                  <a:pt x="356" y="186"/>
                  <a:pt x="356" y="186"/>
                  <a:pt x="356" y="186"/>
                </a:cubicBezTo>
                <a:cubicBezTo>
                  <a:pt x="356" y="192"/>
                  <a:pt x="355" y="198"/>
                  <a:pt x="355" y="204"/>
                </a:cubicBezTo>
                <a:close/>
                <a:moveTo>
                  <a:pt x="1" y="199"/>
                </a:moveTo>
                <a:cubicBezTo>
                  <a:pt x="0" y="193"/>
                  <a:pt x="0" y="187"/>
                  <a:pt x="0" y="181"/>
                </a:cubicBezTo>
                <a:cubicBezTo>
                  <a:pt x="9" y="181"/>
                  <a:pt x="9" y="181"/>
                  <a:pt x="9" y="181"/>
                </a:cubicBezTo>
                <a:cubicBezTo>
                  <a:pt x="9" y="187"/>
                  <a:pt x="9" y="192"/>
                  <a:pt x="10" y="198"/>
                </a:cubicBezTo>
                <a:lnTo>
                  <a:pt x="1" y="199"/>
                </a:lnTo>
                <a:close/>
                <a:moveTo>
                  <a:pt x="348" y="176"/>
                </a:moveTo>
                <a:cubicBezTo>
                  <a:pt x="348" y="170"/>
                  <a:pt x="347" y="165"/>
                  <a:pt x="347" y="159"/>
                </a:cubicBezTo>
                <a:cubicBezTo>
                  <a:pt x="355" y="158"/>
                  <a:pt x="355" y="158"/>
                  <a:pt x="355" y="158"/>
                </a:cubicBezTo>
                <a:cubicBezTo>
                  <a:pt x="356" y="164"/>
                  <a:pt x="356" y="170"/>
                  <a:pt x="356" y="176"/>
                </a:cubicBezTo>
                <a:lnTo>
                  <a:pt x="348" y="176"/>
                </a:lnTo>
                <a:close/>
                <a:moveTo>
                  <a:pt x="9" y="171"/>
                </a:moveTo>
                <a:cubicBezTo>
                  <a:pt x="0" y="170"/>
                  <a:pt x="0" y="170"/>
                  <a:pt x="0" y="170"/>
                </a:cubicBezTo>
                <a:cubicBezTo>
                  <a:pt x="0" y="165"/>
                  <a:pt x="1" y="159"/>
                  <a:pt x="2" y="153"/>
                </a:cubicBezTo>
                <a:cubicBezTo>
                  <a:pt x="10" y="154"/>
                  <a:pt x="10" y="154"/>
                  <a:pt x="10" y="154"/>
                </a:cubicBezTo>
                <a:cubicBezTo>
                  <a:pt x="9" y="160"/>
                  <a:pt x="9" y="165"/>
                  <a:pt x="9" y="171"/>
                </a:cubicBezTo>
                <a:close/>
                <a:moveTo>
                  <a:pt x="345" y="149"/>
                </a:moveTo>
                <a:cubicBezTo>
                  <a:pt x="344" y="144"/>
                  <a:pt x="343" y="138"/>
                  <a:pt x="342" y="133"/>
                </a:cubicBezTo>
                <a:cubicBezTo>
                  <a:pt x="350" y="131"/>
                  <a:pt x="350" y="131"/>
                  <a:pt x="350" y="131"/>
                </a:cubicBezTo>
                <a:cubicBezTo>
                  <a:pt x="352" y="136"/>
                  <a:pt x="353" y="142"/>
                  <a:pt x="354" y="148"/>
                </a:cubicBezTo>
                <a:lnTo>
                  <a:pt x="345" y="149"/>
                </a:lnTo>
                <a:close/>
                <a:moveTo>
                  <a:pt x="12" y="144"/>
                </a:moveTo>
                <a:cubicBezTo>
                  <a:pt x="3" y="143"/>
                  <a:pt x="3" y="143"/>
                  <a:pt x="3" y="143"/>
                </a:cubicBezTo>
                <a:cubicBezTo>
                  <a:pt x="5" y="137"/>
                  <a:pt x="6" y="131"/>
                  <a:pt x="8" y="126"/>
                </a:cubicBezTo>
                <a:cubicBezTo>
                  <a:pt x="16" y="128"/>
                  <a:pt x="16" y="128"/>
                  <a:pt x="16" y="128"/>
                </a:cubicBezTo>
                <a:cubicBezTo>
                  <a:pt x="14" y="134"/>
                  <a:pt x="13" y="139"/>
                  <a:pt x="12" y="144"/>
                </a:cubicBezTo>
                <a:close/>
                <a:moveTo>
                  <a:pt x="339" y="123"/>
                </a:moveTo>
                <a:cubicBezTo>
                  <a:pt x="337" y="118"/>
                  <a:pt x="335" y="113"/>
                  <a:pt x="333" y="108"/>
                </a:cubicBezTo>
                <a:cubicBezTo>
                  <a:pt x="340" y="104"/>
                  <a:pt x="340" y="104"/>
                  <a:pt x="340" y="104"/>
                </a:cubicBezTo>
                <a:cubicBezTo>
                  <a:pt x="343" y="110"/>
                  <a:pt x="345" y="115"/>
                  <a:pt x="347" y="121"/>
                </a:cubicBezTo>
                <a:lnTo>
                  <a:pt x="339" y="123"/>
                </a:lnTo>
                <a:close/>
                <a:moveTo>
                  <a:pt x="19" y="119"/>
                </a:moveTo>
                <a:cubicBezTo>
                  <a:pt x="11" y="116"/>
                  <a:pt x="11" y="116"/>
                  <a:pt x="11" y="116"/>
                </a:cubicBezTo>
                <a:cubicBezTo>
                  <a:pt x="13" y="110"/>
                  <a:pt x="16" y="105"/>
                  <a:pt x="18" y="100"/>
                </a:cubicBezTo>
                <a:cubicBezTo>
                  <a:pt x="26" y="104"/>
                  <a:pt x="26" y="104"/>
                  <a:pt x="26" y="104"/>
                </a:cubicBezTo>
                <a:cubicBezTo>
                  <a:pt x="23" y="109"/>
                  <a:pt x="21" y="114"/>
                  <a:pt x="19" y="119"/>
                </a:cubicBezTo>
                <a:close/>
                <a:moveTo>
                  <a:pt x="328" y="99"/>
                </a:moveTo>
                <a:cubicBezTo>
                  <a:pt x="326" y="94"/>
                  <a:pt x="323" y="89"/>
                  <a:pt x="320" y="85"/>
                </a:cubicBezTo>
                <a:cubicBezTo>
                  <a:pt x="327" y="80"/>
                  <a:pt x="327" y="80"/>
                  <a:pt x="327" y="80"/>
                </a:cubicBezTo>
                <a:cubicBezTo>
                  <a:pt x="330" y="85"/>
                  <a:pt x="333" y="90"/>
                  <a:pt x="336" y="95"/>
                </a:cubicBezTo>
                <a:lnTo>
                  <a:pt x="328" y="99"/>
                </a:lnTo>
                <a:close/>
                <a:moveTo>
                  <a:pt x="31" y="95"/>
                </a:moveTo>
                <a:cubicBezTo>
                  <a:pt x="23" y="90"/>
                  <a:pt x="23" y="90"/>
                  <a:pt x="23" y="90"/>
                </a:cubicBezTo>
                <a:cubicBezTo>
                  <a:pt x="26" y="85"/>
                  <a:pt x="29" y="80"/>
                  <a:pt x="32" y="76"/>
                </a:cubicBezTo>
                <a:cubicBezTo>
                  <a:pt x="39" y="81"/>
                  <a:pt x="39" y="81"/>
                  <a:pt x="39" y="81"/>
                </a:cubicBezTo>
                <a:cubicBezTo>
                  <a:pt x="36" y="85"/>
                  <a:pt x="33" y="90"/>
                  <a:pt x="31" y="95"/>
                </a:cubicBezTo>
                <a:close/>
                <a:moveTo>
                  <a:pt x="314" y="77"/>
                </a:moveTo>
                <a:cubicBezTo>
                  <a:pt x="311" y="72"/>
                  <a:pt x="307" y="68"/>
                  <a:pt x="303" y="64"/>
                </a:cubicBezTo>
                <a:cubicBezTo>
                  <a:pt x="310" y="58"/>
                  <a:pt x="310" y="58"/>
                  <a:pt x="310" y="58"/>
                </a:cubicBezTo>
                <a:cubicBezTo>
                  <a:pt x="314" y="62"/>
                  <a:pt x="317" y="67"/>
                  <a:pt x="321" y="71"/>
                </a:cubicBezTo>
                <a:lnTo>
                  <a:pt x="314" y="77"/>
                </a:lnTo>
                <a:close/>
                <a:moveTo>
                  <a:pt x="45" y="73"/>
                </a:moveTo>
                <a:cubicBezTo>
                  <a:pt x="39" y="67"/>
                  <a:pt x="39" y="67"/>
                  <a:pt x="39" y="67"/>
                </a:cubicBezTo>
                <a:cubicBezTo>
                  <a:pt x="42" y="63"/>
                  <a:pt x="46" y="58"/>
                  <a:pt x="50" y="54"/>
                </a:cubicBezTo>
                <a:cubicBezTo>
                  <a:pt x="56" y="60"/>
                  <a:pt x="56" y="60"/>
                  <a:pt x="56" y="60"/>
                </a:cubicBezTo>
                <a:cubicBezTo>
                  <a:pt x="53" y="64"/>
                  <a:pt x="49" y="68"/>
                  <a:pt x="45" y="73"/>
                </a:cubicBezTo>
                <a:close/>
                <a:moveTo>
                  <a:pt x="296" y="57"/>
                </a:moveTo>
                <a:cubicBezTo>
                  <a:pt x="292" y="53"/>
                  <a:pt x="288" y="49"/>
                  <a:pt x="284" y="46"/>
                </a:cubicBezTo>
                <a:cubicBezTo>
                  <a:pt x="289" y="39"/>
                  <a:pt x="289" y="39"/>
                  <a:pt x="289" y="39"/>
                </a:cubicBezTo>
                <a:cubicBezTo>
                  <a:pt x="294" y="42"/>
                  <a:pt x="298" y="46"/>
                  <a:pt x="302" y="50"/>
                </a:cubicBezTo>
                <a:lnTo>
                  <a:pt x="296" y="57"/>
                </a:lnTo>
                <a:close/>
                <a:moveTo>
                  <a:pt x="64" y="53"/>
                </a:moveTo>
                <a:cubicBezTo>
                  <a:pt x="58" y="47"/>
                  <a:pt x="58" y="47"/>
                  <a:pt x="58" y="47"/>
                </a:cubicBezTo>
                <a:cubicBezTo>
                  <a:pt x="62" y="43"/>
                  <a:pt x="67" y="39"/>
                  <a:pt x="71" y="36"/>
                </a:cubicBezTo>
                <a:cubicBezTo>
                  <a:pt x="76" y="43"/>
                  <a:pt x="76" y="43"/>
                  <a:pt x="76" y="43"/>
                </a:cubicBezTo>
                <a:cubicBezTo>
                  <a:pt x="72" y="46"/>
                  <a:pt x="68" y="50"/>
                  <a:pt x="64" y="53"/>
                </a:cubicBezTo>
                <a:close/>
                <a:moveTo>
                  <a:pt x="276" y="40"/>
                </a:moveTo>
                <a:cubicBezTo>
                  <a:pt x="271" y="36"/>
                  <a:pt x="267" y="33"/>
                  <a:pt x="262" y="31"/>
                </a:cubicBezTo>
                <a:cubicBezTo>
                  <a:pt x="266" y="23"/>
                  <a:pt x="266" y="23"/>
                  <a:pt x="266" y="23"/>
                </a:cubicBezTo>
                <a:cubicBezTo>
                  <a:pt x="271" y="26"/>
                  <a:pt x="276" y="29"/>
                  <a:pt x="281" y="33"/>
                </a:cubicBezTo>
                <a:lnTo>
                  <a:pt x="276" y="40"/>
                </a:lnTo>
                <a:close/>
                <a:moveTo>
                  <a:pt x="85" y="37"/>
                </a:moveTo>
                <a:cubicBezTo>
                  <a:pt x="80" y="30"/>
                  <a:pt x="80" y="30"/>
                  <a:pt x="80" y="30"/>
                </a:cubicBezTo>
                <a:cubicBezTo>
                  <a:pt x="85" y="26"/>
                  <a:pt x="90" y="23"/>
                  <a:pt x="95" y="21"/>
                </a:cubicBezTo>
                <a:cubicBezTo>
                  <a:pt x="99" y="28"/>
                  <a:pt x="99" y="28"/>
                  <a:pt x="99" y="28"/>
                </a:cubicBezTo>
                <a:cubicBezTo>
                  <a:pt x="94" y="31"/>
                  <a:pt x="89" y="34"/>
                  <a:pt x="85" y="37"/>
                </a:cubicBezTo>
                <a:close/>
                <a:moveTo>
                  <a:pt x="253" y="26"/>
                </a:moveTo>
                <a:cubicBezTo>
                  <a:pt x="248" y="24"/>
                  <a:pt x="243" y="21"/>
                  <a:pt x="238" y="19"/>
                </a:cubicBezTo>
                <a:cubicBezTo>
                  <a:pt x="241" y="11"/>
                  <a:pt x="241" y="11"/>
                  <a:pt x="241" y="11"/>
                </a:cubicBezTo>
                <a:cubicBezTo>
                  <a:pt x="246" y="13"/>
                  <a:pt x="252" y="16"/>
                  <a:pt x="257" y="18"/>
                </a:cubicBezTo>
                <a:lnTo>
                  <a:pt x="253" y="26"/>
                </a:lnTo>
                <a:close/>
                <a:moveTo>
                  <a:pt x="108" y="24"/>
                </a:moveTo>
                <a:cubicBezTo>
                  <a:pt x="104" y="16"/>
                  <a:pt x="104" y="16"/>
                  <a:pt x="104" y="16"/>
                </a:cubicBezTo>
                <a:cubicBezTo>
                  <a:pt x="110" y="14"/>
                  <a:pt x="115" y="11"/>
                  <a:pt x="121" y="10"/>
                </a:cubicBezTo>
                <a:cubicBezTo>
                  <a:pt x="123" y="18"/>
                  <a:pt x="123" y="18"/>
                  <a:pt x="123" y="18"/>
                </a:cubicBezTo>
                <a:cubicBezTo>
                  <a:pt x="118" y="20"/>
                  <a:pt x="113" y="22"/>
                  <a:pt x="108" y="24"/>
                </a:cubicBezTo>
                <a:close/>
                <a:moveTo>
                  <a:pt x="228" y="16"/>
                </a:moveTo>
                <a:cubicBezTo>
                  <a:pt x="223" y="15"/>
                  <a:pt x="217" y="13"/>
                  <a:pt x="212" y="12"/>
                </a:cubicBezTo>
                <a:cubicBezTo>
                  <a:pt x="214" y="4"/>
                  <a:pt x="214" y="4"/>
                  <a:pt x="214" y="4"/>
                </a:cubicBezTo>
                <a:cubicBezTo>
                  <a:pt x="219" y="5"/>
                  <a:pt x="225" y="6"/>
                  <a:pt x="231" y="8"/>
                </a:cubicBezTo>
                <a:lnTo>
                  <a:pt x="228" y="16"/>
                </a:lnTo>
                <a:close/>
                <a:moveTo>
                  <a:pt x="133" y="15"/>
                </a:moveTo>
                <a:cubicBezTo>
                  <a:pt x="131" y="7"/>
                  <a:pt x="131" y="7"/>
                  <a:pt x="131" y="7"/>
                </a:cubicBezTo>
                <a:cubicBezTo>
                  <a:pt x="136" y="5"/>
                  <a:pt x="142" y="4"/>
                  <a:pt x="148" y="3"/>
                </a:cubicBezTo>
                <a:cubicBezTo>
                  <a:pt x="149" y="11"/>
                  <a:pt x="149" y="11"/>
                  <a:pt x="149" y="11"/>
                </a:cubicBezTo>
                <a:cubicBezTo>
                  <a:pt x="144" y="12"/>
                  <a:pt x="138" y="13"/>
                  <a:pt x="133" y="15"/>
                </a:cubicBezTo>
                <a:close/>
                <a:moveTo>
                  <a:pt x="202" y="10"/>
                </a:moveTo>
                <a:cubicBezTo>
                  <a:pt x="197" y="10"/>
                  <a:pt x="191" y="9"/>
                  <a:pt x="186" y="9"/>
                </a:cubicBezTo>
                <a:cubicBezTo>
                  <a:pt x="186" y="0"/>
                  <a:pt x="186" y="0"/>
                  <a:pt x="186" y="0"/>
                </a:cubicBezTo>
                <a:cubicBezTo>
                  <a:pt x="186" y="0"/>
                  <a:pt x="186" y="0"/>
                  <a:pt x="186" y="0"/>
                </a:cubicBezTo>
                <a:cubicBezTo>
                  <a:pt x="192" y="1"/>
                  <a:pt x="198" y="1"/>
                  <a:pt x="203" y="2"/>
                </a:cubicBezTo>
                <a:lnTo>
                  <a:pt x="202" y="10"/>
                </a:lnTo>
                <a:close/>
                <a:moveTo>
                  <a:pt x="159" y="10"/>
                </a:moveTo>
                <a:cubicBezTo>
                  <a:pt x="158" y="1"/>
                  <a:pt x="158" y="1"/>
                  <a:pt x="158" y="1"/>
                </a:cubicBezTo>
                <a:cubicBezTo>
                  <a:pt x="164" y="1"/>
                  <a:pt x="170" y="0"/>
                  <a:pt x="175" y="0"/>
                </a:cubicBezTo>
                <a:cubicBezTo>
                  <a:pt x="176" y="9"/>
                  <a:pt x="176" y="9"/>
                  <a:pt x="176" y="9"/>
                </a:cubicBezTo>
                <a:cubicBezTo>
                  <a:pt x="170" y="9"/>
                  <a:pt x="164" y="9"/>
                  <a:pt x="159"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0" name="Half ring 2"/>
          <p:cNvSpPr>
            <a:spLocks noEditPoints="1"/>
          </p:cNvSpPr>
          <p:nvPr/>
        </p:nvSpPr>
        <p:spPr bwMode="auto">
          <a:xfrm>
            <a:off x="7357055" y="2046030"/>
            <a:ext cx="455451" cy="494249"/>
          </a:xfrm>
          <a:custGeom>
            <a:avLst/>
            <a:gdLst>
              <a:gd name="T0" fmla="*/ 8 w 201"/>
              <a:gd name="T1" fmla="*/ 218 h 218"/>
              <a:gd name="T2" fmla="*/ 0 w 201"/>
              <a:gd name="T3" fmla="*/ 218 h 218"/>
              <a:gd name="T4" fmla="*/ 0 w 201"/>
              <a:gd name="T5" fmla="*/ 201 h 218"/>
              <a:gd name="T6" fmla="*/ 9 w 201"/>
              <a:gd name="T7" fmla="*/ 202 h 218"/>
              <a:gd name="T8" fmla="*/ 8 w 201"/>
              <a:gd name="T9" fmla="*/ 218 h 218"/>
              <a:gd name="T10" fmla="*/ 10 w 201"/>
              <a:gd name="T11" fmla="*/ 191 h 218"/>
              <a:gd name="T12" fmla="*/ 1 w 201"/>
              <a:gd name="T13" fmla="*/ 190 h 218"/>
              <a:gd name="T14" fmla="*/ 4 w 201"/>
              <a:gd name="T15" fmla="*/ 173 h 218"/>
              <a:gd name="T16" fmla="*/ 13 w 201"/>
              <a:gd name="T17" fmla="*/ 175 h 218"/>
              <a:gd name="T18" fmla="*/ 10 w 201"/>
              <a:gd name="T19" fmla="*/ 191 h 218"/>
              <a:gd name="T20" fmla="*/ 15 w 201"/>
              <a:gd name="T21" fmla="*/ 165 h 218"/>
              <a:gd name="T22" fmla="*/ 7 w 201"/>
              <a:gd name="T23" fmla="*/ 163 h 218"/>
              <a:gd name="T24" fmla="*/ 12 w 201"/>
              <a:gd name="T25" fmla="*/ 146 h 218"/>
              <a:gd name="T26" fmla="*/ 20 w 201"/>
              <a:gd name="T27" fmla="*/ 149 h 218"/>
              <a:gd name="T28" fmla="*/ 15 w 201"/>
              <a:gd name="T29" fmla="*/ 165 h 218"/>
              <a:gd name="T30" fmla="*/ 24 w 201"/>
              <a:gd name="T31" fmla="*/ 139 h 218"/>
              <a:gd name="T32" fmla="*/ 16 w 201"/>
              <a:gd name="T33" fmla="*/ 136 h 218"/>
              <a:gd name="T34" fmla="*/ 23 w 201"/>
              <a:gd name="T35" fmla="*/ 120 h 218"/>
              <a:gd name="T36" fmla="*/ 31 w 201"/>
              <a:gd name="T37" fmla="*/ 124 h 218"/>
              <a:gd name="T38" fmla="*/ 24 w 201"/>
              <a:gd name="T39" fmla="*/ 139 h 218"/>
              <a:gd name="T40" fmla="*/ 35 w 201"/>
              <a:gd name="T41" fmla="*/ 115 h 218"/>
              <a:gd name="T42" fmla="*/ 28 w 201"/>
              <a:gd name="T43" fmla="*/ 111 h 218"/>
              <a:gd name="T44" fmla="*/ 37 w 201"/>
              <a:gd name="T45" fmla="*/ 96 h 218"/>
              <a:gd name="T46" fmla="*/ 44 w 201"/>
              <a:gd name="T47" fmla="*/ 101 h 218"/>
              <a:gd name="T48" fmla="*/ 35 w 201"/>
              <a:gd name="T49" fmla="*/ 115 h 218"/>
              <a:gd name="T50" fmla="*/ 50 w 201"/>
              <a:gd name="T51" fmla="*/ 93 h 218"/>
              <a:gd name="T52" fmla="*/ 43 w 201"/>
              <a:gd name="T53" fmla="*/ 87 h 218"/>
              <a:gd name="T54" fmla="*/ 54 w 201"/>
              <a:gd name="T55" fmla="*/ 74 h 218"/>
              <a:gd name="T56" fmla="*/ 61 w 201"/>
              <a:gd name="T57" fmla="*/ 79 h 218"/>
              <a:gd name="T58" fmla="*/ 50 w 201"/>
              <a:gd name="T59" fmla="*/ 93 h 218"/>
              <a:gd name="T60" fmla="*/ 67 w 201"/>
              <a:gd name="T61" fmla="*/ 72 h 218"/>
              <a:gd name="T62" fmla="*/ 61 w 201"/>
              <a:gd name="T63" fmla="*/ 66 h 218"/>
              <a:gd name="T64" fmla="*/ 74 w 201"/>
              <a:gd name="T65" fmla="*/ 54 h 218"/>
              <a:gd name="T66" fmla="*/ 80 w 201"/>
              <a:gd name="T67" fmla="*/ 60 h 218"/>
              <a:gd name="T68" fmla="*/ 67 w 201"/>
              <a:gd name="T69" fmla="*/ 72 h 218"/>
              <a:gd name="T70" fmla="*/ 87 w 201"/>
              <a:gd name="T71" fmla="*/ 54 h 218"/>
              <a:gd name="T72" fmla="*/ 82 w 201"/>
              <a:gd name="T73" fmla="*/ 47 h 218"/>
              <a:gd name="T74" fmla="*/ 96 w 201"/>
              <a:gd name="T75" fmla="*/ 37 h 218"/>
              <a:gd name="T76" fmla="*/ 101 w 201"/>
              <a:gd name="T77" fmla="*/ 44 h 218"/>
              <a:gd name="T78" fmla="*/ 87 w 201"/>
              <a:gd name="T79" fmla="*/ 54 h 218"/>
              <a:gd name="T80" fmla="*/ 109 w 201"/>
              <a:gd name="T81" fmla="*/ 38 h 218"/>
              <a:gd name="T82" fmla="*/ 105 w 201"/>
              <a:gd name="T83" fmla="*/ 31 h 218"/>
              <a:gd name="T84" fmla="*/ 120 w 201"/>
              <a:gd name="T85" fmla="*/ 22 h 218"/>
              <a:gd name="T86" fmla="*/ 124 w 201"/>
              <a:gd name="T87" fmla="*/ 30 h 218"/>
              <a:gd name="T88" fmla="*/ 109 w 201"/>
              <a:gd name="T89" fmla="*/ 38 h 218"/>
              <a:gd name="T90" fmla="*/ 133 w 201"/>
              <a:gd name="T91" fmla="*/ 26 h 218"/>
              <a:gd name="T92" fmla="*/ 130 w 201"/>
              <a:gd name="T93" fmla="*/ 18 h 218"/>
              <a:gd name="T94" fmla="*/ 146 w 201"/>
              <a:gd name="T95" fmla="*/ 11 h 218"/>
              <a:gd name="T96" fmla="*/ 149 w 201"/>
              <a:gd name="T97" fmla="*/ 20 h 218"/>
              <a:gd name="T98" fmla="*/ 133 w 201"/>
              <a:gd name="T99" fmla="*/ 26 h 218"/>
              <a:gd name="T100" fmla="*/ 158 w 201"/>
              <a:gd name="T101" fmla="*/ 16 h 218"/>
              <a:gd name="T102" fmla="*/ 156 w 201"/>
              <a:gd name="T103" fmla="*/ 8 h 218"/>
              <a:gd name="T104" fmla="*/ 173 w 201"/>
              <a:gd name="T105" fmla="*/ 4 h 218"/>
              <a:gd name="T106" fmla="*/ 175 w 201"/>
              <a:gd name="T107" fmla="*/ 12 h 218"/>
              <a:gd name="T108" fmla="*/ 158 w 201"/>
              <a:gd name="T109" fmla="*/ 16 h 218"/>
              <a:gd name="T110" fmla="*/ 185 w 201"/>
              <a:gd name="T111" fmla="*/ 10 h 218"/>
              <a:gd name="T112" fmla="*/ 183 w 201"/>
              <a:gd name="T113" fmla="*/ 2 h 218"/>
              <a:gd name="T114" fmla="*/ 201 w 201"/>
              <a:gd name="T115" fmla="*/ 0 h 218"/>
              <a:gd name="T116" fmla="*/ 201 w 201"/>
              <a:gd name="T117" fmla="*/ 8 h 218"/>
              <a:gd name="T118" fmla="*/ 185 w 201"/>
              <a:gd name="T119" fmla="*/ 1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 h="218">
                <a:moveTo>
                  <a:pt x="8" y="218"/>
                </a:moveTo>
                <a:cubicBezTo>
                  <a:pt x="0" y="218"/>
                  <a:pt x="0" y="218"/>
                  <a:pt x="0" y="218"/>
                </a:cubicBezTo>
                <a:cubicBezTo>
                  <a:pt x="0" y="213"/>
                  <a:pt x="0" y="207"/>
                  <a:pt x="0" y="201"/>
                </a:cubicBezTo>
                <a:cubicBezTo>
                  <a:pt x="9" y="202"/>
                  <a:pt x="9" y="202"/>
                  <a:pt x="9" y="202"/>
                </a:cubicBezTo>
                <a:cubicBezTo>
                  <a:pt x="9" y="207"/>
                  <a:pt x="8" y="213"/>
                  <a:pt x="8" y="218"/>
                </a:cubicBezTo>
                <a:close/>
                <a:moveTo>
                  <a:pt x="10" y="191"/>
                </a:moveTo>
                <a:cubicBezTo>
                  <a:pt x="1" y="190"/>
                  <a:pt x="1" y="190"/>
                  <a:pt x="1" y="190"/>
                </a:cubicBezTo>
                <a:cubicBezTo>
                  <a:pt x="2" y="185"/>
                  <a:pt x="3" y="179"/>
                  <a:pt x="4" y="173"/>
                </a:cubicBezTo>
                <a:cubicBezTo>
                  <a:pt x="13" y="175"/>
                  <a:pt x="13" y="175"/>
                  <a:pt x="13" y="175"/>
                </a:cubicBezTo>
                <a:cubicBezTo>
                  <a:pt x="12" y="180"/>
                  <a:pt x="11" y="186"/>
                  <a:pt x="10" y="191"/>
                </a:cubicBezTo>
                <a:close/>
                <a:moveTo>
                  <a:pt x="15" y="165"/>
                </a:moveTo>
                <a:cubicBezTo>
                  <a:pt x="7" y="163"/>
                  <a:pt x="7" y="163"/>
                  <a:pt x="7" y="163"/>
                </a:cubicBezTo>
                <a:cubicBezTo>
                  <a:pt x="8" y="157"/>
                  <a:pt x="10" y="152"/>
                  <a:pt x="12" y="146"/>
                </a:cubicBezTo>
                <a:cubicBezTo>
                  <a:pt x="20" y="149"/>
                  <a:pt x="20" y="149"/>
                  <a:pt x="20" y="149"/>
                </a:cubicBezTo>
                <a:cubicBezTo>
                  <a:pt x="18" y="154"/>
                  <a:pt x="17" y="160"/>
                  <a:pt x="15" y="165"/>
                </a:cubicBezTo>
                <a:close/>
                <a:moveTo>
                  <a:pt x="24" y="139"/>
                </a:moveTo>
                <a:cubicBezTo>
                  <a:pt x="16" y="136"/>
                  <a:pt x="16" y="136"/>
                  <a:pt x="16" y="136"/>
                </a:cubicBezTo>
                <a:cubicBezTo>
                  <a:pt x="18" y="131"/>
                  <a:pt x="20" y="125"/>
                  <a:pt x="23" y="120"/>
                </a:cubicBezTo>
                <a:cubicBezTo>
                  <a:pt x="31" y="124"/>
                  <a:pt x="31" y="124"/>
                  <a:pt x="31" y="124"/>
                </a:cubicBezTo>
                <a:cubicBezTo>
                  <a:pt x="28" y="129"/>
                  <a:pt x="26" y="134"/>
                  <a:pt x="24" y="139"/>
                </a:cubicBezTo>
                <a:close/>
                <a:moveTo>
                  <a:pt x="35" y="115"/>
                </a:moveTo>
                <a:cubicBezTo>
                  <a:pt x="28" y="111"/>
                  <a:pt x="28" y="111"/>
                  <a:pt x="28" y="111"/>
                </a:cubicBezTo>
                <a:cubicBezTo>
                  <a:pt x="31" y="106"/>
                  <a:pt x="34" y="101"/>
                  <a:pt x="37" y="96"/>
                </a:cubicBezTo>
                <a:cubicBezTo>
                  <a:pt x="44" y="101"/>
                  <a:pt x="44" y="101"/>
                  <a:pt x="44" y="101"/>
                </a:cubicBezTo>
                <a:cubicBezTo>
                  <a:pt x="41" y="105"/>
                  <a:pt x="38" y="110"/>
                  <a:pt x="35" y="115"/>
                </a:cubicBezTo>
                <a:close/>
                <a:moveTo>
                  <a:pt x="50" y="93"/>
                </a:moveTo>
                <a:cubicBezTo>
                  <a:pt x="43" y="87"/>
                  <a:pt x="43" y="87"/>
                  <a:pt x="43" y="87"/>
                </a:cubicBezTo>
                <a:cubicBezTo>
                  <a:pt x="47" y="83"/>
                  <a:pt x="50" y="78"/>
                  <a:pt x="54" y="74"/>
                </a:cubicBezTo>
                <a:cubicBezTo>
                  <a:pt x="61" y="79"/>
                  <a:pt x="61" y="79"/>
                  <a:pt x="61" y="79"/>
                </a:cubicBezTo>
                <a:cubicBezTo>
                  <a:pt x="57" y="84"/>
                  <a:pt x="53" y="88"/>
                  <a:pt x="50" y="93"/>
                </a:cubicBezTo>
                <a:close/>
                <a:moveTo>
                  <a:pt x="67" y="72"/>
                </a:moveTo>
                <a:cubicBezTo>
                  <a:pt x="61" y="66"/>
                  <a:pt x="61" y="66"/>
                  <a:pt x="61" y="66"/>
                </a:cubicBezTo>
                <a:cubicBezTo>
                  <a:pt x="65" y="62"/>
                  <a:pt x="70" y="58"/>
                  <a:pt x="74" y="54"/>
                </a:cubicBezTo>
                <a:cubicBezTo>
                  <a:pt x="80" y="60"/>
                  <a:pt x="80" y="60"/>
                  <a:pt x="80" y="60"/>
                </a:cubicBezTo>
                <a:cubicBezTo>
                  <a:pt x="75" y="64"/>
                  <a:pt x="71" y="68"/>
                  <a:pt x="67" y="72"/>
                </a:cubicBezTo>
                <a:close/>
                <a:moveTo>
                  <a:pt x="87" y="54"/>
                </a:moveTo>
                <a:cubicBezTo>
                  <a:pt x="82" y="47"/>
                  <a:pt x="82" y="47"/>
                  <a:pt x="82" y="47"/>
                </a:cubicBezTo>
                <a:cubicBezTo>
                  <a:pt x="86" y="43"/>
                  <a:pt x="91" y="40"/>
                  <a:pt x="96" y="37"/>
                </a:cubicBezTo>
                <a:cubicBezTo>
                  <a:pt x="101" y="44"/>
                  <a:pt x="101" y="44"/>
                  <a:pt x="101" y="44"/>
                </a:cubicBezTo>
                <a:cubicBezTo>
                  <a:pt x="96" y="47"/>
                  <a:pt x="92" y="50"/>
                  <a:pt x="87" y="54"/>
                </a:cubicBezTo>
                <a:close/>
                <a:moveTo>
                  <a:pt x="109" y="38"/>
                </a:moveTo>
                <a:cubicBezTo>
                  <a:pt x="105" y="31"/>
                  <a:pt x="105" y="31"/>
                  <a:pt x="105" y="31"/>
                </a:cubicBezTo>
                <a:cubicBezTo>
                  <a:pt x="110" y="28"/>
                  <a:pt x="115" y="25"/>
                  <a:pt x="120" y="22"/>
                </a:cubicBezTo>
                <a:cubicBezTo>
                  <a:pt x="124" y="30"/>
                  <a:pt x="124" y="30"/>
                  <a:pt x="124" y="30"/>
                </a:cubicBezTo>
                <a:cubicBezTo>
                  <a:pt x="119" y="33"/>
                  <a:pt x="114" y="35"/>
                  <a:pt x="109" y="38"/>
                </a:cubicBezTo>
                <a:close/>
                <a:moveTo>
                  <a:pt x="133" y="26"/>
                </a:moveTo>
                <a:cubicBezTo>
                  <a:pt x="130" y="18"/>
                  <a:pt x="130" y="18"/>
                  <a:pt x="130" y="18"/>
                </a:cubicBezTo>
                <a:cubicBezTo>
                  <a:pt x="135" y="16"/>
                  <a:pt x="140" y="13"/>
                  <a:pt x="146" y="11"/>
                </a:cubicBezTo>
                <a:cubicBezTo>
                  <a:pt x="149" y="20"/>
                  <a:pt x="149" y="20"/>
                  <a:pt x="149" y="20"/>
                </a:cubicBezTo>
                <a:cubicBezTo>
                  <a:pt x="144" y="21"/>
                  <a:pt x="138" y="24"/>
                  <a:pt x="133" y="26"/>
                </a:cubicBezTo>
                <a:close/>
                <a:moveTo>
                  <a:pt x="158" y="16"/>
                </a:moveTo>
                <a:cubicBezTo>
                  <a:pt x="156" y="8"/>
                  <a:pt x="156" y="8"/>
                  <a:pt x="156" y="8"/>
                </a:cubicBezTo>
                <a:cubicBezTo>
                  <a:pt x="162" y="6"/>
                  <a:pt x="167" y="5"/>
                  <a:pt x="173" y="4"/>
                </a:cubicBezTo>
                <a:cubicBezTo>
                  <a:pt x="175" y="12"/>
                  <a:pt x="175" y="12"/>
                  <a:pt x="175" y="12"/>
                </a:cubicBezTo>
                <a:cubicBezTo>
                  <a:pt x="169" y="13"/>
                  <a:pt x="164" y="15"/>
                  <a:pt x="158" y="16"/>
                </a:cubicBezTo>
                <a:close/>
                <a:moveTo>
                  <a:pt x="185" y="10"/>
                </a:moveTo>
                <a:cubicBezTo>
                  <a:pt x="183" y="2"/>
                  <a:pt x="183" y="2"/>
                  <a:pt x="183" y="2"/>
                </a:cubicBezTo>
                <a:cubicBezTo>
                  <a:pt x="189" y="1"/>
                  <a:pt x="195" y="0"/>
                  <a:pt x="201" y="0"/>
                </a:cubicBezTo>
                <a:cubicBezTo>
                  <a:pt x="201" y="8"/>
                  <a:pt x="201" y="8"/>
                  <a:pt x="201" y="8"/>
                </a:cubicBezTo>
                <a:cubicBezTo>
                  <a:pt x="196" y="9"/>
                  <a:pt x="190" y="9"/>
                  <a:pt x="18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1" name="Half ring 3"/>
          <p:cNvSpPr>
            <a:spLocks noEditPoints="1"/>
          </p:cNvSpPr>
          <p:nvPr/>
        </p:nvSpPr>
        <p:spPr bwMode="auto">
          <a:xfrm>
            <a:off x="7852721" y="1944845"/>
            <a:ext cx="598184" cy="1192163"/>
          </a:xfrm>
          <a:custGeom>
            <a:avLst/>
            <a:gdLst>
              <a:gd name="T0" fmla="*/ 16 w 264"/>
              <a:gd name="T1" fmla="*/ 518 h 527"/>
              <a:gd name="T2" fmla="*/ 27 w 264"/>
              <a:gd name="T3" fmla="*/ 525 h 527"/>
              <a:gd name="T4" fmla="*/ 45 w 264"/>
              <a:gd name="T5" fmla="*/ 523 h 527"/>
              <a:gd name="T6" fmla="*/ 53 w 264"/>
              <a:gd name="T7" fmla="*/ 513 h 527"/>
              <a:gd name="T8" fmla="*/ 55 w 264"/>
              <a:gd name="T9" fmla="*/ 521 h 527"/>
              <a:gd name="T10" fmla="*/ 95 w 264"/>
              <a:gd name="T11" fmla="*/ 500 h 527"/>
              <a:gd name="T12" fmla="*/ 108 w 264"/>
              <a:gd name="T13" fmla="*/ 504 h 527"/>
              <a:gd name="T14" fmla="*/ 124 w 264"/>
              <a:gd name="T15" fmla="*/ 496 h 527"/>
              <a:gd name="T16" fmla="*/ 128 w 264"/>
              <a:gd name="T17" fmla="*/ 484 h 527"/>
              <a:gd name="T18" fmla="*/ 133 w 264"/>
              <a:gd name="T19" fmla="*/ 491 h 527"/>
              <a:gd name="T20" fmla="*/ 164 w 264"/>
              <a:gd name="T21" fmla="*/ 458 h 527"/>
              <a:gd name="T22" fmla="*/ 178 w 264"/>
              <a:gd name="T23" fmla="*/ 458 h 527"/>
              <a:gd name="T24" fmla="*/ 190 w 264"/>
              <a:gd name="T25" fmla="*/ 446 h 527"/>
              <a:gd name="T26" fmla="*/ 191 w 264"/>
              <a:gd name="T27" fmla="*/ 432 h 527"/>
              <a:gd name="T28" fmla="*/ 197 w 264"/>
              <a:gd name="T29" fmla="*/ 438 h 527"/>
              <a:gd name="T30" fmla="*/ 217 w 264"/>
              <a:gd name="T31" fmla="*/ 397 h 527"/>
              <a:gd name="T32" fmla="*/ 230 w 264"/>
              <a:gd name="T33" fmla="*/ 393 h 527"/>
              <a:gd name="T34" fmla="*/ 238 w 264"/>
              <a:gd name="T35" fmla="*/ 377 h 527"/>
              <a:gd name="T36" fmla="*/ 234 w 264"/>
              <a:gd name="T37" fmla="*/ 364 h 527"/>
              <a:gd name="T38" fmla="*/ 242 w 264"/>
              <a:gd name="T39" fmla="*/ 367 h 527"/>
              <a:gd name="T40" fmla="*/ 248 w 264"/>
              <a:gd name="T41" fmla="*/ 322 h 527"/>
              <a:gd name="T42" fmla="*/ 259 w 264"/>
              <a:gd name="T43" fmla="*/ 314 h 527"/>
              <a:gd name="T44" fmla="*/ 262 w 264"/>
              <a:gd name="T45" fmla="*/ 297 h 527"/>
              <a:gd name="T46" fmla="*/ 254 w 264"/>
              <a:gd name="T47" fmla="*/ 286 h 527"/>
              <a:gd name="T48" fmla="*/ 263 w 264"/>
              <a:gd name="T49" fmla="*/ 286 h 527"/>
              <a:gd name="T50" fmla="*/ 263 w 264"/>
              <a:gd name="T51" fmla="*/ 241 h 527"/>
              <a:gd name="T52" fmla="*/ 253 w 264"/>
              <a:gd name="T53" fmla="*/ 232 h 527"/>
              <a:gd name="T54" fmla="*/ 262 w 264"/>
              <a:gd name="T55" fmla="*/ 231 h 527"/>
              <a:gd name="T56" fmla="*/ 244 w 264"/>
              <a:gd name="T57" fmla="*/ 189 h 527"/>
              <a:gd name="T58" fmla="*/ 248 w 264"/>
              <a:gd name="T59" fmla="*/ 205 h 527"/>
              <a:gd name="T60" fmla="*/ 243 w 264"/>
              <a:gd name="T61" fmla="*/ 160 h 527"/>
              <a:gd name="T62" fmla="*/ 230 w 264"/>
              <a:gd name="T63" fmla="*/ 154 h 527"/>
              <a:gd name="T64" fmla="*/ 238 w 264"/>
              <a:gd name="T65" fmla="*/ 150 h 527"/>
              <a:gd name="T66" fmla="*/ 208 w 264"/>
              <a:gd name="T67" fmla="*/ 116 h 527"/>
              <a:gd name="T68" fmla="*/ 218 w 264"/>
              <a:gd name="T69" fmla="*/ 130 h 527"/>
              <a:gd name="T70" fmla="*/ 198 w 264"/>
              <a:gd name="T71" fmla="*/ 89 h 527"/>
              <a:gd name="T72" fmla="*/ 185 w 264"/>
              <a:gd name="T73" fmla="*/ 88 h 527"/>
              <a:gd name="T74" fmla="*/ 191 w 264"/>
              <a:gd name="T75" fmla="*/ 82 h 527"/>
              <a:gd name="T76" fmla="*/ 152 w 264"/>
              <a:gd name="T77" fmla="*/ 59 h 527"/>
              <a:gd name="T78" fmla="*/ 165 w 264"/>
              <a:gd name="T79" fmla="*/ 69 h 527"/>
              <a:gd name="T80" fmla="*/ 134 w 264"/>
              <a:gd name="T81" fmla="*/ 36 h 527"/>
              <a:gd name="T82" fmla="*/ 120 w 264"/>
              <a:gd name="T83" fmla="*/ 39 h 527"/>
              <a:gd name="T84" fmla="*/ 124 w 264"/>
              <a:gd name="T85" fmla="*/ 31 h 527"/>
              <a:gd name="T86" fmla="*/ 80 w 264"/>
              <a:gd name="T87" fmla="*/ 21 h 527"/>
              <a:gd name="T88" fmla="*/ 96 w 264"/>
              <a:gd name="T89" fmla="*/ 27 h 527"/>
              <a:gd name="T90" fmla="*/ 56 w 264"/>
              <a:gd name="T91" fmla="*/ 6 h 527"/>
              <a:gd name="T92" fmla="*/ 44 w 264"/>
              <a:gd name="T93" fmla="*/ 12 h 527"/>
              <a:gd name="T94" fmla="*/ 45 w 264"/>
              <a:gd name="T95" fmla="*/ 4 h 527"/>
              <a:gd name="T96" fmla="*/ 0 w 264"/>
              <a:gd name="T97" fmla="*/ 9 h 527"/>
              <a:gd name="T98" fmla="*/ 17 w 264"/>
              <a:gd name="T99" fmla="*/ 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4" h="527">
                <a:moveTo>
                  <a:pt x="0" y="527"/>
                </a:moveTo>
                <a:cubicBezTo>
                  <a:pt x="0" y="518"/>
                  <a:pt x="0" y="518"/>
                  <a:pt x="0" y="518"/>
                </a:cubicBezTo>
                <a:cubicBezTo>
                  <a:pt x="6" y="518"/>
                  <a:pt x="11" y="518"/>
                  <a:pt x="16" y="518"/>
                </a:cubicBezTo>
                <a:cubicBezTo>
                  <a:pt x="17" y="526"/>
                  <a:pt x="17" y="526"/>
                  <a:pt x="17" y="526"/>
                </a:cubicBezTo>
                <a:cubicBezTo>
                  <a:pt x="11" y="527"/>
                  <a:pt x="6" y="527"/>
                  <a:pt x="0" y="527"/>
                </a:cubicBezTo>
                <a:close/>
                <a:moveTo>
                  <a:pt x="27" y="525"/>
                </a:moveTo>
                <a:cubicBezTo>
                  <a:pt x="26" y="517"/>
                  <a:pt x="26" y="517"/>
                  <a:pt x="26" y="517"/>
                </a:cubicBezTo>
                <a:cubicBezTo>
                  <a:pt x="32" y="516"/>
                  <a:pt x="38" y="516"/>
                  <a:pt x="43" y="515"/>
                </a:cubicBezTo>
                <a:cubicBezTo>
                  <a:pt x="45" y="523"/>
                  <a:pt x="45" y="523"/>
                  <a:pt x="45" y="523"/>
                </a:cubicBezTo>
                <a:cubicBezTo>
                  <a:pt x="39" y="524"/>
                  <a:pt x="33" y="525"/>
                  <a:pt x="27" y="525"/>
                </a:cubicBezTo>
                <a:close/>
                <a:moveTo>
                  <a:pt x="55" y="521"/>
                </a:moveTo>
                <a:cubicBezTo>
                  <a:pt x="53" y="513"/>
                  <a:pt x="53" y="513"/>
                  <a:pt x="53" y="513"/>
                </a:cubicBezTo>
                <a:cubicBezTo>
                  <a:pt x="59" y="512"/>
                  <a:pt x="64" y="510"/>
                  <a:pt x="70" y="509"/>
                </a:cubicBezTo>
                <a:cubicBezTo>
                  <a:pt x="72" y="517"/>
                  <a:pt x="72" y="517"/>
                  <a:pt x="72" y="517"/>
                </a:cubicBezTo>
                <a:cubicBezTo>
                  <a:pt x="66" y="519"/>
                  <a:pt x="61" y="520"/>
                  <a:pt x="55" y="521"/>
                </a:cubicBezTo>
                <a:close/>
                <a:moveTo>
                  <a:pt x="82" y="514"/>
                </a:moveTo>
                <a:cubicBezTo>
                  <a:pt x="79" y="506"/>
                  <a:pt x="79" y="506"/>
                  <a:pt x="79" y="506"/>
                </a:cubicBezTo>
                <a:cubicBezTo>
                  <a:pt x="85" y="504"/>
                  <a:pt x="90" y="502"/>
                  <a:pt x="95" y="500"/>
                </a:cubicBezTo>
                <a:cubicBezTo>
                  <a:pt x="98" y="508"/>
                  <a:pt x="98" y="508"/>
                  <a:pt x="98" y="508"/>
                </a:cubicBezTo>
                <a:cubicBezTo>
                  <a:pt x="93" y="510"/>
                  <a:pt x="87" y="512"/>
                  <a:pt x="82" y="514"/>
                </a:cubicBezTo>
                <a:close/>
                <a:moveTo>
                  <a:pt x="108" y="504"/>
                </a:moveTo>
                <a:cubicBezTo>
                  <a:pt x="104" y="496"/>
                  <a:pt x="104" y="496"/>
                  <a:pt x="104" y="496"/>
                </a:cubicBezTo>
                <a:cubicBezTo>
                  <a:pt x="110" y="494"/>
                  <a:pt x="115" y="491"/>
                  <a:pt x="120" y="489"/>
                </a:cubicBezTo>
                <a:cubicBezTo>
                  <a:pt x="124" y="496"/>
                  <a:pt x="124" y="496"/>
                  <a:pt x="124" y="496"/>
                </a:cubicBezTo>
                <a:cubicBezTo>
                  <a:pt x="119" y="499"/>
                  <a:pt x="113" y="501"/>
                  <a:pt x="108" y="504"/>
                </a:cubicBezTo>
                <a:close/>
                <a:moveTo>
                  <a:pt x="133" y="491"/>
                </a:moveTo>
                <a:cubicBezTo>
                  <a:pt x="128" y="484"/>
                  <a:pt x="128" y="484"/>
                  <a:pt x="128" y="484"/>
                </a:cubicBezTo>
                <a:cubicBezTo>
                  <a:pt x="133" y="481"/>
                  <a:pt x="138" y="478"/>
                  <a:pt x="143" y="475"/>
                </a:cubicBezTo>
                <a:cubicBezTo>
                  <a:pt x="148" y="482"/>
                  <a:pt x="148" y="482"/>
                  <a:pt x="148" y="482"/>
                </a:cubicBezTo>
                <a:cubicBezTo>
                  <a:pt x="143" y="485"/>
                  <a:pt x="138" y="488"/>
                  <a:pt x="133" y="491"/>
                </a:cubicBezTo>
                <a:close/>
                <a:moveTo>
                  <a:pt x="156" y="476"/>
                </a:moveTo>
                <a:cubicBezTo>
                  <a:pt x="151" y="469"/>
                  <a:pt x="151" y="469"/>
                  <a:pt x="151" y="469"/>
                </a:cubicBezTo>
                <a:cubicBezTo>
                  <a:pt x="156" y="465"/>
                  <a:pt x="160" y="462"/>
                  <a:pt x="164" y="458"/>
                </a:cubicBezTo>
                <a:cubicBezTo>
                  <a:pt x="170" y="465"/>
                  <a:pt x="170" y="465"/>
                  <a:pt x="170" y="465"/>
                </a:cubicBezTo>
                <a:cubicBezTo>
                  <a:pt x="165" y="469"/>
                  <a:pt x="161" y="472"/>
                  <a:pt x="156" y="476"/>
                </a:cubicBezTo>
                <a:close/>
                <a:moveTo>
                  <a:pt x="178" y="458"/>
                </a:moveTo>
                <a:cubicBezTo>
                  <a:pt x="172" y="452"/>
                  <a:pt x="172" y="452"/>
                  <a:pt x="172" y="452"/>
                </a:cubicBezTo>
                <a:cubicBezTo>
                  <a:pt x="176" y="448"/>
                  <a:pt x="180" y="444"/>
                  <a:pt x="184" y="440"/>
                </a:cubicBezTo>
                <a:cubicBezTo>
                  <a:pt x="190" y="446"/>
                  <a:pt x="190" y="446"/>
                  <a:pt x="190" y="446"/>
                </a:cubicBezTo>
                <a:cubicBezTo>
                  <a:pt x="186" y="450"/>
                  <a:pt x="182" y="454"/>
                  <a:pt x="178" y="458"/>
                </a:cubicBezTo>
                <a:close/>
                <a:moveTo>
                  <a:pt x="197" y="438"/>
                </a:moveTo>
                <a:cubicBezTo>
                  <a:pt x="191" y="432"/>
                  <a:pt x="191" y="432"/>
                  <a:pt x="191" y="432"/>
                </a:cubicBezTo>
                <a:cubicBezTo>
                  <a:pt x="195" y="428"/>
                  <a:pt x="198" y="424"/>
                  <a:pt x="202" y="419"/>
                </a:cubicBezTo>
                <a:cubicBezTo>
                  <a:pt x="209" y="425"/>
                  <a:pt x="209" y="425"/>
                  <a:pt x="209" y="425"/>
                </a:cubicBezTo>
                <a:cubicBezTo>
                  <a:pt x="205" y="429"/>
                  <a:pt x="201" y="434"/>
                  <a:pt x="197" y="438"/>
                </a:cubicBezTo>
                <a:close/>
                <a:moveTo>
                  <a:pt x="215" y="416"/>
                </a:moveTo>
                <a:cubicBezTo>
                  <a:pt x="208" y="411"/>
                  <a:pt x="208" y="411"/>
                  <a:pt x="208" y="411"/>
                </a:cubicBezTo>
                <a:cubicBezTo>
                  <a:pt x="211" y="407"/>
                  <a:pt x="214" y="402"/>
                  <a:pt x="217" y="397"/>
                </a:cubicBezTo>
                <a:cubicBezTo>
                  <a:pt x="224" y="402"/>
                  <a:pt x="224" y="402"/>
                  <a:pt x="224" y="402"/>
                </a:cubicBezTo>
                <a:cubicBezTo>
                  <a:pt x="221" y="407"/>
                  <a:pt x="218" y="411"/>
                  <a:pt x="215" y="416"/>
                </a:cubicBezTo>
                <a:close/>
                <a:moveTo>
                  <a:pt x="230" y="393"/>
                </a:moveTo>
                <a:cubicBezTo>
                  <a:pt x="222" y="388"/>
                  <a:pt x="222" y="388"/>
                  <a:pt x="222" y="388"/>
                </a:cubicBezTo>
                <a:cubicBezTo>
                  <a:pt x="225" y="383"/>
                  <a:pt x="228" y="378"/>
                  <a:pt x="230" y="373"/>
                </a:cubicBezTo>
                <a:cubicBezTo>
                  <a:pt x="238" y="377"/>
                  <a:pt x="238" y="377"/>
                  <a:pt x="238" y="377"/>
                </a:cubicBezTo>
                <a:cubicBezTo>
                  <a:pt x="235" y="382"/>
                  <a:pt x="233" y="388"/>
                  <a:pt x="230" y="393"/>
                </a:cubicBezTo>
                <a:close/>
                <a:moveTo>
                  <a:pt x="242" y="367"/>
                </a:moveTo>
                <a:cubicBezTo>
                  <a:pt x="234" y="364"/>
                  <a:pt x="234" y="364"/>
                  <a:pt x="234" y="364"/>
                </a:cubicBezTo>
                <a:cubicBezTo>
                  <a:pt x="237" y="359"/>
                  <a:pt x="239" y="354"/>
                  <a:pt x="240" y="348"/>
                </a:cubicBezTo>
                <a:cubicBezTo>
                  <a:pt x="249" y="351"/>
                  <a:pt x="249" y="351"/>
                  <a:pt x="249" y="351"/>
                </a:cubicBezTo>
                <a:cubicBezTo>
                  <a:pt x="247" y="357"/>
                  <a:pt x="245" y="362"/>
                  <a:pt x="242" y="367"/>
                </a:cubicBezTo>
                <a:close/>
                <a:moveTo>
                  <a:pt x="252" y="341"/>
                </a:moveTo>
                <a:cubicBezTo>
                  <a:pt x="244" y="339"/>
                  <a:pt x="244" y="339"/>
                  <a:pt x="244" y="339"/>
                </a:cubicBezTo>
                <a:cubicBezTo>
                  <a:pt x="245" y="333"/>
                  <a:pt x="247" y="328"/>
                  <a:pt x="248" y="322"/>
                </a:cubicBezTo>
                <a:cubicBezTo>
                  <a:pt x="257" y="324"/>
                  <a:pt x="257" y="324"/>
                  <a:pt x="257" y="324"/>
                </a:cubicBezTo>
                <a:cubicBezTo>
                  <a:pt x="255" y="330"/>
                  <a:pt x="254" y="336"/>
                  <a:pt x="252" y="341"/>
                </a:cubicBezTo>
                <a:close/>
                <a:moveTo>
                  <a:pt x="259" y="314"/>
                </a:moveTo>
                <a:cubicBezTo>
                  <a:pt x="250" y="312"/>
                  <a:pt x="250" y="312"/>
                  <a:pt x="250" y="312"/>
                </a:cubicBezTo>
                <a:cubicBezTo>
                  <a:pt x="251" y="307"/>
                  <a:pt x="252" y="301"/>
                  <a:pt x="253" y="296"/>
                </a:cubicBezTo>
                <a:cubicBezTo>
                  <a:pt x="262" y="297"/>
                  <a:pt x="262" y="297"/>
                  <a:pt x="262" y="297"/>
                </a:cubicBezTo>
                <a:cubicBezTo>
                  <a:pt x="261" y="303"/>
                  <a:pt x="260" y="308"/>
                  <a:pt x="259" y="314"/>
                </a:cubicBezTo>
                <a:close/>
                <a:moveTo>
                  <a:pt x="263" y="286"/>
                </a:moveTo>
                <a:cubicBezTo>
                  <a:pt x="254" y="286"/>
                  <a:pt x="254" y="286"/>
                  <a:pt x="254" y="286"/>
                </a:cubicBezTo>
                <a:cubicBezTo>
                  <a:pt x="255" y="280"/>
                  <a:pt x="255" y="274"/>
                  <a:pt x="255" y="269"/>
                </a:cubicBezTo>
                <a:cubicBezTo>
                  <a:pt x="264" y="269"/>
                  <a:pt x="264" y="269"/>
                  <a:pt x="264" y="269"/>
                </a:cubicBezTo>
                <a:cubicBezTo>
                  <a:pt x="263" y="275"/>
                  <a:pt x="263" y="281"/>
                  <a:pt x="263" y="286"/>
                </a:cubicBezTo>
                <a:close/>
                <a:moveTo>
                  <a:pt x="255" y="259"/>
                </a:moveTo>
                <a:cubicBezTo>
                  <a:pt x="255" y="253"/>
                  <a:pt x="255" y="247"/>
                  <a:pt x="254" y="242"/>
                </a:cubicBezTo>
                <a:cubicBezTo>
                  <a:pt x="263" y="241"/>
                  <a:pt x="263" y="241"/>
                  <a:pt x="263" y="241"/>
                </a:cubicBezTo>
                <a:cubicBezTo>
                  <a:pt x="263" y="247"/>
                  <a:pt x="264" y="253"/>
                  <a:pt x="264" y="258"/>
                </a:cubicBezTo>
                <a:lnTo>
                  <a:pt x="255" y="259"/>
                </a:lnTo>
                <a:close/>
                <a:moveTo>
                  <a:pt x="253" y="232"/>
                </a:moveTo>
                <a:cubicBezTo>
                  <a:pt x="252" y="226"/>
                  <a:pt x="251" y="220"/>
                  <a:pt x="250" y="215"/>
                </a:cubicBezTo>
                <a:cubicBezTo>
                  <a:pt x="259" y="213"/>
                  <a:pt x="259" y="213"/>
                  <a:pt x="259" y="213"/>
                </a:cubicBezTo>
                <a:cubicBezTo>
                  <a:pt x="260" y="219"/>
                  <a:pt x="261" y="225"/>
                  <a:pt x="262" y="231"/>
                </a:cubicBezTo>
                <a:lnTo>
                  <a:pt x="253" y="232"/>
                </a:lnTo>
                <a:close/>
                <a:moveTo>
                  <a:pt x="248" y="205"/>
                </a:moveTo>
                <a:cubicBezTo>
                  <a:pt x="247" y="200"/>
                  <a:pt x="246" y="194"/>
                  <a:pt x="244" y="189"/>
                </a:cubicBezTo>
                <a:cubicBezTo>
                  <a:pt x="252" y="186"/>
                  <a:pt x="252" y="186"/>
                  <a:pt x="252" y="186"/>
                </a:cubicBezTo>
                <a:cubicBezTo>
                  <a:pt x="254" y="192"/>
                  <a:pt x="255" y="197"/>
                  <a:pt x="257" y="203"/>
                </a:cubicBezTo>
                <a:lnTo>
                  <a:pt x="248" y="205"/>
                </a:lnTo>
                <a:close/>
                <a:moveTo>
                  <a:pt x="241" y="179"/>
                </a:moveTo>
                <a:cubicBezTo>
                  <a:pt x="239" y="174"/>
                  <a:pt x="237" y="169"/>
                  <a:pt x="235" y="163"/>
                </a:cubicBezTo>
                <a:cubicBezTo>
                  <a:pt x="243" y="160"/>
                  <a:pt x="243" y="160"/>
                  <a:pt x="243" y="160"/>
                </a:cubicBezTo>
                <a:cubicBezTo>
                  <a:pt x="245" y="165"/>
                  <a:pt x="247" y="171"/>
                  <a:pt x="249" y="176"/>
                </a:cubicBezTo>
                <a:lnTo>
                  <a:pt x="241" y="179"/>
                </a:lnTo>
                <a:close/>
                <a:moveTo>
                  <a:pt x="230" y="154"/>
                </a:moveTo>
                <a:cubicBezTo>
                  <a:pt x="228" y="149"/>
                  <a:pt x="225" y="144"/>
                  <a:pt x="223" y="139"/>
                </a:cubicBezTo>
                <a:cubicBezTo>
                  <a:pt x="230" y="135"/>
                  <a:pt x="230" y="135"/>
                  <a:pt x="230" y="135"/>
                </a:cubicBezTo>
                <a:cubicBezTo>
                  <a:pt x="233" y="140"/>
                  <a:pt x="236" y="145"/>
                  <a:pt x="238" y="150"/>
                </a:cubicBezTo>
                <a:lnTo>
                  <a:pt x="230" y="154"/>
                </a:lnTo>
                <a:close/>
                <a:moveTo>
                  <a:pt x="218" y="130"/>
                </a:moveTo>
                <a:cubicBezTo>
                  <a:pt x="215" y="126"/>
                  <a:pt x="212" y="121"/>
                  <a:pt x="208" y="116"/>
                </a:cubicBezTo>
                <a:cubicBezTo>
                  <a:pt x="215" y="111"/>
                  <a:pt x="215" y="111"/>
                  <a:pt x="215" y="111"/>
                </a:cubicBezTo>
                <a:cubicBezTo>
                  <a:pt x="219" y="116"/>
                  <a:pt x="222" y="121"/>
                  <a:pt x="225" y="126"/>
                </a:cubicBezTo>
                <a:lnTo>
                  <a:pt x="218" y="130"/>
                </a:lnTo>
                <a:close/>
                <a:moveTo>
                  <a:pt x="202" y="108"/>
                </a:moveTo>
                <a:cubicBezTo>
                  <a:pt x="199" y="104"/>
                  <a:pt x="195" y="99"/>
                  <a:pt x="192" y="95"/>
                </a:cubicBezTo>
                <a:cubicBezTo>
                  <a:pt x="198" y="89"/>
                  <a:pt x="198" y="89"/>
                  <a:pt x="198" y="89"/>
                </a:cubicBezTo>
                <a:cubicBezTo>
                  <a:pt x="202" y="94"/>
                  <a:pt x="206" y="98"/>
                  <a:pt x="209" y="103"/>
                </a:cubicBezTo>
                <a:lnTo>
                  <a:pt x="202" y="108"/>
                </a:lnTo>
                <a:close/>
                <a:moveTo>
                  <a:pt x="185" y="88"/>
                </a:moveTo>
                <a:cubicBezTo>
                  <a:pt x="181" y="84"/>
                  <a:pt x="177" y="80"/>
                  <a:pt x="173" y="76"/>
                </a:cubicBezTo>
                <a:cubicBezTo>
                  <a:pt x="178" y="69"/>
                  <a:pt x="178" y="69"/>
                  <a:pt x="178" y="69"/>
                </a:cubicBezTo>
                <a:cubicBezTo>
                  <a:pt x="183" y="73"/>
                  <a:pt x="187" y="77"/>
                  <a:pt x="191" y="82"/>
                </a:cubicBezTo>
                <a:lnTo>
                  <a:pt x="185" y="88"/>
                </a:lnTo>
                <a:close/>
                <a:moveTo>
                  <a:pt x="165" y="69"/>
                </a:moveTo>
                <a:cubicBezTo>
                  <a:pt x="161" y="65"/>
                  <a:pt x="156" y="62"/>
                  <a:pt x="152" y="59"/>
                </a:cubicBezTo>
                <a:cubicBezTo>
                  <a:pt x="157" y="52"/>
                  <a:pt x="157" y="52"/>
                  <a:pt x="157" y="52"/>
                </a:cubicBezTo>
                <a:cubicBezTo>
                  <a:pt x="162" y="55"/>
                  <a:pt x="166" y="59"/>
                  <a:pt x="171" y="62"/>
                </a:cubicBezTo>
                <a:lnTo>
                  <a:pt x="165" y="69"/>
                </a:lnTo>
                <a:close/>
                <a:moveTo>
                  <a:pt x="144" y="53"/>
                </a:moveTo>
                <a:cubicBezTo>
                  <a:pt x="139" y="49"/>
                  <a:pt x="134" y="46"/>
                  <a:pt x="129" y="44"/>
                </a:cubicBezTo>
                <a:cubicBezTo>
                  <a:pt x="134" y="36"/>
                  <a:pt x="134" y="36"/>
                  <a:pt x="134" y="36"/>
                </a:cubicBezTo>
                <a:cubicBezTo>
                  <a:pt x="139" y="39"/>
                  <a:pt x="144" y="42"/>
                  <a:pt x="148" y="45"/>
                </a:cubicBezTo>
                <a:lnTo>
                  <a:pt x="144" y="53"/>
                </a:lnTo>
                <a:close/>
                <a:moveTo>
                  <a:pt x="120" y="39"/>
                </a:moveTo>
                <a:cubicBezTo>
                  <a:pt x="115" y="36"/>
                  <a:pt x="110" y="33"/>
                  <a:pt x="105" y="31"/>
                </a:cubicBezTo>
                <a:cubicBezTo>
                  <a:pt x="109" y="23"/>
                  <a:pt x="109" y="23"/>
                  <a:pt x="109" y="23"/>
                </a:cubicBezTo>
                <a:cubicBezTo>
                  <a:pt x="114" y="26"/>
                  <a:pt x="119" y="28"/>
                  <a:pt x="124" y="31"/>
                </a:cubicBezTo>
                <a:lnTo>
                  <a:pt x="120" y="39"/>
                </a:lnTo>
                <a:close/>
                <a:moveTo>
                  <a:pt x="96" y="27"/>
                </a:moveTo>
                <a:cubicBezTo>
                  <a:pt x="91" y="25"/>
                  <a:pt x="85" y="23"/>
                  <a:pt x="80" y="21"/>
                </a:cubicBezTo>
                <a:cubicBezTo>
                  <a:pt x="83" y="13"/>
                  <a:pt x="83" y="13"/>
                  <a:pt x="83" y="13"/>
                </a:cubicBezTo>
                <a:cubicBezTo>
                  <a:pt x="88" y="15"/>
                  <a:pt x="94" y="17"/>
                  <a:pt x="99" y="19"/>
                </a:cubicBezTo>
                <a:lnTo>
                  <a:pt x="96" y="27"/>
                </a:lnTo>
                <a:close/>
                <a:moveTo>
                  <a:pt x="70" y="18"/>
                </a:moveTo>
                <a:cubicBezTo>
                  <a:pt x="65" y="17"/>
                  <a:pt x="59" y="15"/>
                  <a:pt x="54" y="14"/>
                </a:cubicBezTo>
                <a:cubicBezTo>
                  <a:pt x="56" y="6"/>
                  <a:pt x="56" y="6"/>
                  <a:pt x="56" y="6"/>
                </a:cubicBezTo>
                <a:cubicBezTo>
                  <a:pt x="61" y="7"/>
                  <a:pt x="67" y="8"/>
                  <a:pt x="73" y="10"/>
                </a:cubicBezTo>
                <a:lnTo>
                  <a:pt x="70" y="18"/>
                </a:lnTo>
                <a:close/>
                <a:moveTo>
                  <a:pt x="44" y="12"/>
                </a:moveTo>
                <a:cubicBezTo>
                  <a:pt x="38" y="11"/>
                  <a:pt x="33" y="11"/>
                  <a:pt x="27" y="10"/>
                </a:cubicBezTo>
                <a:cubicBezTo>
                  <a:pt x="28" y="1"/>
                  <a:pt x="28" y="1"/>
                  <a:pt x="28" y="1"/>
                </a:cubicBezTo>
                <a:cubicBezTo>
                  <a:pt x="34" y="2"/>
                  <a:pt x="40" y="3"/>
                  <a:pt x="45" y="4"/>
                </a:cubicBezTo>
                <a:lnTo>
                  <a:pt x="44" y="12"/>
                </a:lnTo>
                <a:close/>
                <a:moveTo>
                  <a:pt x="17" y="9"/>
                </a:moveTo>
                <a:cubicBezTo>
                  <a:pt x="11" y="9"/>
                  <a:pt x="6" y="9"/>
                  <a:pt x="0" y="9"/>
                </a:cubicBezTo>
                <a:cubicBezTo>
                  <a:pt x="0" y="0"/>
                  <a:pt x="0" y="0"/>
                  <a:pt x="0" y="0"/>
                </a:cubicBezTo>
                <a:cubicBezTo>
                  <a:pt x="6" y="0"/>
                  <a:pt x="12" y="0"/>
                  <a:pt x="18" y="0"/>
                </a:cubicBezTo>
                <a:lnTo>
                  <a:pt x="1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2" name="half ring 4"/>
          <p:cNvSpPr>
            <a:spLocks noEditPoints="1"/>
          </p:cNvSpPr>
          <p:nvPr/>
        </p:nvSpPr>
        <p:spPr bwMode="auto">
          <a:xfrm>
            <a:off x="7852722" y="1841065"/>
            <a:ext cx="699396" cy="778343"/>
          </a:xfrm>
          <a:custGeom>
            <a:avLst/>
            <a:gdLst>
              <a:gd name="T0" fmla="*/ 299 w 309"/>
              <a:gd name="T1" fmla="*/ 343 h 344"/>
              <a:gd name="T2" fmla="*/ 309 w 309"/>
              <a:gd name="T3" fmla="*/ 326 h 344"/>
              <a:gd name="T4" fmla="*/ 309 w 309"/>
              <a:gd name="T5" fmla="*/ 316 h 344"/>
              <a:gd name="T6" fmla="*/ 300 w 309"/>
              <a:gd name="T7" fmla="*/ 309 h 344"/>
              <a:gd name="T8" fmla="*/ 309 w 309"/>
              <a:gd name="T9" fmla="*/ 298 h 344"/>
              <a:gd name="T10" fmla="*/ 309 w 309"/>
              <a:gd name="T11" fmla="*/ 316 h 344"/>
              <a:gd name="T12" fmla="*/ 298 w 309"/>
              <a:gd name="T13" fmla="*/ 272 h 344"/>
              <a:gd name="T14" fmla="*/ 308 w 309"/>
              <a:gd name="T15" fmla="*/ 288 h 344"/>
              <a:gd name="T16" fmla="*/ 297 w 309"/>
              <a:gd name="T17" fmla="*/ 262 h 344"/>
              <a:gd name="T18" fmla="*/ 302 w 309"/>
              <a:gd name="T19" fmla="*/ 243 h 344"/>
              <a:gd name="T20" fmla="*/ 297 w 309"/>
              <a:gd name="T21" fmla="*/ 262 h 344"/>
              <a:gd name="T22" fmla="*/ 287 w 309"/>
              <a:gd name="T23" fmla="*/ 219 h 344"/>
              <a:gd name="T24" fmla="*/ 300 w 309"/>
              <a:gd name="T25" fmla="*/ 233 h 344"/>
              <a:gd name="T26" fmla="*/ 283 w 309"/>
              <a:gd name="T27" fmla="*/ 209 h 344"/>
              <a:gd name="T28" fmla="*/ 285 w 309"/>
              <a:gd name="T29" fmla="*/ 190 h 344"/>
              <a:gd name="T30" fmla="*/ 283 w 309"/>
              <a:gd name="T31" fmla="*/ 209 h 344"/>
              <a:gd name="T32" fmla="*/ 266 w 309"/>
              <a:gd name="T33" fmla="*/ 169 h 344"/>
              <a:gd name="T34" fmla="*/ 281 w 309"/>
              <a:gd name="T35" fmla="*/ 180 h 344"/>
              <a:gd name="T36" fmla="*/ 261 w 309"/>
              <a:gd name="T37" fmla="*/ 160 h 344"/>
              <a:gd name="T38" fmla="*/ 259 w 309"/>
              <a:gd name="T39" fmla="*/ 141 h 344"/>
              <a:gd name="T40" fmla="*/ 261 w 309"/>
              <a:gd name="T41" fmla="*/ 160 h 344"/>
              <a:gd name="T42" fmla="*/ 236 w 309"/>
              <a:gd name="T43" fmla="*/ 124 h 344"/>
              <a:gd name="T44" fmla="*/ 253 w 309"/>
              <a:gd name="T45" fmla="*/ 132 h 344"/>
              <a:gd name="T46" fmla="*/ 230 w 309"/>
              <a:gd name="T47" fmla="*/ 116 h 344"/>
              <a:gd name="T48" fmla="*/ 225 w 309"/>
              <a:gd name="T49" fmla="*/ 97 h 344"/>
              <a:gd name="T50" fmla="*/ 230 w 309"/>
              <a:gd name="T51" fmla="*/ 116 h 344"/>
              <a:gd name="T52" fmla="*/ 199 w 309"/>
              <a:gd name="T53" fmla="*/ 84 h 344"/>
              <a:gd name="T54" fmla="*/ 217 w 309"/>
              <a:gd name="T55" fmla="*/ 90 h 344"/>
              <a:gd name="T56" fmla="*/ 191 w 309"/>
              <a:gd name="T57" fmla="*/ 78 h 344"/>
              <a:gd name="T58" fmla="*/ 183 w 309"/>
              <a:gd name="T59" fmla="*/ 60 h 344"/>
              <a:gd name="T60" fmla="*/ 191 w 309"/>
              <a:gd name="T61" fmla="*/ 78 h 344"/>
              <a:gd name="T62" fmla="*/ 155 w 309"/>
              <a:gd name="T63" fmla="*/ 52 h 344"/>
              <a:gd name="T64" fmla="*/ 174 w 309"/>
              <a:gd name="T65" fmla="*/ 54 h 344"/>
              <a:gd name="T66" fmla="*/ 146 w 309"/>
              <a:gd name="T67" fmla="*/ 47 h 344"/>
              <a:gd name="T68" fmla="*/ 135 w 309"/>
              <a:gd name="T69" fmla="*/ 31 h 344"/>
              <a:gd name="T70" fmla="*/ 146 w 309"/>
              <a:gd name="T71" fmla="*/ 47 h 344"/>
              <a:gd name="T72" fmla="*/ 106 w 309"/>
              <a:gd name="T73" fmla="*/ 28 h 344"/>
              <a:gd name="T74" fmla="*/ 126 w 309"/>
              <a:gd name="T75" fmla="*/ 27 h 344"/>
              <a:gd name="T76" fmla="*/ 97 w 309"/>
              <a:gd name="T77" fmla="*/ 25 h 344"/>
              <a:gd name="T78" fmla="*/ 83 w 309"/>
              <a:gd name="T79" fmla="*/ 12 h 344"/>
              <a:gd name="T80" fmla="*/ 97 w 309"/>
              <a:gd name="T81" fmla="*/ 25 h 344"/>
              <a:gd name="T82" fmla="*/ 54 w 309"/>
              <a:gd name="T83" fmla="*/ 14 h 344"/>
              <a:gd name="T84" fmla="*/ 73 w 309"/>
              <a:gd name="T85" fmla="*/ 9 h 344"/>
              <a:gd name="T86" fmla="*/ 44 w 309"/>
              <a:gd name="T87" fmla="*/ 12 h 344"/>
              <a:gd name="T88" fmla="*/ 28 w 309"/>
              <a:gd name="T89" fmla="*/ 2 h 344"/>
              <a:gd name="T90" fmla="*/ 44 w 309"/>
              <a:gd name="T91" fmla="*/ 12 h 344"/>
              <a:gd name="T92" fmla="*/ 0 w 309"/>
              <a:gd name="T93" fmla="*/ 9 h 344"/>
              <a:gd name="T94" fmla="*/ 18 w 309"/>
              <a:gd name="T95" fmla="*/ 1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9" h="344">
                <a:moveTo>
                  <a:pt x="307" y="344"/>
                </a:moveTo>
                <a:cubicBezTo>
                  <a:pt x="299" y="343"/>
                  <a:pt x="299" y="343"/>
                  <a:pt x="299" y="343"/>
                </a:cubicBezTo>
                <a:cubicBezTo>
                  <a:pt x="299" y="337"/>
                  <a:pt x="300" y="331"/>
                  <a:pt x="300" y="326"/>
                </a:cubicBezTo>
                <a:cubicBezTo>
                  <a:pt x="309" y="326"/>
                  <a:pt x="309" y="326"/>
                  <a:pt x="309" y="326"/>
                </a:cubicBezTo>
                <a:cubicBezTo>
                  <a:pt x="308" y="332"/>
                  <a:pt x="308" y="338"/>
                  <a:pt x="307" y="344"/>
                </a:cubicBezTo>
                <a:close/>
                <a:moveTo>
                  <a:pt x="309" y="316"/>
                </a:moveTo>
                <a:cubicBezTo>
                  <a:pt x="300" y="316"/>
                  <a:pt x="300" y="316"/>
                  <a:pt x="300" y="316"/>
                </a:cubicBezTo>
                <a:cubicBezTo>
                  <a:pt x="300" y="314"/>
                  <a:pt x="300" y="311"/>
                  <a:pt x="300" y="309"/>
                </a:cubicBezTo>
                <a:cubicBezTo>
                  <a:pt x="300" y="306"/>
                  <a:pt x="300" y="302"/>
                  <a:pt x="300" y="299"/>
                </a:cubicBezTo>
                <a:cubicBezTo>
                  <a:pt x="309" y="298"/>
                  <a:pt x="309" y="298"/>
                  <a:pt x="309" y="298"/>
                </a:cubicBezTo>
                <a:cubicBezTo>
                  <a:pt x="309" y="302"/>
                  <a:pt x="309" y="306"/>
                  <a:pt x="309" y="309"/>
                </a:cubicBezTo>
                <a:cubicBezTo>
                  <a:pt x="309" y="312"/>
                  <a:pt x="309" y="314"/>
                  <a:pt x="309" y="316"/>
                </a:cubicBezTo>
                <a:close/>
                <a:moveTo>
                  <a:pt x="300" y="289"/>
                </a:moveTo>
                <a:cubicBezTo>
                  <a:pt x="299" y="283"/>
                  <a:pt x="299" y="277"/>
                  <a:pt x="298" y="272"/>
                </a:cubicBezTo>
                <a:cubicBezTo>
                  <a:pt x="307" y="271"/>
                  <a:pt x="307" y="271"/>
                  <a:pt x="307" y="271"/>
                </a:cubicBezTo>
                <a:cubicBezTo>
                  <a:pt x="307" y="276"/>
                  <a:pt x="308" y="282"/>
                  <a:pt x="308" y="288"/>
                </a:cubicBezTo>
                <a:lnTo>
                  <a:pt x="300" y="289"/>
                </a:lnTo>
                <a:close/>
                <a:moveTo>
                  <a:pt x="297" y="262"/>
                </a:moveTo>
                <a:cubicBezTo>
                  <a:pt x="296" y="256"/>
                  <a:pt x="295" y="250"/>
                  <a:pt x="294" y="245"/>
                </a:cubicBezTo>
                <a:cubicBezTo>
                  <a:pt x="302" y="243"/>
                  <a:pt x="302" y="243"/>
                  <a:pt x="302" y="243"/>
                </a:cubicBezTo>
                <a:cubicBezTo>
                  <a:pt x="303" y="249"/>
                  <a:pt x="304" y="255"/>
                  <a:pt x="305" y="260"/>
                </a:cubicBezTo>
                <a:lnTo>
                  <a:pt x="297" y="262"/>
                </a:lnTo>
                <a:close/>
                <a:moveTo>
                  <a:pt x="291" y="235"/>
                </a:moveTo>
                <a:cubicBezTo>
                  <a:pt x="290" y="230"/>
                  <a:pt x="288" y="224"/>
                  <a:pt x="287" y="219"/>
                </a:cubicBezTo>
                <a:cubicBezTo>
                  <a:pt x="295" y="216"/>
                  <a:pt x="295" y="216"/>
                  <a:pt x="295" y="216"/>
                </a:cubicBezTo>
                <a:cubicBezTo>
                  <a:pt x="297" y="222"/>
                  <a:pt x="298" y="227"/>
                  <a:pt x="300" y="233"/>
                </a:cubicBezTo>
                <a:lnTo>
                  <a:pt x="291" y="235"/>
                </a:lnTo>
                <a:close/>
                <a:moveTo>
                  <a:pt x="283" y="209"/>
                </a:moveTo>
                <a:cubicBezTo>
                  <a:pt x="281" y="204"/>
                  <a:pt x="279" y="199"/>
                  <a:pt x="277" y="193"/>
                </a:cubicBezTo>
                <a:cubicBezTo>
                  <a:pt x="285" y="190"/>
                  <a:pt x="285" y="190"/>
                  <a:pt x="285" y="190"/>
                </a:cubicBezTo>
                <a:cubicBezTo>
                  <a:pt x="287" y="195"/>
                  <a:pt x="290" y="201"/>
                  <a:pt x="291" y="206"/>
                </a:cubicBezTo>
                <a:lnTo>
                  <a:pt x="283" y="209"/>
                </a:lnTo>
                <a:close/>
                <a:moveTo>
                  <a:pt x="273" y="184"/>
                </a:moveTo>
                <a:cubicBezTo>
                  <a:pt x="271" y="179"/>
                  <a:pt x="268" y="174"/>
                  <a:pt x="266" y="169"/>
                </a:cubicBezTo>
                <a:cubicBezTo>
                  <a:pt x="273" y="165"/>
                  <a:pt x="273" y="165"/>
                  <a:pt x="273" y="165"/>
                </a:cubicBezTo>
                <a:cubicBezTo>
                  <a:pt x="276" y="170"/>
                  <a:pt x="279" y="175"/>
                  <a:pt x="281" y="180"/>
                </a:cubicBezTo>
                <a:lnTo>
                  <a:pt x="273" y="184"/>
                </a:lnTo>
                <a:close/>
                <a:moveTo>
                  <a:pt x="261" y="160"/>
                </a:moveTo>
                <a:cubicBezTo>
                  <a:pt x="258" y="155"/>
                  <a:pt x="255" y="150"/>
                  <a:pt x="252" y="146"/>
                </a:cubicBezTo>
                <a:cubicBezTo>
                  <a:pt x="259" y="141"/>
                  <a:pt x="259" y="141"/>
                  <a:pt x="259" y="141"/>
                </a:cubicBezTo>
                <a:cubicBezTo>
                  <a:pt x="262" y="146"/>
                  <a:pt x="265" y="151"/>
                  <a:pt x="268" y="156"/>
                </a:cubicBezTo>
                <a:lnTo>
                  <a:pt x="261" y="160"/>
                </a:lnTo>
                <a:close/>
                <a:moveTo>
                  <a:pt x="246" y="137"/>
                </a:moveTo>
                <a:cubicBezTo>
                  <a:pt x="243" y="133"/>
                  <a:pt x="240" y="128"/>
                  <a:pt x="236" y="124"/>
                </a:cubicBezTo>
                <a:cubicBezTo>
                  <a:pt x="243" y="118"/>
                  <a:pt x="243" y="118"/>
                  <a:pt x="243" y="118"/>
                </a:cubicBezTo>
                <a:cubicBezTo>
                  <a:pt x="246" y="123"/>
                  <a:pt x="250" y="127"/>
                  <a:pt x="253" y="132"/>
                </a:cubicBezTo>
                <a:lnTo>
                  <a:pt x="246" y="137"/>
                </a:lnTo>
                <a:close/>
                <a:moveTo>
                  <a:pt x="230" y="116"/>
                </a:moveTo>
                <a:cubicBezTo>
                  <a:pt x="226" y="111"/>
                  <a:pt x="222" y="107"/>
                  <a:pt x="218" y="103"/>
                </a:cubicBezTo>
                <a:cubicBezTo>
                  <a:pt x="225" y="97"/>
                  <a:pt x="225" y="97"/>
                  <a:pt x="225" y="97"/>
                </a:cubicBezTo>
                <a:cubicBezTo>
                  <a:pt x="229" y="101"/>
                  <a:pt x="233" y="106"/>
                  <a:pt x="236" y="110"/>
                </a:cubicBezTo>
                <a:lnTo>
                  <a:pt x="230" y="116"/>
                </a:lnTo>
                <a:close/>
                <a:moveTo>
                  <a:pt x="211" y="96"/>
                </a:moveTo>
                <a:cubicBezTo>
                  <a:pt x="207" y="92"/>
                  <a:pt x="203" y="88"/>
                  <a:pt x="199" y="84"/>
                </a:cubicBezTo>
                <a:cubicBezTo>
                  <a:pt x="205" y="78"/>
                  <a:pt x="205" y="78"/>
                  <a:pt x="205" y="78"/>
                </a:cubicBezTo>
                <a:cubicBezTo>
                  <a:pt x="209" y="82"/>
                  <a:pt x="213" y="86"/>
                  <a:pt x="217" y="90"/>
                </a:cubicBezTo>
                <a:lnTo>
                  <a:pt x="211" y="96"/>
                </a:lnTo>
                <a:close/>
                <a:moveTo>
                  <a:pt x="191" y="78"/>
                </a:moveTo>
                <a:cubicBezTo>
                  <a:pt x="187" y="74"/>
                  <a:pt x="182" y="71"/>
                  <a:pt x="178" y="67"/>
                </a:cubicBezTo>
                <a:cubicBezTo>
                  <a:pt x="183" y="60"/>
                  <a:pt x="183" y="60"/>
                  <a:pt x="183" y="60"/>
                </a:cubicBezTo>
                <a:cubicBezTo>
                  <a:pt x="188" y="64"/>
                  <a:pt x="192" y="67"/>
                  <a:pt x="197" y="71"/>
                </a:cubicBezTo>
                <a:lnTo>
                  <a:pt x="191" y="78"/>
                </a:lnTo>
                <a:close/>
                <a:moveTo>
                  <a:pt x="169" y="61"/>
                </a:moveTo>
                <a:cubicBezTo>
                  <a:pt x="165" y="58"/>
                  <a:pt x="160" y="55"/>
                  <a:pt x="155" y="52"/>
                </a:cubicBezTo>
                <a:cubicBezTo>
                  <a:pt x="160" y="45"/>
                  <a:pt x="160" y="45"/>
                  <a:pt x="160" y="45"/>
                </a:cubicBezTo>
                <a:cubicBezTo>
                  <a:pt x="165" y="48"/>
                  <a:pt x="169" y="51"/>
                  <a:pt x="174" y="54"/>
                </a:cubicBezTo>
                <a:lnTo>
                  <a:pt x="169" y="61"/>
                </a:lnTo>
                <a:close/>
                <a:moveTo>
                  <a:pt x="146" y="47"/>
                </a:moveTo>
                <a:cubicBezTo>
                  <a:pt x="141" y="44"/>
                  <a:pt x="136" y="42"/>
                  <a:pt x="131" y="39"/>
                </a:cubicBezTo>
                <a:cubicBezTo>
                  <a:pt x="135" y="31"/>
                  <a:pt x="135" y="31"/>
                  <a:pt x="135" y="31"/>
                </a:cubicBezTo>
                <a:cubicBezTo>
                  <a:pt x="140" y="34"/>
                  <a:pt x="145" y="37"/>
                  <a:pt x="151" y="39"/>
                </a:cubicBezTo>
                <a:lnTo>
                  <a:pt x="146" y="47"/>
                </a:lnTo>
                <a:close/>
                <a:moveTo>
                  <a:pt x="122" y="35"/>
                </a:moveTo>
                <a:cubicBezTo>
                  <a:pt x="117" y="33"/>
                  <a:pt x="112" y="30"/>
                  <a:pt x="106" y="28"/>
                </a:cubicBezTo>
                <a:cubicBezTo>
                  <a:pt x="109" y="20"/>
                  <a:pt x="109" y="20"/>
                  <a:pt x="109" y="20"/>
                </a:cubicBezTo>
                <a:cubicBezTo>
                  <a:pt x="115" y="22"/>
                  <a:pt x="120" y="25"/>
                  <a:pt x="126" y="27"/>
                </a:cubicBezTo>
                <a:lnTo>
                  <a:pt x="122" y="35"/>
                </a:lnTo>
                <a:close/>
                <a:moveTo>
                  <a:pt x="97" y="25"/>
                </a:moveTo>
                <a:cubicBezTo>
                  <a:pt x="91" y="23"/>
                  <a:pt x="86" y="21"/>
                  <a:pt x="81" y="20"/>
                </a:cubicBezTo>
                <a:cubicBezTo>
                  <a:pt x="83" y="12"/>
                  <a:pt x="83" y="12"/>
                  <a:pt x="83" y="12"/>
                </a:cubicBezTo>
                <a:cubicBezTo>
                  <a:pt x="88" y="13"/>
                  <a:pt x="94" y="15"/>
                  <a:pt x="100" y="17"/>
                </a:cubicBezTo>
                <a:lnTo>
                  <a:pt x="97" y="25"/>
                </a:lnTo>
                <a:close/>
                <a:moveTo>
                  <a:pt x="71" y="17"/>
                </a:moveTo>
                <a:cubicBezTo>
                  <a:pt x="65" y="16"/>
                  <a:pt x="60" y="15"/>
                  <a:pt x="54" y="14"/>
                </a:cubicBezTo>
                <a:cubicBezTo>
                  <a:pt x="56" y="5"/>
                  <a:pt x="56" y="5"/>
                  <a:pt x="56" y="5"/>
                </a:cubicBezTo>
                <a:cubicBezTo>
                  <a:pt x="61" y="6"/>
                  <a:pt x="67" y="8"/>
                  <a:pt x="73" y="9"/>
                </a:cubicBezTo>
                <a:lnTo>
                  <a:pt x="71" y="17"/>
                </a:lnTo>
                <a:close/>
                <a:moveTo>
                  <a:pt x="44" y="12"/>
                </a:moveTo>
                <a:cubicBezTo>
                  <a:pt x="39" y="11"/>
                  <a:pt x="33" y="11"/>
                  <a:pt x="27" y="10"/>
                </a:cubicBezTo>
                <a:cubicBezTo>
                  <a:pt x="28" y="2"/>
                  <a:pt x="28" y="2"/>
                  <a:pt x="28" y="2"/>
                </a:cubicBezTo>
                <a:cubicBezTo>
                  <a:pt x="34" y="2"/>
                  <a:pt x="40" y="3"/>
                  <a:pt x="45" y="4"/>
                </a:cubicBezTo>
                <a:lnTo>
                  <a:pt x="44" y="12"/>
                </a:lnTo>
                <a:close/>
                <a:moveTo>
                  <a:pt x="17" y="10"/>
                </a:moveTo>
                <a:cubicBezTo>
                  <a:pt x="12" y="9"/>
                  <a:pt x="6" y="9"/>
                  <a:pt x="0" y="9"/>
                </a:cubicBezTo>
                <a:cubicBezTo>
                  <a:pt x="0" y="0"/>
                  <a:pt x="0" y="0"/>
                  <a:pt x="0" y="0"/>
                </a:cubicBezTo>
                <a:cubicBezTo>
                  <a:pt x="6" y="0"/>
                  <a:pt x="12" y="1"/>
                  <a:pt x="18" y="1"/>
                </a:cubicBezTo>
                <a:lnTo>
                  <a:pt x="17"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3" name="Half ring 1"/>
          <p:cNvSpPr>
            <a:spLocks noEditPoints="1"/>
          </p:cNvSpPr>
          <p:nvPr/>
        </p:nvSpPr>
        <p:spPr bwMode="auto">
          <a:xfrm>
            <a:off x="7052120" y="1738584"/>
            <a:ext cx="800605" cy="1604685"/>
          </a:xfrm>
          <a:custGeom>
            <a:avLst/>
            <a:gdLst>
              <a:gd name="T0" fmla="*/ 354 w 354"/>
              <a:gd name="T1" fmla="*/ 700 h 709"/>
              <a:gd name="T2" fmla="*/ 310 w 354"/>
              <a:gd name="T3" fmla="*/ 697 h 709"/>
              <a:gd name="T4" fmla="*/ 282 w 354"/>
              <a:gd name="T5" fmla="*/ 701 h 709"/>
              <a:gd name="T6" fmla="*/ 271 w 354"/>
              <a:gd name="T7" fmla="*/ 699 h 709"/>
              <a:gd name="T8" fmla="*/ 271 w 354"/>
              <a:gd name="T9" fmla="*/ 699 h 709"/>
              <a:gd name="T10" fmla="*/ 247 w 354"/>
              <a:gd name="T11" fmla="*/ 683 h 709"/>
              <a:gd name="T12" fmla="*/ 206 w 354"/>
              <a:gd name="T13" fmla="*/ 667 h 709"/>
              <a:gd name="T14" fmla="*/ 178 w 354"/>
              <a:gd name="T15" fmla="*/ 662 h 709"/>
              <a:gd name="T16" fmla="*/ 169 w 354"/>
              <a:gd name="T17" fmla="*/ 656 h 709"/>
              <a:gd name="T18" fmla="*/ 169 w 354"/>
              <a:gd name="T19" fmla="*/ 656 h 709"/>
              <a:gd name="T20" fmla="*/ 151 w 354"/>
              <a:gd name="T21" fmla="*/ 634 h 709"/>
              <a:gd name="T22" fmla="*/ 117 w 354"/>
              <a:gd name="T23" fmla="*/ 606 h 709"/>
              <a:gd name="T24" fmla="*/ 91 w 354"/>
              <a:gd name="T25" fmla="*/ 592 h 709"/>
              <a:gd name="T26" fmla="*/ 84 w 354"/>
              <a:gd name="T27" fmla="*/ 584 h 709"/>
              <a:gd name="T28" fmla="*/ 84 w 354"/>
              <a:gd name="T29" fmla="*/ 584 h 709"/>
              <a:gd name="T30" fmla="*/ 74 w 354"/>
              <a:gd name="T31" fmla="*/ 557 h 709"/>
              <a:gd name="T32" fmla="*/ 51 w 354"/>
              <a:gd name="T33" fmla="*/ 520 h 709"/>
              <a:gd name="T34" fmla="*/ 31 w 354"/>
              <a:gd name="T35" fmla="*/ 499 h 709"/>
              <a:gd name="T36" fmla="*/ 27 w 354"/>
              <a:gd name="T37" fmla="*/ 490 h 709"/>
              <a:gd name="T38" fmla="*/ 27 w 354"/>
              <a:gd name="T39" fmla="*/ 490 h 709"/>
              <a:gd name="T40" fmla="*/ 25 w 354"/>
              <a:gd name="T41" fmla="*/ 461 h 709"/>
              <a:gd name="T42" fmla="*/ 14 w 354"/>
              <a:gd name="T43" fmla="*/ 418 h 709"/>
              <a:gd name="T44" fmla="*/ 2 w 354"/>
              <a:gd name="T45" fmla="*/ 392 h 709"/>
              <a:gd name="T46" fmla="*/ 1 w 354"/>
              <a:gd name="T47" fmla="*/ 382 h 709"/>
              <a:gd name="T48" fmla="*/ 1 w 354"/>
              <a:gd name="T49" fmla="*/ 382 h 709"/>
              <a:gd name="T50" fmla="*/ 9 w 354"/>
              <a:gd name="T51" fmla="*/ 337 h 709"/>
              <a:gd name="T52" fmla="*/ 3 w 354"/>
              <a:gd name="T53" fmla="*/ 309 h 709"/>
              <a:gd name="T54" fmla="*/ 4 w 354"/>
              <a:gd name="T55" fmla="*/ 299 h 709"/>
              <a:gd name="T56" fmla="*/ 18 w 354"/>
              <a:gd name="T57" fmla="*/ 273 h 709"/>
              <a:gd name="T58" fmla="*/ 18 w 354"/>
              <a:gd name="T59" fmla="*/ 273 h 709"/>
              <a:gd name="T60" fmla="*/ 31 w 354"/>
              <a:gd name="T61" fmla="*/ 231 h 709"/>
              <a:gd name="T62" fmla="*/ 34 w 354"/>
              <a:gd name="T63" fmla="*/ 202 h 709"/>
              <a:gd name="T64" fmla="*/ 39 w 354"/>
              <a:gd name="T65" fmla="*/ 193 h 709"/>
              <a:gd name="T66" fmla="*/ 60 w 354"/>
              <a:gd name="T67" fmla="*/ 173 h 709"/>
              <a:gd name="T68" fmla="*/ 60 w 354"/>
              <a:gd name="T69" fmla="*/ 173 h 709"/>
              <a:gd name="T70" fmla="*/ 85 w 354"/>
              <a:gd name="T71" fmla="*/ 137 h 709"/>
              <a:gd name="T72" fmla="*/ 97 w 354"/>
              <a:gd name="T73" fmla="*/ 111 h 709"/>
              <a:gd name="T74" fmla="*/ 104 w 354"/>
              <a:gd name="T75" fmla="*/ 103 h 709"/>
              <a:gd name="T76" fmla="*/ 130 w 354"/>
              <a:gd name="T77" fmla="*/ 91 h 709"/>
              <a:gd name="T78" fmla="*/ 130 w 354"/>
              <a:gd name="T79" fmla="*/ 91 h 709"/>
              <a:gd name="T80" fmla="*/ 166 w 354"/>
              <a:gd name="T81" fmla="*/ 65 h 709"/>
              <a:gd name="T82" fmla="*/ 185 w 354"/>
              <a:gd name="T83" fmla="*/ 43 h 709"/>
              <a:gd name="T84" fmla="*/ 194 w 354"/>
              <a:gd name="T85" fmla="*/ 38 h 709"/>
              <a:gd name="T86" fmla="*/ 222 w 354"/>
              <a:gd name="T87" fmla="*/ 35 h 709"/>
              <a:gd name="T88" fmla="*/ 222 w 354"/>
              <a:gd name="T89" fmla="*/ 35 h 709"/>
              <a:gd name="T90" fmla="*/ 264 w 354"/>
              <a:gd name="T91" fmla="*/ 20 h 709"/>
              <a:gd name="T92" fmla="*/ 289 w 354"/>
              <a:gd name="T93" fmla="*/ 6 h 709"/>
              <a:gd name="T94" fmla="*/ 299 w 354"/>
              <a:gd name="T95" fmla="*/ 4 h 709"/>
              <a:gd name="T96" fmla="*/ 328 w 354"/>
              <a:gd name="T97" fmla="*/ 10 h 709"/>
              <a:gd name="T98" fmla="*/ 328 w 354"/>
              <a:gd name="T99" fmla="*/ 1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4" h="709">
                <a:moveTo>
                  <a:pt x="354" y="709"/>
                </a:moveTo>
                <a:cubicBezTo>
                  <a:pt x="348" y="709"/>
                  <a:pt x="343" y="709"/>
                  <a:pt x="337" y="708"/>
                </a:cubicBezTo>
                <a:cubicBezTo>
                  <a:pt x="337" y="700"/>
                  <a:pt x="337" y="700"/>
                  <a:pt x="337" y="700"/>
                </a:cubicBezTo>
                <a:cubicBezTo>
                  <a:pt x="343" y="700"/>
                  <a:pt x="349" y="700"/>
                  <a:pt x="354" y="700"/>
                </a:cubicBezTo>
                <a:lnTo>
                  <a:pt x="354" y="709"/>
                </a:lnTo>
                <a:close/>
                <a:moveTo>
                  <a:pt x="326" y="708"/>
                </a:moveTo>
                <a:cubicBezTo>
                  <a:pt x="321" y="707"/>
                  <a:pt x="315" y="707"/>
                  <a:pt x="309" y="706"/>
                </a:cubicBezTo>
                <a:cubicBezTo>
                  <a:pt x="310" y="697"/>
                  <a:pt x="310" y="697"/>
                  <a:pt x="310" y="697"/>
                </a:cubicBezTo>
                <a:cubicBezTo>
                  <a:pt x="316" y="698"/>
                  <a:pt x="321" y="699"/>
                  <a:pt x="327" y="699"/>
                </a:cubicBezTo>
                <a:lnTo>
                  <a:pt x="326" y="708"/>
                </a:lnTo>
                <a:close/>
                <a:moveTo>
                  <a:pt x="299" y="704"/>
                </a:moveTo>
                <a:cubicBezTo>
                  <a:pt x="293" y="703"/>
                  <a:pt x="287" y="702"/>
                  <a:pt x="282" y="701"/>
                </a:cubicBezTo>
                <a:cubicBezTo>
                  <a:pt x="283" y="693"/>
                  <a:pt x="283" y="693"/>
                  <a:pt x="283" y="693"/>
                </a:cubicBezTo>
                <a:cubicBezTo>
                  <a:pt x="289" y="694"/>
                  <a:pt x="294" y="695"/>
                  <a:pt x="300" y="696"/>
                </a:cubicBezTo>
                <a:lnTo>
                  <a:pt x="299" y="704"/>
                </a:lnTo>
                <a:close/>
                <a:moveTo>
                  <a:pt x="271" y="699"/>
                </a:moveTo>
                <a:cubicBezTo>
                  <a:pt x="266" y="698"/>
                  <a:pt x="260" y="696"/>
                  <a:pt x="255" y="695"/>
                </a:cubicBezTo>
                <a:cubicBezTo>
                  <a:pt x="257" y="686"/>
                  <a:pt x="257" y="686"/>
                  <a:pt x="257" y="686"/>
                </a:cubicBezTo>
                <a:cubicBezTo>
                  <a:pt x="262" y="688"/>
                  <a:pt x="268" y="689"/>
                  <a:pt x="273" y="691"/>
                </a:cubicBezTo>
                <a:lnTo>
                  <a:pt x="271" y="699"/>
                </a:lnTo>
                <a:close/>
                <a:moveTo>
                  <a:pt x="245" y="691"/>
                </a:moveTo>
                <a:cubicBezTo>
                  <a:pt x="239" y="690"/>
                  <a:pt x="234" y="688"/>
                  <a:pt x="228" y="686"/>
                </a:cubicBezTo>
                <a:cubicBezTo>
                  <a:pt x="231" y="678"/>
                  <a:pt x="231" y="678"/>
                  <a:pt x="231" y="678"/>
                </a:cubicBezTo>
                <a:cubicBezTo>
                  <a:pt x="236" y="680"/>
                  <a:pt x="242" y="681"/>
                  <a:pt x="247" y="683"/>
                </a:cubicBezTo>
                <a:lnTo>
                  <a:pt x="245" y="691"/>
                </a:lnTo>
                <a:close/>
                <a:moveTo>
                  <a:pt x="218" y="682"/>
                </a:moveTo>
                <a:cubicBezTo>
                  <a:pt x="213" y="680"/>
                  <a:pt x="208" y="677"/>
                  <a:pt x="202" y="675"/>
                </a:cubicBezTo>
                <a:cubicBezTo>
                  <a:pt x="206" y="667"/>
                  <a:pt x="206" y="667"/>
                  <a:pt x="206" y="667"/>
                </a:cubicBezTo>
                <a:cubicBezTo>
                  <a:pt x="211" y="669"/>
                  <a:pt x="216" y="672"/>
                  <a:pt x="222" y="674"/>
                </a:cubicBezTo>
                <a:lnTo>
                  <a:pt x="218" y="682"/>
                </a:lnTo>
                <a:close/>
                <a:moveTo>
                  <a:pt x="193" y="670"/>
                </a:moveTo>
                <a:cubicBezTo>
                  <a:pt x="188" y="667"/>
                  <a:pt x="183" y="665"/>
                  <a:pt x="178" y="662"/>
                </a:cubicBezTo>
                <a:cubicBezTo>
                  <a:pt x="182" y="654"/>
                  <a:pt x="182" y="654"/>
                  <a:pt x="182" y="654"/>
                </a:cubicBezTo>
                <a:cubicBezTo>
                  <a:pt x="187" y="657"/>
                  <a:pt x="192" y="660"/>
                  <a:pt x="197" y="662"/>
                </a:cubicBezTo>
                <a:lnTo>
                  <a:pt x="193" y="670"/>
                </a:lnTo>
                <a:close/>
                <a:moveTo>
                  <a:pt x="169" y="656"/>
                </a:moveTo>
                <a:cubicBezTo>
                  <a:pt x="164" y="653"/>
                  <a:pt x="159" y="650"/>
                  <a:pt x="154" y="647"/>
                </a:cubicBezTo>
                <a:cubicBezTo>
                  <a:pt x="159" y="640"/>
                  <a:pt x="159" y="640"/>
                  <a:pt x="159" y="640"/>
                </a:cubicBezTo>
                <a:cubicBezTo>
                  <a:pt x="164" y="643"/>
                  <a:pt x="168" y="646"/>
                  <a:pt x="173" y="649"/>
                </a:cubicBezTo>
                <a:lnTo>
                  <a:pt x="169" y="656"/>
                </a:lnTo>
                <a:close/>
                <a:moveTo>
                  <a:pt x="146" y="641"/>
                </a:moveTo>
                <a:cubicBezTo>
                  <a:pt x="141" y="637"/>
                  <a:pt x="136" y="634"/>
                  <a:pt x="132" y="630"/>
                </a:cubicBezTo>
                <a:cubicBezTo>
                  <a:pt x="137" y="624"/>
                  <a:pt x="137" y="624"/>
                  <a:pt x="137" y="624"/>
                </a:cubicBezTo>
                <a:cubicBezTo>
                  <a:pt x="142" y="627"/>
                  <a:pt x="146" y="631"/>
                  <a:pt x="151" y="634"/>
                </a:cubicBezTo>
                <a:lnTo>
                  <a:pt x="146" y="641"/>
                </a:lnTo>
                <a:close/>
                <a:moveTo>
                  <a:pt x="124" y="624"/>
                </a:moveTo>
                <a:cubicBezTo>
                  <a:pt x="119" y="620"/>
                  <a:pt x="115" y="616"/>
                  <a:pt x="111" y="612"/>
                </a:cubicBezTo>
                <a:cubicBezTo>
                  <a:pt x="117" y="606"/>
                  <a:pt x="117" y="606"/>
                  <a:pt x="117" y="606"/>
                </a:cubicBezTo>
                <a:cubicBezTo>
                  <a:pt x="121" y="610"/>
                  <a:pt x="125" y="613"/>
                  <a:pt x="129" y="617"/>
                </a:cubicBezTo>
                <a:lnTo>
                  <a:pt x="124" y="624"/>
                </a:lnTo>
                <a:close/>
                <a:moveTo>
                  <a:pt x="103" y="605"/>
                </a:moveTo>
                <a:cubicBezTo>
                  <a:pt x="99" y="601"/>
                  <a:pt x="95" y="596"/>
                  <a:pt x="91" y="592"/>
                </a:cubicBezTo>
                <a:cubicBezTo>
                  <a:pt x="98" y="586"/>
                  <a:pt x="98" y="586"/>
                  <a:pt x="98" y="586"/>
                </a:cubicBezTo>
                <a:cubicBezTo>
                  <a:pt x="102" y="590"/>
                  <a:pt x="105" y="595"/>
                  <a:pt x="109" y="599"/>
                </a:cubicBezTo>
                <a:lnTo>
                  <a:pt x="103" y="605"/>
                </a:lnTo>
                <a:close/>
                <a:moveTo>
                  <a:pt x="84" y="584"/>
                </a:moveTo>
                <a:cubicBezTo>
                  <a:pt x="81" y="580"/>
                  <a:pt x="77" y="575"/>
                  <a:pt x="74" y="571"/>
                </a:cubicBezTo>
                <a:cubicBezTo>
                  <a:pt x="80" y="565"/>
                  <a:pt x="80" y="565"/>
                  <a:pt x="80" y="565"/>
                </a:cubicBezTo>
                <a:cubicBezTo>
                  <a:pt x="84" y="570"/>
                  <a:pt x="87" y="574"/>
                  <a:pt x="91" y="579"/>
                </a:cubicBezTo>
                <a:lnTo>
                  <a:pt x="84" y="584"/>
                </a:lnTo>
                <a:close/>
                <a:moveTo>
                  <a:pt x="67" y="562"/>
                </a:moveTo>
                <a:cubicBezTo>
                  <a:pt x="64" y="558"/>
                  <a:pt x="61" y="553"/>
                  <a:pt x="57" y="548"/>
                </a:cubicBezTo>
                <a:cubicBezTo>
                  <a:pt x="65" y="543"/>
                  <a:pt x="65" y="543"/>
                  <a:pt x="65" y="543"/>
                </a:cubicBezTo>
                <a:cubicBezTo>
                  <a:pt x="68" y="548"/>
                  <a:pt x="71" y="553"/>
                  <a:pt x="74" y="557"/>
                </a:cubicBezTo>
                <a:lnTo>
                  <a:pt x="67" y="562"/>
                </a:lnTo>
                <a:close/>
                <a:moveTo>
                  <a:pt x="52" y="539"/>
                </a:moveTo>
                <a:cubicBezTo>
                  <a:pt x="49" y="534"/>
                  <a:pt x="46" y="529"/>
                  <a:pt x="43" y="524"/>
                </a:cubicBezTo>
                <a:cubicBezTo>
                  <a:pt x="51" y="520"/>
                  <a:pt x="51" y="520"/>
                  <a:pt x="51" y="520"/>
                </a:cubicBezTo>
                <a:cubicBezTo>
                  <a:pt x="53" y="525"/>
                  <a:pt x="56" y="530"/>
                  <a:pt x="59" y="535"/>
                </a:cubicBezTo>
                <a:lnTo>
                  <a:pt x="52" y="539"/>
                </a:lnTo>
                <a:close/>
                <a:moveTo>
                  <a:pt x="38" y="515"/>
                </a:moveTo>
                <a:cubicBezTo>
                  <a:pt x="36" y="510"/>
                  <a:pt x="33" y="505"/>
                  <a:pt x="31" y="499"/>
                </a:cubicBezTo>
                <a:cubicBezTo>
                  <a:pt x="39" y="496"/>
                  <a:pt x="39" y="496"/>
                  <a:pt x="39" y="496"/>
                </a:cubicBezTo>
                <a:cubicBezTo>
                  <a:pt x="41" y="501"/>
                  <a:pt x="43" y="506"/>
                  <a:pt x="46" y="511"/>
                </a:cubicBezTo>
                <a:lnTo>
                  <a:pt x="38" y="515"/>
                </a:lnTo>
                <a:close/>
                <a:moveTo>
                  <a:pt x="27" y="490"/>
                </a:moveTo>
                <a:cubicBezTo>
                  <a:pt x="24" y="484"/>
                  <a:pt x="22" y="479"/>
                  <a:pt x="20" y="473"/>
                </a:cubicBezTo>
                <a:cubicBezTo>
                  <a:pt x="28" y="471"/>
                  <a:pt x="28" y="471"/>
                  <a:pt x="28" y="471"/>
                </a:cubicBezTo>
                <a:cubicBezTo>
                  <a:pt x="30" y="476"/>
                  <a:pt x="32" y="481"/>
                  <a:pt x="35" y="486"/>
                </a:cubicBezTo>
                <a:lnTo>
                  <a:pt x="27" y="490"/>
                </a:lnTo>
                <a:close/>
                <a:moveTo>
                  <a:pt x="17" y="464"/>
                </a:moveTo>
                <a:cubicBezTo>
                  <a:pt x="15" y="458"/>
                  <a:pt x="14" y="452"/>
                  <a:pt x="12" y="447"/>
                </a:cubicBezTo>
                <a:cubicBezTo>
                  <a:pt x="20" y="445"/>
                  <a:pt x="20" y="445"/>
                  <a:pt x="20" y="445"/>
                </a:cubicBezTo>
                <a:cubicBezTo>
                  <a:pt x="22" y="450"/>
                  <a:pt x="23" y="456"/>
                  <a:pt x="25" y="461"/>
                </a:cubicBezTo>
                <a:lnTo>
                  <a:pt x="17" y="464"/>
                </a:lnTo>
                <a:close/>
                <a:moveTo>
                  <a:pt x="9" y="437"/>
                </a:moveTo>
                <a:cubicBezTo>
                  <a:pt x="8" y="431"/>
                  <a:pt x="7" y="425"/>
                  <a:pt x="6" y="420"/>
                </a:cubicBezTo>
                <a:cubicBezTo>
                  <a:pt x="14" y="418"/>
                  <a:pt x="14" y="418"/>
                  <a:pt x="14" y="418"/>
                </a:cubicBezTo>
                <a:cubicBezTo>
                  <a:pt x="15" y="424"/>
                  <a:pt x="17" y="429"/>
                  <a:pt x="18" y="435"/>
                </a:cubicBezTo>
                <a:lnTo>
                  <a:pt x="9" y="437"/>
                </a:lnTo>
                <a:close/>
                <a:moveTo>
                  <a:pt x="4" y="409"/>
                </a:moveTo>
                <a:cubicBezTo>
                  <a:pt x="3" y="404"/>
                  <a:pt x="2" y="398"/>
                  <a:pt x="2" y="392"/>
                </a:cubicBezTo>
                <a:cubicBezTo>
                  <a:pt x="10" y="391"/>
                  <a:pt x="10" y="391"/>
                  <a:pt x="10" y="391"/>
                </a:cubicBezTo>
                <a:cubicBezTo>
                  <a:pt x="11" y="397"/>
                  <a:pt x="12" y="403"/>
                  <a:pt x="13" y="408"/>
                </a:cubicBezTo>
                <a:lnTo>
                  <a:pt x="4" y="409"/>
                </a:lnTo>
                <a:close/>
                <a:moveTo>
                  <a:pt x="1" y="382"/>
                </a:moveTo>
                <a:cubicBezTo>
                  <a:pt x="0" y="376"/>
                  <a:pt x="0" y="370"/>
                  <a:pt x="0" y="364"/>
                </a:cubicBezTo>
                <a:cubicBezTo>
                  <a:pt x="9" y="364"/>
                  <a:pt x="9" y="364"/>
                  <a:pt x="9" y="364"/>
                </a:cubicBezTo>
                <a:cubicBezTo>
                  <a:pt x="9" y="370"/>
                  <a:pt x="9" y="376"/>
                  <a:pt x="9" y="381"/>
                </a:cubicBezTo>
                <a:lnTo>
                  <a:pt x="1" y="382"/>
                </a:lnTo>
                <a:close/>
                <a:moveTo>
                  <a:pt x="8" y="354"/>
                </a:moveTo>
                <a:cubicBezTo>
                  <a:pt x="0" y="354"/>
                  <a:pt x="0" y="354"/>
                  <a:pt x="0" y="354"/>
                </a:cubicBezTo>
                <a:cubicBezTo>
                  <a:pt x="0" y="348"/>
                  <a:pt x="0" y="342"/>
                  <a:pt x="0" y="337"/>
                </a:cubicBezTo>
                <a:cubicBezTo>
                  <a:pt x="9" y="337"/>
                  <a:pt x="9" y="337"/>
                  <a:pt x="9" y="337"/>
                </a:cubicBezTo>
                <a:cubicBezTo>
                  <a:pt x="9" y="343"/>
                  <a:pt x="8" y="348"/>
                  <a:pt x="8" y="354"/>
                </a:cubicBezTo>
                <a:close/>
                <a:moveTo>
                  <a:pt x="10" y="327"/>
                </a:moveTo>
                <a:cubicBezTo>
                  <a:pt x="1" y="326"/>
                  <a:pt x="1" y="326"/>
                  <a:pt x="1" y="326"/>
                </a:cubicBezTo>
                <a:cubicBezTo>
                  <a:pt x="1" y="320"/>
                  <a:pt x="2" y="315"/>
                  <a:pt x="3" y="309"/>
                </a:cubicBezTo>
                <a:cubicBezTo>
                  <a:pt x="11" y="310"/>
                  <a:pt x="11" y="310"/>
                  <a:pt x="11" y="310"/>
                </a:cubicBezTo>
                <a:cubicBezTo>
                  <a:pt x="11" y="316"/>
                  <a:pt x="10" y="321"/>
                  <a:pt x="10" y="327"/>
                </a:cubicBezTo>
                <a:close/>
                <a:moveTo>
                  <a:pt x="13" y="300"/>
                </a:moveTo>
                <a:cubicBezTo>
                  <a:pt x="4" y="299"/>
                  <a:pt x="4" y="299"/>
                  <a:pt x="4" y="299"/>
                </a:cubicBezTo>
                <a:cubicBezTo>
                  <a:pt x="5" y="293"/>
                  <a:pt x="6" y="287"/>
                  <a:pt x="7" y="281"/>
                </a:cubicBezTo>
                <a:cubicBezTo>
                  <a:pt x="16" y="283"/>
                  <a:pt x="16" y="283"/>
                  <a:pt x="16" y="283"/>
                </a:cubicBezTo>
                <a:cubicBezTo>
                  <a:pt x="15" y="289"/>
                  <a:pt x="14" y="294"/>
                  <a:pt x="13" y="300"/>
                </a:cubicBezTo>
                <a:close/>
                <a:moveTo>
                  <a:pt x="18" y="273"/>
                </a:moveTo>
                <a:cubicBezTo>
                  <a:pt x="10" y="271"/>
                  <a:pt x="10" y="271"/>
                  <a:pt x="10" y="271"/>
                </a:cubicBezTo>
                <a:cubicBezTo>
                  <a:pt x="11" y="266"/>
                  <a:pt x="12" y="260"/>
                  <a:pt x="14" y="254"/>
                </a:cubicBezTo>
                <a:cubicBezTo>
                  <a:pt x="22" y="257"/>
                  <a:pt x="22" y="257"/>
                  <a:pt x="22" y="257"/>
                </a:cubicBezTo>
                <a:cubicBezTo>
                  <a:pt x="21" y="262"/>
                  <a:pt x="19" y="268"/>
                  <a:pt x="18" y="273"/>
                </a:cubicBezTo>
                <a:close/>
                <a:moveTo>
                  <a:pt x="25" y="247"/>
                </a:moveTo>
                <a:cubicBezTo>
                  <a:pt x="17" y="244"/>
                  <a:pt x="17" y="244"/>
                  <a:pt x="17" y="244"/>
                </a:cubicBezTo>
                <a:cubicBezTo>
                  <a:pt x="19" y="239"/>
                  <a:pt x="21" y="233"/>
                  <a:pt x="23" y="228"/>
                </a:cubicBezTo>
                <a:cubicBezTo>
                  <a:pt x="31" y="231"/>
                  <a:pt x="31" y="231"/>
                  <a:pt x="31" y="231"/>
                </a:cubicBezTo>
                <a:cubicBezTo>
                  <a:pt x="29" y="236"/>
                  <a:pt x="27" y="242"/>
                  <a:pt x="25" y="247"/>
                </a:cubicBezTo>
                <a:close/>
                <a:moveTo>
                  <a:pt x="35" y="222"/>
                </a:moveTo>
                <a:cubicBezTo>
                  <a:pt x="27" y="218"/>
                  <a:pt x="27" y="218"/>
                  <a:pt x="27" y="218"/>
                </a:cubicBezTo>
                <a:cubicBezTo>
                  <a:pt x="29" y="213"/>
                  <a:pt x="32" y="208"/>
                  <a:pt x="34" y="202"/>
                </a:cubicBezTo>
                <a:cubicBezTo>
                  <a:pt x="42" y="206"/>
                  <a:pt x="42" y="206"/>
                  <a:pt x="42" y="206"/>
                </a:cubicBezTo>
                <a:cubicBezTo>
                  <a:pt x="39" y="211"/>
                  <a:pt x="37" y="216"/>
                  <a:pt x="35" y="222"/>
                </a:cubicBezTo>
                <a:close/>
                <a:moveTo>
                  <a:pt x="46" y="197"/>
                </a:moveTo>
                <a:cubicBezTo>
                  <a:pt x="39" y="193"/>
                  <a:pt x="39" y="193"/>
                  <a:pt x="39" y="193"/>
                </a:cubicBezTo>
                <a:cubicBezTo>
                  <a:pt x="41" y="188"/>
                  <a:pt x="44" y="183"/>
                  <a:pt x="47" y="178"/>
                </a:cubicBezTo>
                <a:cubicBezTo>
                  <a:pt x="54" y="182"/>
                  <a:pt x="54" y="182"/>
                  <a:pt x="54" y="182"/>
                </a:cubicBezTo>
                <a:cubicBezTo>
                  <a:pt x="52" y="187"/>
                  <a:pt x="49" y="192"/>
                  <a:pt x="46" y="197"/>
                </a:cubicBezTo>
                <a:close/>
                <a:moveTo>
                  <a:pt x="60" y="173"/>
                </a:moveTo>
                <a:cubicBezTo>
                  <a:pt x="52" y="169"/>
                  <a:pt x="52" y="169"/>
                  <a:pt x="52" y="169"/>
                </a:cubicBezTo>
                <a:cubicBezTo>
                  <a:pt x="55" y="164"/>
                  <a:pt x="59" y="159"/>
                  <a:pt x="62" y="154"/>
                </a:cubicBezTo>
                <a:cubicBezTo>
                  <a:pt x="69" y="159"/>
                  <a:pt x="69" y="159"/>
                  <a:pt x="69" y="159"/>
                </a:cubicBezTo>
                <a:cubicBezTo>
                  <a:pt x="66" y="164"/>
                  <a:pt x="63" y="168"/>
                  <a:pt x="60" y="173"/>
                </a:cubicBezTo>
                <a:close/>
                <a:moveTo>
                  <a:pt x="75" y="151"/>
                </a:moveTo>
                <a:cubicBezTo>
                  <a:pt x="68" y="146"/>
                  <a:pt x="68" y="146"/>
                  <a:pt x="68" y="146"/>
                </a:cubicBezTo>
                <a:cubicBezTo>
                  <a:pt x="71" y="141"/>
                  <a:pt x="75" y="136"/>
                  <a:pt x="78" y="132"/>
                </a:cubicBezTo>
                <a:cubicBezTo>
                  <a:pt x="85" y="137"/>
                  <a:pt x="85" y="137"/>
                  <a:pt x="85" y="137"/>
                </a:cubicBezTo>
                <a:cubicBezTo>
                  <a:pt x="82" y="142"/>
                  <a:pt x="78" y="146"/>
                  <a:pt x="75" y="151"/>
                </a:cubicBezTo>
                <a:close/>
                <a:moveTo>
                  <a:pt x="92" y="129"/>
                </a:moveTo>
                <a:cubicBezTo>
                  <a:pt x="85" y="124"/>
                  <a:pt x="85" y="124"/>
                  <a:pt x="85" y="124"/>
                </a:cubicBezTo>
                <a:cubicBezTo>
                  <a:pt x="89" y="119"/>
                  <a:pt x="93" y="115"/>
                  <a:pt x="97" y="111"/>
                </a:cubicBezTo>
                <a:cubicBezTo>
                  <a:pt x="103" y="117"/>
                  <a:pt x="103" y="117"/>
                  <a:pt x="103" y="117"/>
                </a:cubicBezTo>
                <a:cubicBezTo>
                  <a:pt x="99" y="121"/>
                  <a:pt x="95" y="125"/>
                  <a:pt x="92" y="129"/>
                </a:cubicBezTo>
                <a:close/>
                <a:moveTo>
                  <a:pt x="110" y="109"/>
                </a:moveTo>
                <a:cubicBezTo>
                  <a:pt x="104" y="103"/>
                  <a:pt x="104" y="103"/>
                  <a:pt x="104" y="103"/>
                </a:cubicBezTo>
                <a:cubicBezTo>
                  <a:pt x="108" y="99"/>
                  <a:pt x="112" y="95"/>
                  <a:pt x="117" y="91"/>
                </a:cubicBezTo>
                <a:cubicBezTo>
                  <a:pt x="123" y="98"/>
                  <a:pt x="123" y="98"/>
                  <a:pt x="123" y="98"/>
                </a:cubicBezTo>
                <a:cubicBezTo>
                  <a:pt x="118" y="101"/>
                  <a:pt x="114" y="105"/>
                  <a:pt x="110" y="109"/>
                </a:cubicBezTo>
                <a:close/>
                <a:moveTo>
                  <a:pt x="130" y="91"/>
                </a:moveTo>
                <a:cubicBezTo>
                  <a:pt x="125" y="84"/>
                  <a:pt x="125" y="84"/>
                  <a:pt x="125" y="84"/>
                </a:cubicBezTo>
                <a:cubicBezTo>
                  <a:pt x="129" y="81"/>
                  <a:pt x="134" y="77"/>
                  <a:pt x="138" y="73"/>
                </a:cubicBezTo>
                <a:cubicBezTo>
                  <a:pt x="143" y="80"/>
                  <a:pt x="143" y="80"/>
                  <a:pt x="143" y="80"/>
                </a:cubicBezTo>
                <a:cubicBezTo>
                  <a:pt x="139" y="84"/>
                  <a:pt x="134" y="87"/>
                  <a:pt x="130" y="91"/>
                </a:cubicBezTo>
                <a:close/>
                <a:moveTo>
                  <a:pt x="152" y="74"/>
                </a:moveTo>
                <a:cubicBezTo>
                  <a:pt x="146" y="67"/>
                  <a:pt x="146" y="67"/>
                  <a:pt x="146" y="67"/>
                </a:cubicBezTo>
                <a:cubicBezTo>
                  <a:pt x="151" y="64"/>
                  <a:pt x="156" y="61"/>
                  <a:pt x="161" y="57"/>
                </a:cubicBezTo>
                <a:cubicBezTo>
                  <a:pt x="166" y="65"/>
                  <a:pt x="166" y="65"/>
                  <a:pt x="166" y="65"/>
                </a:cubicBezTo>
                <a:cubicBezTo>
                  <a:pt x="161" y="68"/>
                  <a:pt x="156" y="71"/>
                  <a:pt x="152" y="74"/>
                </a:cubicBezTo>
                <a:close/>
                <a:moveTo>
                  <a:pt x="174" y="59"/>
                </a:moveTo>
                <a:cubicBezTo>
                  <a:pt x="170" y="52"/>
                  <a:pt x="170" y="52"/>
                  <a:pt x="170" y="52"/>
                </a:cubicBezTo>
                <a:cubicBezTo>
                  <a:pt x="175" y="49"/>
                  <a:pt x="180" y="46"/>
                  <a:pt x="185" y="43"/>
                </a:cubicBezTo>
                <a:cubicBezTo>
                  <a:pt x="189" y="51"/>
                  <a:pt x="189" y="51"/>
                  <a:pt x="189" y="51"/>
                </a:cubicBezTo>
                <a:cubicBezTo>
                  <a:pt x="184" y="53"/>
                  <a:pt x="179" y="56"/>
                  <a:pt x="174" y="59"/>
                </a:cubicBezTo>
                <a:close/>
                <a:moveTo>
                  <a:pt x="198" y="46"/>
                </a:moveTo>
                <a:cubicBezTo>
                  <a:pt x="194" y="38"/>
                  <a:pt x="194" y="38"/>
                  <a:pt x="194" y="38"/>
                </a:cubicBezTo>
                <a:cubicBezTo>
                  <a:pt x="199" y="36"/>
                  <a:pt x="204" y="33"/>
                  <a:pt x="210" y="31"/>
                </a:cubicBezTo>
                <a:cubicBezTo>
                  <a:pt x="213" y="39"/>
                  <a:pt x="213" y="39"/>
                  <a:pt x="213" y="39"/>
                </a:cubicBezTo>
                <a:cubicBezTo>
                  <a:pt x="208" y="41"/>
                  <a:pt x="203" y="43"/>
                  <a:pt x="198" y="46"/>
                </a:cubicBezTo>
                <a:close/>
                <a:moveTo>
                  <a:pt x="222" y="35"/>
                </a:moveTo>
                <a:cubicBezTo>
                  <a:pt x="219" y="27"/>
                  <a:pt x="219" y="27"/>
                  <a:pt x="219" y="27"/>
                </a:cubicBezTo>
                <a:cubicBezTo>
                  <a:pt x="224" y="24"/>
                  <a:pt x="230" y="22"/>
                  <a:pt x="235" y="20"/>
                </a:cubicBezTo>
                <a:cubicBezTo>
                  <a:pt x="238" y="29"/>
                  <a:pt x="238" y="29"/>
                  <a:pt x="238" y="29"/>
                </a:cubicBezTo>
                <a:cubicBezTo>
                  <a:pt x="233" y="30"/>
                  <a:pt x="228" y="32"/>
                  <a:pt x="222" y="35"/>
                </a:cubicBezTo>
                <a:close/>
                <a:moveTo>
                  <a:pt x="248" y="25"/>
                </a:moveTo>
                <a:cubicBezTo>
                  <a:pt x="245" y="17"/>
                  <a:pt x="245" y="17"/>
                  <a:pt x="245" y="17"/>
                </a:cubicBezTo>
                <a:cubicBezTo>
                  <a:pt x="251" y="15"/>
                  <a:pt x="256" y="14"/>
                  <a:pt x="262" y="12"/>
                </a:cubicBezTo>
                <a:cubicBezTo>
                  <a:pt x="264" y="20"/>
                  <a:pt x="264" y="20"/>
                  <a:pt x="264" y="20"/>
                </a:cubicBezTo>
                <a:cubicBezTo>
                  <a:pt x="259" y="22"/>
                  <a:pt x="253" y="24"/>
                  <a:pt x="248" y="25"/>
                </a:cubicBezTo>
                <a:close/>
                <a:moveTo>
                  <a:pt x="274" y="18"/>
                </a:moveTo>
                <a:cubicBezTo>
                  <a:pt x="272" y="10"/>
                  <a:pt x="272" y="10"/>
                  <a:pt x="272" y="10"/>
                </a:cubicBezTo>
                <a:cubicBezTo>
                  <a:pt x="278" y="8"/>
                  <a:pt x="283" y="7"/>
                  <a:pt x="289" y="6"/>
                </a:cubicBezTo>
                <a:cubicBezTo>
                  <a:pt x="291" y="14"/>
                  <a:pt x="291" y="14"/>
                  <a:pt x="291" y="14"/>
                </a:cubicBezTo>
                <a:cubicBezTo>
                  <a:pt x="285" y="15"/>
                  <a:pt x="280" y="17"/>
                  <a:pt x="274" y="18"/>
                </a:cubicBezTo>
                <a:close/>
                <a:moveTo>
                  <a:pt x="301" y="13"/>
                </a:moveTo>
                <a:cubicBezTo>
                  <a:pt x="299" y="4"/>
                  <a:pt x="299" y="4"/>
                  <a:pt x="299" y="4"/>
                </a:cubicBezTo>
                <a:cubicBezTo>
                  <a:pt x="305" y="3"/>
                  <a:pt x="311" y="3"/>
                  <a:pt x="317" y="2"/>
                </a:cubicBezTo>
                <a:cubicBezTo>
                  <a:pt x="318" y="11"/>
                  <a:pt x="318" y="11"/>
                  <a:pt x="318" y="11"/>
                </a:cubicBezTo>
                <a:cubicBezTo>
                  <a:pt x="312" y="11"/>
                  <a:pt x="306" y="12"/>
                  <a:pt x="301" y="13"/>
                </a:cubicBezTo>
                <a:close/>
                <a:moveTo>
                  <a:pt x="328" y="10"/>
                </a:moveTo>
                <a:cubicBezTo>
                  <a:pt x="327" y="1"/>
                  <a:pt x="327" y="1"/>
                  <a:pt x="327" y="1"/>
                </a:cubicBezTo>
                <a:cubicBezTo>
                  <a:pt x="333" y="1"/>
                  <a:pt x="339" y="0"/>
                  <a:pt x="344" y="0"/>
                </a:cubicBezTo>
                <a:cubicBezTo>
                  <a:pt x="345" y="9"/>
                  <a:pt x="345" y="9"/>
                  <a:pt x="345" y="9"/>
                </a:cubicBezTo>
                <a:cubicBezTo>
                  <a:pt x="339" y="9"/>
                  <a:pt x="333" y="9"/>
                  <a:pt x="328"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264" name="Thumbs Up"/>
          <p:cNvGrpSpPr/>
          <p:nvPr/>
        </p:nvGrpSpPr>
        <p:grpSpPr>
          <a:xfrm>
            <a:off x="7852731" y="3148671"/>
            <a:ext cx="339964" cy="282798"/>
            <a:chOff x="7850677" y="3148671"/>
            <a:chExt cx="339876" cy="282798"/>
          </a:xfrm>
          <a:solidFill>
            <a:schemeClr val="tx2"/>
          </a:solidFill>
        </p:grpSpPr>
        <p:sp>
          <p:nvSpPr>
            <p:cNvPr id="296" name="Freeform 62"/>
            <p:cNvSpPr>
              <a:spLocks noEditPoints="1"/>
            </p:cNvSpPr>
            <p:nvPr userDrawn="1"/>
          </p:nvSpPr>
          <p:spPr bwMode="auto">
            <a:xfrm>
              <a:off x="7850677" y="3249856"/>
              <a:ext cx="93401" cy="181613"/>
            </a:xfrm>
            <a:custGeom>
              <a:avLst/>
              <a:gdLst>
                <a:gd name="T0" fmla="*/ 72 w 72"/>
                <a:gd name="T1" fmla="*/ 140 h 140"/>
                <a:gd name="T2" fmla="*/ 25 w 72"/>
                <a:gd name="T3" fmla="*/ 140 h 140"/>
                <a:gd name="T4" fmla="*/ 0 w 72"/>
                <a:gd name="T5" fmla="*/ 0 h 140"/>
                <a:gd name="T6" fmla="*/ 72 w 72"/>
                <a:gd name="T7" fmla="*/ 0 h 140"/>
                <a:gd name="T8" fmla="*/ 72 w 72"/>
                <a:gd name="T9" fmla="*/ 140 h 140"/>
                <a:gd name="T10" fmla="*/ 37 w 72"/>
                <a:gd name="T11" fmla="*/ 124 h 140"/>
                <a:gd name="T12" fmla="*/ 56 w 72"/>
                <a:gd name="T13" fmla="*/ 124 h 140"/>
                <a:gd name="T14" fmla="*/ 56 w 72"/>
                <a:gd name="T15" fmla="*/ 14 h 140"/>
                <a:gd name="T16" fmla="*/ 18 w 72"/>
                <a:gd name="T17" fmla="*/ 14 h 140"/>
                <a:gd name="T18" fmla="*/ 37 w 72"/>
                <a:gd name="T19" fmla="*/ 12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40">
                  <a:moveTo>
                    <a:pt x="72" y="140"/>
                  </a:moveTo>
                  <a:lnTo>
                    <a:pt x="25" y="140"/>
                  </a:lnTo>
                  <a:lnTo>
                    <a:pt x="0" y="0"/>
                  </a:lnTo>
                  <a:lnTo>
                    <a:pt x="72" y="0"/>
                  </a:lnTo>
                  <a:lnTo>
                    <a:pt x="72" y="140"/>
                  </a:lnTo>
                  <a:close/>
                  <a:moveTo>
                    <a:pt x="37" y="124"/>
                  </a:moveTo>
                  <a:lnTo>
                    <a:pt x="56" y="124"/>
                  </a:lnTo>
                  <a:lnTo>
                    <a:pt x="56" y="14"/>
                  </a:lnTo>
                  <a:lnTo>
                    <a:pt x="18" y="14"/>
                  </a:lnTo>
                  <a:lnTo>
                    <a:pt x="3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7" name="Freeform 63"/>
            <p:cNvSpPr>
              <a:spLocks noEditPoints="1"/>
            </p:cNvSpPr>
            <p:nvPr userDrawn="1"/>
          </p:nvSpPr>
          <p:spPr bwMode="auto">
            <a:xfrm>
              <a:off x="7953158" y="3148671"/>
              <a:ext cx="237395" cy="282798"/>
            </a:xfrm>
            <a:custGeom>
              <a:avLst/>
              <a:gdLst>
                <a:gd name="T0" fmla="*/ 79 w 105"/>
                <a:gd name="T1" fmla="*/ 125 h 125"/>
                <a:gd name="T2" fmla="*/ 30 w 105"/>
                <a:gd name="T3" fmla="*/ 125 h 125"/>
                <a:gd name="T4" fmla="*/ 6 w 105"/>
                <a:gd name="T5" fmla="*/ 115 h 125"/>
                <a:gd name="T6" fmla="*/ 0 w 105"/>
                <a:gd name="T7" fmla="*/ 115 h 125"/>
                <a:gd name="T8" fmla="*/ 0 w 105"/>
                <a:gd name="T9" fmla="*/ 54 h 125"/>
                <a:gd name="T10" fmla="*/ 4 w 105"/>
                <a:gd name="T11" fmla="*/ 54 h 125"/>
                <a:gd name="T12" fmla="*/ 14 w 105"/>
                <a:gd name="T13" fmla="*/ 52 h 125"/>
                <a:gd name="T14" fmla="*/ 30 w 105"/>
                <a:gd name="T15" fmla="*/ 25 h 125"/>
                <a:gd name="T16" fmla="*/ 30 w 105"/>
                <a:gd name="T17" fmla="*/ 9 h 125"/>
                <a:gd name="T18" fmla="*/ 30 w 105"/>
                <a:gd name="T19" fmla="*/ 8 h 125"/>
                <a:gd name="T20" fmla="*/ 41 w 105"/>
                <a:gd name="T21" fmla="*/ 0 h 125"/>
                <a:gd name="T22" fmla="*/ 41 w 105"/>
                <a:gd name="T23" fmla="*/ 0 h 125"/>
                <a:gd name="T24" fmla="*/ 41 w 105"/>
                <a:gd name="T25" fmla="*/ 0 h 125"/>
                <a:gd name="T26" fmla="*/ 59 w 105"/>
                <a:gd name="T27" fmla="*/ 16 h 125"/>
                <a:gd name="T28" fmla="*/ 59 w 105"/>
                <a:gd name="T29" fmla="*/ 42 h 125"/>
                <a:gd name="T30" fmla="*/ 58 w 105"/>
                <a:gd name="T31" fmla="*/ 47 h 125"/>
                <a:gd name="T32" fmla="*/ 96 w 105"/>
                <a:gd name="T33" fmla="*/ 47 h 125"/>
                <a:gd name="T34" fmla="*/ 105 w 105"/>
                <a:gd name="T35" fmla="*/ 60 h 125"/>
                <a:gd name="T36" fmla="*/ 99 w 105"/>
                <a:gd name="T37" fmla="*/ 71 h 125"/>
                <a:gd name="T38" fmla="*/ 100 w 105"/>
                <a:gd name="T39" fmla="*/ 76 h 125"/>
                <a:gd name="T40" fmla="*/ 100 w 105"/>
                <a:gd name="T41" fmla="*/ 77 h 125"/>
                <a:gd name="T42" fmla="*/ 94 w 105"/>
                <a:gd name="T43" fmla="*/ 88 h 125"/>
                <a:gd name="T44" fmla="*/ 96 w 105"/>
                <a:gd name="T45" fmla="*/ 94 h 125"/>
                <a:gd name="T46" fmla="*/ 88 w 105"/>
                <a:gd name="T47" fmla="*/ 106 h 125"/>
                <a:gd name="T48" fmla="*/ 90 w 105"/>
                <a:gd name="T49" fmla="*/ 111 h 125"/>
                <a:gd name="T50" fmla="*/ 79 w 105"/>
                <a:gd name="T51" fmla="*/ 125 h 125"/>
                <a:gd name="T52" fmla="*/ 8 w 105"/>
                <a:gd name="T53" fmla="*/ 107 h 125"/>
                <a:gd name="T54" fmla="*/ 9 w 105"/>
                <a:gd name="T55" fmla="*/ 107 h 125"/>
                <a:gd name="T56" fmla="*/ 30 w 105"/>
                <a:gd name="T57" fmla="*/ 116 h 125"/>
                <a:gd name="T58" fmla="*/ 78 w 105"/>
                <a:gd name="T59" fmla="*/ 116 h 125"/>
                <a:gd name="T60" fmla="*/ 81 w 105"/>
                <a:gd name="T61" fmla="*/ 111 h 125"/>
                <a:gd name="T62" fmla="*/ 79 w 105"/>
                <a:gd name="T63" fmla="*/ 107 h 125"/>
                <a:gd name="T64" fmla="*/ 69 w 105"/>
                <a:gd name="T65" fmla="*/ 100 h 125"/>
                <a:gd name="T66" fmla="*/ 81 w 105"/>
                <a:gd name="T67" fmla="*/ 99 h 125"/>
                <a:gd name="T68" fmla="*/ 87 w 105"/>
                <a:gd name="T69" fmla="*/ 94 h 125"/>
                <a:gd name="T70" fmla="*/ 84 w 105"/>
                <a:gd name="T71" fmla="*/ 90 h 125"/>
                <a:gd name="T72" fmla="*/ 75 w 105"/>
                <a:gd name="T73" fmla="*/ 85 h 125"/>
                <a:gd name="T74" fmla="*/ 86 w 105"/>
                <a:gd name="T75" fmla="*/ 83 h 125"/>
                <a:gd name="T76" fmla="*/ 91 w 105"/>
                <a:gd name="T77" fmla="*/ 77 h 125"/>
                <a:gd name="T78" fmla="*/ 89 w 105"/>
                <a:gd name="T79" fmla="*/ 72 h 125"/>
                <a:gd name="T80" fmla="*/ 83 w 105"/>
                <a:gd name="T81" fmla="*/ 66 h 125"/>
                <a:gd name="T82" fmla="*/ 92 w 105"/>
                <a:gd name="T83" fmla="*/ 65 h 125"/>
                <a:gd name="T84" fmla="*/ 97 w 105"/>
                <a:gd name="T85" fmla="*/ 60 h 125"/>
                <a:gd name="T86" fmla="*/ 94 w 105"/>
                <a:gd name="T87" fmla="*/ 56 h 125"/>
                <a:gd name="T88" fmla="*/ 53 w 105"/>
                <a:gd name="T89" fmla="*/ 56 h 125"/>
                <a:gd name="T90" fmla="*/ 52 w 105"/>
                <a:gd name="T91" fmla="*/ 54 h 125"/>
                <a:gd name="T92" fmla="*/ 51 w 105"/>
                <a:gd name="T93" fmla="*/ 39 h 125"/>
                <a:gd name="T94" fmla="*/ 52 w 105"/>
                <a:gd name="T95" fmla="*/ 19 h 125"/>
                <a:gd name="T96" fmla="*/ 42 w 105"/>
                <a:gd name="T97" fmla="*/ 9 h 125"/>
                <a:gd name="T98" fmla="*/ 39 w 105"/>
                <a:gd name="T99" fmla="*/ 11 h 125"/>
                <a:gd name="T100" fmla="*/ 39 w 105"/>
                <a:gd name="T101" fmla="*/ 27 h 125"/>
                <a:gd name="T102" fmla="*/ 38 w 105"/>
                <a:gd name="T103" fmla="*/ 28 h 125"/>
                <a:gd name="T104" fmla="*/ 16 w 105"/>
                <a:gd name="T105" fmla="*/ 61 h 125"/>
                <a:gd name="T106" fmla="*/ 8 w 105"/>
                <a:gd name="T107" fmla="*/ 62 h 125"/>
                <a:gd name="T108" fmla="*/ 8 w 105"/>
                <a:gd name="T109" fmla="*/ 107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5" h="125">
                  <a:moveTo>
                    <a:pt x="79" y="125"/>
                  </a:moveTo>
                  <a:cubicBezTo>
                    <a:pt x="30" y="125"/>
                    <a:pt x="30" y="125"/>
                    <a:pt x="30" y="125"/>
                  </a:cubicBezTo>
                  <a:cubicBezTo>
                    <a:pt x="26" y="125"/>
                    <a:pt x="14" y="119"/>
                    <a:pt x="6" y="115"/>
                  </a:cubicBezTo>
                  <a:cubicBezTo>
                    <a:pt x="0" y="115"/>
                    <a:pt x="0" y="115"/>
                    <a:pt x="0" y="115"/>
                  </a:cubicBezTo>
                  <a:cubicBezTo>
                    <a:pt x="0" y="54"/>
                    <a:pt x="0" y="54"/>
                    <a:pt x="0" y="54"/>
                  </a:cubicBezTo>
                  <a:cubicBezTo>
                    <a:pt x="4" y="54"/>
                    <a:pt x="4" y="54"/>
                    <a:pt x="4" y="54"/>
                  </a:cubicBezTo>
                  <a:cubicBezTo>
                    <a:pt x="4" y="54"/>
                    <a:pt x="10" y="53"/>
                    <a:pt x="14" y="52"/>
                  </a:cubicBezTo>
                  <a:cubicBezTo>
                    <a:pt x="16" y="49"/>
                    <a:pt x="24" y="36"/>
                    <a:pt x="30" y="25"/>
                  </a:cubicBezTo>
                  <a:cubicBezTo>
                    <a:pt x="30" y="9"/>
                    <a:pt x="30" y="9"/>
                    <a:pt x="30" y="9"/>
                  </a:cubicBezTo>
                  <a:cubicBezTo>
                    <a:pt x="30" y="8"/>
                    <a:pt x="30" y="8"/>
                    <a:pt x="30" y="8"/>
                  </a:cubicBezTo>
                  <a:cubicBezTo>
                    <a:pt x="31" y="5"/>
                    <a:pt x="35" y="1"/>
                    <a:pt x="41" y="0"/>
                  </a:cubicBezTo>
                  <a:cubicBezTo>
                    <a:pt x="41" y="0"/>
                    <a:pt x="41" y="0"/>
                    <a:pt x="41" y="0"/>
                  </a:cubicBezTo>
                  <a:cubicBezTo>
                    <a:pt x="41" y="0"/>
                    <a:pt x="41" y="0"/>
                    <a:pt x="41" y="0"/>
                  </a:cubicBezTo>
                  <a:cubicBezTo>
                    <a:pt x="53" y="1"/>
                    <a:pt x="57" y="11"/>
                    <a:pt x="59" y="16"/>
                  </a:cubicBezTo>
                  <a:cubicBezTo>
                    <a:pt x="62" y="22"/>
                    <a:pt x="61" y="34"/>
                    <a:pt x="59" y="42"/>
                  </a:cubicBezTo>
                  <a:cubicBezTo>
                    <a:pt x="58" y="44"/>
                    <a:pt x="58" y="46"/>
                    <a:pt x="58" y="47"/>
                  </a:cubicBezTo>
                  <a:cubicBezTo>
                    <a:pt x="96" y="47"/>
                    <a:pt x="96" y="47"/>
                    <a:pt x="96" y="47"/>
                  </a:cubicBezTo>
                  <a:cubicBezTo>
                    <a:pt x="99" y="48"/>
                    <a:pt x="105" y="51"/>
                    <a:pt x="105" y="60"/>
                  </a:cubicBezTo>
                  <a:cubicBezTo>
                    <a:pt x="105" y="66"/>
                    <a:pt x="102" y="69"/>
                    <a:pt x="99" y="71"/>
                  </a:cubicBezTo>
                  <a:cubicBezTo>
                    <a:pt x="99" y="73"/>
                    <a:pt x="100" y="74"/>
                    <a:pt x="100" y="76"/>
                  </a:cubicBezTo>
                  <a:cubicBezTo>
                    <a:pt x="100" y="77"/>
                    <a:pt x="100" y="77"/>
                    <a:pt x="100" y="77"/>
                  </a:cubicBezTo>
                  <a:cubicBezTo>
                    <a:pt x="100" y="82"/>
                    <a:pt x="97" y="86"/>
                    <a:pt x="94" y="88"/>
                  </a:cubicBezTo>
                  <a:cubicBezTo>
                    <a:pt x="95" y="90"/>
                    <a:pt x="96" y="92"/>
                    <a:pt x="96" y="94"/>
                  </a:cubicBezTo>
                  <a:cubicBezTo>
                    <a:pt x="96" y="100"/>
                    <a:pt x="92" y="104"/>
                    <a:pt x="88" y="106"/>
                  </a:cubicBezTo>
                  <a:cubicBezTo>
                    <a:pt x="89" y="107"/>
                    <a:pt x="90" y="109"/>
                    <a:pt x="90" y="111"/>
                  </a:cubicBezTo>
                  <a:cubicBezTo>
                    <a:pt x="90" y="120"/>
                    <a:pt x="83" y="124"/>
                    <a:pt x="79" y="125"/>
                  </a:cubicBezTo>
                  <a:close/>
                  <a:moveTo>
                    <a:pt x="8" y="107"/>
                  </a:moveTo>
                  <a:cubicBezTo>
                    <a:pt x="9" y="107"/>
                    <a:pt x="9" y="107"/>
                    <a:pt x="9" y="107"/>
                  </a:cubicBezTo>
                  <a:cubicBezTo>
                    <a:pt x="17" y="111"/>
                    <a:pt x="28" y="116"/>
                    <a:pt x="30" y="116"/>
                  </a:cubicBezTo>
                  <a:cubicBezTo>
                    <a:pt x="78" y="116"/>
                    <a:pt x="78" y="116"/>
                    <a:pt x="78" y="116"/>
                  </a:cubicBezTo>
                  <a:cubicBezTo>
                    <a:pt x="79" y="116"/>
                    <a:pt x="81" y="115"/>
                    <a:pt x="81" y="111"/>
                  </a:cubicBezTo>
                  <a:cubicBezTo>
                    <a:pt x="81" y="109"/>
                    <a:pt x="79" y="107"/>
                    <a:pt x="79" y="107"/>
                  </a:cubicBezTo>
                  <a:cubicBezTo>
                    <a:pt x="69" y="100"/>
                    <a:pt x="69" y="100"/>
                    <a:pt x="69" y="100"/>
                  </a:cubicBezTo>
                  <a:cubicBezTo>
                    <a:pt x="81" y="99"/>
                    <a:pt x="81" y="99"/>
                    <a:pt x="81" y="99"/>
                  </a:cubicBezTo>
                  <a:cubicBezTo>
                    <a:pt x="82" y="99"/>
                    <a:pt x="87" y="98"/>
                    <a:pt x="87" y="94"/>
                  </a:cubicBezTo>
                  <a:cubicBezTo>
                    <a:pt x="87" y="93"/>
                    <a:pt x="85" y="91"/>
                    <a:pt x="84" y="90"/>
                  </a:cubicBezTo>
                  <a:cubicBezTo>
                    <a:pt x="75" y="85"/>
                    <a:pt x="75" y="85"/>
                    <a:pt x="75" y="85"/>
                  </a:cubicBezTo>
                  <a:cubicBezTo>
                    <a:pt x="86" y="83"/>
                    <a:pt x="86" y="83"/>
                    <a:pt x="86" y="83"/>
                  </a:cubicBezTo>
                  <a:cubicBezTo>
                    <a:pt x="86" y="83"/>
                    <a:pt x="91" y="81"/>
                    <a:pt x="91" y="77"/>
                  </a:cubicBezTo>
                  <a:cubicBezTo>
                    <a:pt x="91" y="74"/>
                    <a:pt x="89" y="72"/>
                    <a:pt x="89" y="72"/>
                  </a:cubicBezTo>
                  <a:cubicBezTo>
                    <a:pt x="83" y="66"/>
                    <a:pt x="83" y="66"/>
                    <a:pt x="83" y="66"/>
                  </a:cubicBezTo>
                  <a:cubicBezTo>
                    <a:pt x="92" y="65"/>
                    <a:pt x="92" y="65"/>
                    <a:pt x="92" y="65"/>
                  </a:cubicBezTo>
                  <a:cubicBezTo>
                    <a:pt x="92" y="65"/>
                    <a:pt x="97" y="64"/>
                    <a:pt x="97" y="60"/>
                  </a:cubicBezTo>
                  <a:cubicBezTo>
                    <a:pt x="97" y="57"/>
                    <a:pt x="95" y="56"/>
                    <a:pt x="94" y="56"/>
                  </a:cubicBezTo>
                  <a:cubicBezTo>
                    <a:pt x="53" y="56"/>
                    <a:pt x="53" y="56"/>
                    <a:pt x="53" y="56"/>
                  </a:cubicBezTo>
                  <a:cubicBezTo>
                    <a:pt x="52" y="54"/>
                    <a:pt x="52" y="54"/>
                    <a:pt x="52" y="54"/>
                  </a:cubicBezTo>
                  <a:cubicBezTo>
                    <a:pt x="51" y="53"/>
                    <a:pt x="48" y="48"/>
                    <a:pt x="51" y="39"/>
                  </a:cubicBezTo>
                  <a:cubicBezTo>
                    <a:pt x="53" y="32"/>
                    <a:pt x="53" y="23"/>
                    <a:pt x="52" y="19"/>
                  </a:cubicBezTo>
                  <a:cubicBezTo>
                    <a:pt x="49" y="14"/>
                    <a:pt x="47" y="9"/>
                    <a:pt x="42" y="9"/>
                  </a:cubicBezTo>
                  <a:cubicBezTo>
                    <a:pt x="40" y="9"/>
                    <a:pt x="39" y="10"/>
                    <a:pt x="39" y="11"/>
                  </a:cubicBezTo>
                  <a:cubicBezTo>
                    <a:pt x="39" y="27"/>
                    <a:pt x="39" y="27"/>
                    <a:pt x="39" y="27"/>
                  </a:cubicBezTo>
                  <a:cubicBezTo>
                    <a:pt x="38" y="28"/>
                    <a:pt x="38" y="28"/>
                    <a:pt x="38" y="28"/>
                  </a:cubicBezTo>
                  <a:cubicBezTo>
                    <a:pt x="21" y="60"/>
                    <a:pt x="19" y="60"/>
                    <a:pt x="16" y="61"/>
                  </a:cubicBezTo>
                  <a:cubicBezTo>
                    <a:pt x="15" y="61"/>
                    <a:pt x="11" y="62"/>
                    <a:pt x="8" y="62"/>
                  </a:cubicBezTo>
                  <a:lnTo>
                    <a:pt x="8" y="1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197" name="Small Drop Pin"/>
          <p:cNvGrpSpPr/>
          <p:nvPr/>
        </p:nvGrpSpPr>
        <p:grpSpPr>
          <a:xfrm>
            <a:off x="6463018" y="2894425"/>
            <a:ext cx="346453" cy="230909"/>
            <a:chOff x="6461333" y="2894413"/>
            <a:chExt cx="346363" cy="230909"/>
          </a:xfrm>
        </p:grpSpPr>
        <p:sp>
          <p:nvSpPr>
            <p:cNvPr id="294" name="Freeform 60"/>
            <p:cNvSpPr>
              <a:spLocks noEditPoints="1"/>
            </p:cNvSpPr>
            <p:nvPr userDrawn="1"/>
          </p:nvSpPr>
          <p:spPr bwMode="auto">
            <a:xfrm>
              <a:off x="6461333" y="2894413"/>
              <a:ext cx="346363" cy="230909"/>
            </a:xfrm>
            <a:custGeom>
              <a:avLst/>
              <a:gdLst>
                <a:gd name="T0" fmla="*/ 51 w 153"/>
                <a:gd name="T1" fmla="*/ 102 h 102"/>
                <a:gd name="T2" fmla="*/ 0 w 153"/>
                <a:gd name="T3" fmla="*/ 52 h 102"/>
                <a:gd name="T4" fmla="*/ 15 w 153"/>
                <a:gd name="T5" fmla="*/ 15 h 102"/>
                <a:gd name="T6" fmla="*/ 51 w 153"/>
                <a:gd name="T7" fmla="*/ 0 h 102"/>
                <a:gd name="T8" fmla="*/ 51 w 153"/>
                <a:gd name="T9" fmla="*/ 0 h 102"/>
                <a:gd name="T10" fmla="*/ 75 w 153"/>
                <a:gd name="T11" fmla="*/ 6 h 102"/>
                <a:gd name="T12" fmla="*/ 153 w 153"/>
                <a:gd name="T13" fmla="*/ 50 h 102"/>
                <a:gd name="T14" fmla="*/ 76 w 153"/>
                <a:gd name="T15" fmla="*/ 96 h 102"/>
                <a:gd name="T16" fmla="*/ 51 w 153"/>
                <a:gd name="T17" fmla="*/ 102 h 102"/>
                <a:gd name="T18" fmla="*/ 51 w 153"/>
                <a:gd name="T19" fmla="*/ 9 h 102"/>
                <a:gd name="T20" fmla="*/ 51 w 153"/>
                <a:gd name="T21" fmla="*/ 9 h 102"/>
                <a:gd name="T22" fmla="*/ 21 w 153"/>
                <a:gd name="T23" fmla="*/ 22 h 102"/>
                <a:gd name="T24" fmla="*/ 9 w 153"/>
                <a:gd name="T25" fmla="*/ 52 h 102"/>
                <a:gd name="T26" fmla="*/ 51 w 153"/>
                <a:gd name="T27" fmla="*/ 94 h 102"/>
                <a:gd name="T28" fmla="*/ 71 w 153"/>
                <a:gd name="T29" fmla="*/ 89 h 102"/>
                <a:gd name="T30" fmla="*/ 136 w 153"/>
                <a:gd name="T31" fmla="*/ 50 h 102"/>
                <a:gd name="T32" fmla="*/ 71 w 153"/>
                <a:gd name="T33" fmla="*/ 14 h 102"/>
                <a:gd name="T34" fmla="*/ 51 w 153"/>
                <a:gd name="T35" fmla="*/ 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102">
                  <a:moveTo>
                    <a:pt x="51" y="102"/>
                  </a:moveTo>
                  <a:cubicBezTo>
                    <a:pt x="23" y="102"/>
                    <a:pt x="0" y="80"/>
                    <a:pt x="0" y="52"/>
                  </a:cubicBezTo>
                  <a:cubicBezTo>
                    <a:pt x="0" y="38"/>
                    <a:pt x="5" y="25"/>
                    <a:pt x="15" y="15"/>
                  </a:cubicBezTo>
                  <a:cubicBezTo>
                    <a:pt x="24" y="6"/>
                    <a:pt x="37" y="0"/>
                    <a:pt x="51" y="0"/>
                  </a:cubicBezTo>
                  <a:cubicBezTo>
                    <a:pt x="51" y="0"/>
                    <a:pt x="51" y="0"/>
                    <a:pt x="51" y="0"/>
                  </a:cubicBezTo>
                  <a:cubicBezTo>
                    <a:pt x="59" y="0"/>
                    <a:pt x="67" y="2"/>
                    <a:pt x="75" y="6"/>
                  </a:cubicBezTo>
                  <a:cubicBezTo>
                    <a:pt x="153" y="50"/>
                    <a:pt x="153" y="50"/>
                    <a:pt x="153" y="50"/>
                  </a:cubicBezTo>
                  <a:cubicBezTo>
                    <a:pt x="76" y="96"/>
                    <a:pt x="76" y="96"/>
                    <a:pt x="76" y="96"/>
                  </a:cubicBezTo>
                  <a:cubicBezTo>
                    <a:pt x="75" y="96"/>
                    <a:pt x="65" y="102"/>
                    <a:pt x="51" y="102"/>
                  </a:cubicBezTo>
                  <a:close/>
                  <a:moveTo>
                    <a:pt x="51" y="9"/>
                  </a:moveTo>
                  <a:cubicBezTo>
                    <a:pt x="51" y="9"/>
                    <a:pt x="51" y="9"/>
                    <a:pt x="51" y="9"/>
                  </a:cubicBezTo>
                  <a:cubicBezTo>
                    <a:pt x="39" y="9"/>
                    <a:pt x="29" y="13"/>
                    <a:pt x="21" y="22"/>
                  </a:cubicBezTo>
                  <a:cubicBezTo>
                    <a:pt x="13" y="30"/>
                    <a:pt x="9" y="40"/>
                    <a:pt x="9" y="52"/>
                  </a:cubicBezTo>
                  <a:cubicBezTo>
                    <a:pt x="9" y="75"/>
                    <a:pt x="28" y="94"/>
                    <a:pt x="51" y="94"/>
                  </a:cubicBezTo>
                  <a:cubicBezTo>
                    <a:pt x="63" y="94"/>
                    <a:pt x="71" y="89"/>
                    <a:pt x="71" y="89"/>
                  </a:cubicBezTo>
                  <a:cubicBezTo>
                    <a:pt x="136" y="50"/>
                    <a:pt x="136" y="50"/>
                    <a:pt x="136" y="50"/>
                  </a:cubicBezTo>
                  <a:cubicBezTo>
                    <a:pt x="71" y="14"/>
                    <a:pt x="71" y="14"/>
                    <a:pt x="71" y="14"/>
                  </a:cubicBezTo>
                  <a:cubicBezTo>
                    <a:pt x="65" y="10"/>
                    <a:pt x="58" y="9"/>
                    <a:pt x="51" y="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5" name="Freeform 61"/>
            <p:cNvSpPr>
              <a:spLocks noEditPoints="1"/>
            </p:cNvSpPr>
            <p:nvPr userDrawn="1"/>
          </p:nvSpPr>
          <p:spPr bwMode="auto">
            <a:xfrm>
              <a:off x="6546951" y="2982625"/>
              <a:ext cx="54484" cy="54484"/>
            </a:xfrm>
            <a:custGeom>
              <a:avLst/>
              <a:gdLst>
                <a:gd name="T0" fmla="*/ 12 w 24"/>
                <a:gd name="T1" fmla="*/ 24 h 24"/>
                <a:gd name="T2" fmla="*/ 0 w 24"/>
                <a:gd name="T3" fmla="*/ 12 h 24"/>
                <a:gd name="T4" fmla="*/ 12 w 24"/>
                <a:gd name="T5" fmla="*/ 0 h 24"/>
                <a:gd name="T6" fmla="*/ 24 w 24"/>
                <a:gd name="T7" fmla="*/ 12 h 24"/>
                <a:gd name="T8" fmla="*/ 21 w 24"/>
                <a:gd name="T9" fmla="*/ 20 h 24"/>
                <a:gd name="T10" fmla="*/ 12 w 24"/>
                <a:gd name="T11" fmla="*/ 24 h 24"/>
                <a:gd name="T12" fmla="*/ 12 w 24"/>
                <a:gd name="T13" fmla="*/ 7 h 24"/>
                <a:gd name="T14" fmla="*/ 7 w 24"/>
                <a:gd name="T15" fmla="*/ 12 h 24"/>
                <a:gd name="T16" fmla="*/ 12 w 24"/>
                <a:gd name="T17" fmla="*/ 17 h 24"/>
                <a:gd name="T18" fmla="*/ 12 w 24"/>
                <a:gd name="T19" fmla="*/ 20 h 24"/>
                <a:gd name="T20" fmla="*/ 12 w 24"/>
                <a:gd name="T21" fmla="*/ 17 h 24"/>
                <a:gd name="T22" fmla="*/ 16 w 24"/>
                <a:gd name="T23" fmla="*/ 15 h 24"/>
                <a:gd name="T24" fmla="*/ 17 w 24"/>
                <a:gd name="T25" fmla="*/ 12 h 24"/>
                <a:gd name="T26" fmla="*/ 12 w 24"/>
                <a:gd name="T27"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4">
                  <a:moveTo>
                    <a:pt x="12" y="24"/>
                  </a:moveTo>
                  <a:cubicBezTo>
                    <a:pt x="6" y="24"/>
                    <a:pt x="1" y="19"/>
                    <a:pt x="0" y="12"/>
                  </a:cubicBezTo>
                  <a:cubicBezTo>
                    <a:pt x="0" y="6"/>
                    <a:pt x="6" y="0"/>
                    <a:pt x="12" y="0"/>
                  </a:cubicBezTo>
                  <a:cubicBezTo>
                    <a:pt x="19" y="0"/>
                    <a:pt x="24" y="5"/>
                    <a:pt x="24" y="12"/>
                  </a:cubicBezTo>
                  <a:cubicBezTo>
                    <a:pt x="24" y="15"/>
                    <a:pt x="23" y="18"/>
                    <a:pt x="21" y="20"/>
                  </a:cubicBezTo>
                  <a:cubicBezTo>
                    <a:pt x="18" y="22"/>
                    <a:pt x="15" y="24"/>
                    <a:pt x="12" y="24"/>
                  </a:cubicBezTo>
                  <a:close/>
                  <a:moveTo>
                    <a:pt x="12" y="7"/>
                  </a:moveTo>
                  <a:cubicBezTo>
                    <a:pt x="10" y="7"/>
                    <a:pt x="7" y="9"/>
                    <a:pt x="7" y="12"/>
                  </a:cubicBezTo>
                  <a:cubicBezTo>
                    <a:pt x="7" y="15"/>
                    <a:pt x="10" y="17"/>
                    <a:pt x="12" y="17"/>
                  </a:cubicBezTo>
                  <a:cubicBezTo>
                    <a:pt x="12" y="20"/>
                    <a:pt x="12" y="20"/>
                    <a:pt x="12" y="20"/>
                  </a:cubicBezTo>
                  <a:cubicBezTo>
                    <a:pt x="12" y="17"/>
                    <a:pt x="12" y="17"/>
                    <a:pt x="12" y="17"/>
                  </a:cubicBezTo>
                  <a:cubicBezTo>
                    <a:pt x="14" y="17"/>
                    <a:pt x="15" y="16"/>
                    <a:pt x="16" y="15"/>
                  </a:cubicBezTo>
                  <a:cubicBezTo>
                    <a:pt x="17" y="14"/>
                    <a:pt x="17" y="13"/>
                    <a:pt x="17" y="12"/>
                  </a:cubicBezTo>
                  <a:cubicBezTo>
                    <a:pt x="17" y="9"/>
                    <a:pt x="15" y="7"/>
                    <a:pt x="12"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8" name="Freeform 64"/>
            <p:cNvSpPr>
              <a:spLocks noEditPoints="1"/>
            </p:cNvSpPr>
            <p:nvPr userDrawn="1"/>
          </p:nvSpPr>
          <p:spPr bwMode="auto">
            <a:xfrm>
              <a:off x="6506737" y="2942410"/>
              <a:ext cx="136211" cy="133616"/>
            </a:xfrm>
            <a:custGeom>
              <a:avLst/>
              <a:gdLst>
                <a:gd name="T0" fmla="*/ 30 w 60"/>
                <a:gd name="T1" fmla="*/ 7 h 59"/>
                <a:gd name="T2" fmla="*/ 53 w 60"/>
                <a:gd name="T3" fmla="*/ 30 h 59"/>
                <a:gd name="T4" fmla="*/ 30 w 60"/>
                <a:gd name="T5" fmla="*/ 52 h 59"/>
                <a:gd name="T6" fmla="*/ 7 w 60"/>
                <a:gd name="T7" fmla="*/ 30 h 59"/>
                <a:gd name="T8" fmla="*/ 30 w 60"/>
                <a:gd name="T9" fmla="*/ 7 h 59"/>
                <a:gd name="T10" fmla="*/ 30 w 60"/>
                <a:gd name="T11" fmla="*/ 0 h 59"/>
                <a:gd name="T12" fmla="*/ 0 w 60"/>
                <a:gd name="T13" fmla="*/ 30 h 59"/>
                <a:gd name="T14" fmla="*/ 30 w 60"/>
                <a:gd name="T15" fmla="*/ 59 h 59"/>
                <a:gd name="T16" fmla="*/ 60 w 60"/>
                <a:gd name="T17" fmla="*/ 30 h 59"/>
                <a:gd name="T18" fmla="*/ 30 w 60"/>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59">
                  <a:moveTo>
                    <a:pt x="30" y="7"/>
                  </a:moveTo>
                  <a:cubicBezTo>
                    <a:pt x="42" y="7"/>
                    <a:pt x="53" y="17"/>
                    <a:pt x="53" y="30"/>
                  </a:cubicBezTo>
                  <a:cubicBezTo>
                    <a:pt x="53" y="42"/>
                    <a:pt x="42" y="52"/>
                    <a:pt x="30" y="52"/>
                  </a:cubicBezTo>
                  <a:cubicBezTo>
                    <a:pt x="17" y="52"/>
                    <a:pt x="7" y="42"/>
                    <a:pt x="7" y="30"/>
                  </a:cubicBezTo>
                  <a:cubicBezTo>
                    <a:pt x="7" y="17"/>
                    <a:pt x="17" y="7"/>
                    <a:pt x="30" y="7"/>
                  </a:cubicBezTo>
                  <a:moveTo>
                    <a:pt x="30" y="0"/>
                  </a:moveTo>
                  <a:cubicBezTo>
                    <a:pt x="14" y="0"/>
                    <a:pt x="0" y="13"/>
                    <a:pt x="0" y="30"/>
                  </a:cubicBezTo>
                  <a:cubicBezTo>
                    <a:pt x="0" y="46"/>
                    <a:pt x="14" y="59"/>
                    <a:pt x="30" y="59"/>
                  </a:cubicBezTo>
                  <a:cubicBezTo>
                    <a:pt x="46" y="59"/>
                    <a:pt x="60" y="46"/>
                    <a:pt x="60" y="30"/>
                  </a:cubicBezTo>
                  <a:cubicBezTo>
                    <a:pt x="60" y="13"/>
                    <a:pt x="46" y="0"/>
                    <a:pt x="3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196" name="Big Drop Pin"/>
          <p:cNvGrpSpPr/>
          <p:nvPr/>
        </p:nvGrpSpPr>
        <p:grpSpPr>
          <a:xfrm>
            <a:off x="7584131" y="2258765"/>
            <a:ext cx="551471" cy="556516"/>
            <a:chOff x="7582148" y="2258765"/>
            <a:chExt cx="551327" cy="556516"/>
          </a:xfrm>
        </p:grpSpPr>
        <p:sp>
          <p:nvSpPr>
            <p:cNvPr id="299" name="Freeform 65"/>
            <p:cNvSpPr>
              <a:spLocks noEditPoints="1"/>
            </p:cNvSpPr>
            <p:nvPr userDrawn="1"/>
          </p:nvSpPr>
          <p:spPr bwMode="auto">
            <a:xfrm>
              <a:off x="7582148" y="2258765"/>
              <a:ext cx="551327" cy="556516"/>
            </a:xfrm>
            <a:custGeom>
              <a:avLst/>
              <a:gdLst>
                <a:gd name="T0" fmla="*/ 0 w 244"/>
                <a:gd name="T1" fmla="*/ 246 h 246"/>
                <a:gd name="T2" fmla="*/ 45 w 244"/>
                <a:gd name="T3" fmla="*/ 73 h 246"/>
                <a:gd name="T4" fmla="*/ 70 w 244"/>
                <a:gd name="T5" fmla="*/ 30 h 246"/>
                <a:gd name="T6" fmla="*/ 143 w 244"/>
                <a:gd name="T7" fmla="*/ 0 h 246"/>
                <a:gd name="T8" fmla="*/ 213 w 244"/>
                <a:gd name="T9" fmla="*/ 29 h 246"/>
                <a:gd name="T10" fmla="*/ 243 w 244"/>
                <a:gd name="T11" fmla="*/ 100 h 246"/>
                <a:gd name="T12" fmla="*/ 214 w 244"/>
                <a:gd name="T13" fmla="*/ 172 h 246"/>
                <a:gd name="T14" fmla="*/ 172 w 244"/>
                <a:gd name="T15" fmla="*/ 198 h 246"/>
                <a:gd name="T16" fmla="*/ 0 w 244"/>
                <a:gd name="T17" fmla="*/ 246 h 246"/>
                <a:gd name="T18" fmla="*/ 143 w 244"/>
                <a:gd name="T19" fmla="*/ 9 h 246"/>
                <a:gd name="T20" fmla="*/ 76 w 244"/>
                <a:gd name="T21" fmla="*/ 36 h 246"/>
                <a:gd name="T22" fmla="*/ 53 w 244"/>
                <a:gd name="T23" fmla="*/ 75 h 246"/>
                <a:gd name="T24" fmla="*/ 13 w 244"/>
                <a:gd name="T25" fmla="*/ 233 h 246"/>
                <a:gd name="T26" fmla="*/ 170 w 244"/>
                <a:gd name="T27" fmla="*/ 189 h 246"/>
                <a:gd name="T28" fmla="*/ 208 w 244"/>
                <a:gd name="T29" fmla="*/ 166 h 246"/>
                <a:gd name="T30" fmla="*/ 235 w 244"/>
                <a:gd name="T31" fmla="*/ 100 h 246"/>
                <a:gd name="T32" fmla="*/ 207 w 244"/>
                <a:gd name="T33" fmla="*/ 35 h 246"/>
                <a:gd name="T34" fmla="*/ 143 w 244"/>
                <a:gd name="T35" fmla="*/ 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4" h="246">
                  <a:moveTo>
                    <a:pt x="0" y="246"/>
                  </a:moveTo>
                  <a:cubicBezTo>
                    <a:pt x="45" y="73"/>
                    <a:pt x="45" y="73"/>
                    <a:pt x="45" y="73"/>
                  </a:cubicBezTo>
                  <a:cubicBezTo>
                    <a:pt x="45" y="72"/>
                    <a:pt x="51" y="50"/>
                    <a:pt x="70" y="30"/>
                  </a:cubicBezTo>
                  <a:cubicBezTo>
                    <a:pt x="89" y="11"/>
                    <a:pt x="115" y="0"/>
                    <a:pt x="143" y="0"/>
                  </a:cubicBezTo>
                  <a:cubicBezTo>
                    <a:pt x="169" y="0"/>
                    <a:pt x="194" y="10"/>
                    <a:pt x="213" y="29"/>
                  </a:cubicBezTo>
                  <a:cubicBezTo>
                    <a:pt x="232" y="48"/>
                    <a:pt x="243" y="73"/>
                    <a:pt x="243" y="100"/>
                  </a:cubicBezTo>
                  <a:cubicBezTo>
                    <a:pt x="244" y="127"/>
                    <a:pt x="233" y="153"/>
                    <a:pt x="214" y="172"/>
                  </a:cubicBezTo>
                  <a:cubicBezTo>
                    <a:pt x="203" y="184"/>
                    <a:pt x="189" y="193"/>
                    <a:pt x="172" y="198"/>
                  </a:cubicBezTo>
                  <a:lnTo>
                    <a:pt x="0" y="246"/>
                  </a:lnTo>
                  <a:close/>
                  <a:moveTo>
                    <a:pt x="143" y="9"/>
                  </a:moveTo>
                  <a:cubicBezTo>
                    <a:pt x="118" y="9"/>
                    <a:pt x="94" y="19"/>
                    <a:pt x="76" y="36"/>
                  </a:cubicBezTo>
                  <a:cubicBezTo>
                    <a:pt x="58" y="54"/>
                    <a:pt x="54" y="75"/>
                    <a:pt x="53" y="75"/>
                  </a:cubicBezTo>
                  <a:cubicBezTo>
                    <a:pt x="13" y="233"/>
                    <a:pt x="13" y="233"/>
                    <a:pt x="13" y="233"/>
                  </a:cubicBezTo>
                  <a:cubicBezTo>
                    <a:pt x="170" y="189"/>
                    <a:pt x="170" y="189"/>
                    <a:pt x="170" y="189"/>
                  </a:cubicBezTo>
                  <a:cubicBezTo>
                    <a:pt x="185" y="185"/>
                    <a:pt x="197" y="177"/>
                    <a:pt x="208" y="166"/>
                  </a:cubicBezTo>
                  <a:cubicBezTo>
                    <a:pt x="226" y="148"/>
                    <a:pt x="235" y="125"/>
                    <a:pt x="235" y="100"/>
                  </a:cubicBezTo>
                  <a:cubicBezTo>
                    <a:pt x="234" y="76"/>
                    <a:pt x="225" y="53"/>
                    <a:pt x="207" y="35"/>
                  </a:cubicBezTo>
                  <a:cubicBezTo>
                    <a:pt x="190" y="18"/>
                    <a:pt x="167" y="9"/>
                    <a:pt x="143" y="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00" name="Freeform 66"/>
            <p:cNvSpPr>
              <a:spLocks noEditPoints="1"/>
            </p:cNvSpPr>
            <p:nvPr userDrawn="1"/>
          </p:nvSpPr>
          <p:spPr bwMode="auto">
            <a:xfrm>
              <a:off x="7859757" y="2440379"/>
              <a:ext cx="97293" cy="92104"/>
            </a:xfrm>
            <a:custGeom>
              <a:avLst/>
              <a:gdLst>
                <a:gd name="T0" fmla="*/ 21 w 43"/>
                <a:gd name="T1" fmla="*/ 41 h 41"/>
                <a:gd name="T2" fmla="*/ 6 w 43"/>
                <a:gd name="T3" fmla="*/ 35 h 41"/>
                <a:gd name="T4" fmla="*/ 0 w 43"/>
                <a:gd name="T5" fmla="*/ 21 h 41"/>
                <a:gd name="T6" fmla="*/ 6 w 43"/>
                <a:gd name="T7" fmla="*/ 6 h 41"/>
                <a:gd name="T8" fmla="*/ 21 w 43"/>
                <a:gd name="T9" fmla="*/ 0 h 41"/>
                <a:gd name="T10" fmla="*/ 35 w 43"/>
                <a:gd name="T11" fmla="*/ 6 h 41"/>
                <a:gd name="T12" fmla="*/ 35 w 43"/>
                <a:gd name="T13" fmla="*/ 35 h 41"/>
                <a:gd name="T14" fmla="*/ 21 w 43"/>
                <a:gd name="T15" fmla="*/ 41 h 41"/>
                <a:gd name="T16" fmla="*/ 21 w 43"/>
                <a:gd name="T17" fmla="*/ 7 h 41"/>
                <a:gd name="T18" fmla="*/ 11 w 43"/>
                <a:gd name="T19" fmla="*/ 11 h 41"/>
                <a:gd name="T20" fmla="*/ 7 w 43"/>
                <a:gd name="T21" fmla="*/ 20 h 41"/>
                <a:gd name="T22" fmla="*/ 11 w 43"/>
                <a:gd name="T23" fmla="*/ 30 h 41"/>
                <a:gd name="T24" fmla="*/ 30 w 43"/>
                <a:gd name="T25" fmla="*/ 30 h 41"/>
                <a:gd name="T26" fmla="*/ 30 w 43"/>
                <a:gd name="T27" fmla="*/ 11 h 41"/>
                <a:gd name="T28" fmla="*/ 21 w 43"/>
                <a:gd name="T29" fmla="*/ 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1">
                  <a:moveTo>
                    <a:pt x="21" y="41"/>
                  </a:moveTo>
                  <a:cubicBezTo>
                    <a:pt x="15" y="41"/>
                    <a:pt x="10" y="39"/>
                    <a:pt x="6" y="35"/>
                  </a:cubicBezTo>
                  <a:cubicBezTo>
                    <a:pt x="2" y="31"/>
                    <a:pt x="0" y="26"/>
                    <a:pt x="0" y="21"/>
                  </a:cubicBezTo>
                  <a:cubicBezTo>
                    <a:pt x="0" y="15"/>
                    <a:pt x="2" y="10"/>
                    <a:pt x="6" y="6"/>
                  </a:cubicBezTo>
                  <a:cubicBezTo>
                    <a:pt x="10" y="2"/>
                    <a:pt x="15" y="0"/>
                    <a:pt x="21" y="0"/>
                  </a:cubicBezTo>
                  <a:cubicBezTo>
                    <a:pt x="26" y="0"/>
                    <a:pt x="31" y="2"/>
                    <a:pt x="35" y="6"/>
                  </a:cubicBezTo>
                  <a:cubicBezTo>
                    <a:pt x="43" y="14"/>
                    <a:pt x="43" y="27"/>
                    <a:pt x="35" y="35"/>
                  </a:cubicBezTo>
                  <a:cubicBezTo>
                    <a:pt x="31" y="39"/>
                    <a:pt x="26" y="41"/>
                    <a:pt x="21" y="41"/>
                  </a:cubicBezTo>
                  <a:close/>
                  <a:moveTo>
                    <a:pt x="21" y="7"/>
                  </a:moveTo>
                  <a:cubicBezTo>
                    <a:pt x="17" y="7"/>
                    <a:pt x="13" y="8"/>
                    <a:pt x="11" y="11"/>
                  </a:cubicBezTo>
                  <a:cubicBezTo>
                    <a:pt x="8" y="13"/>
                    <a:pt x="7" y="17"/>
                    <a:pt x="7" y="20"/>
                  </a:cubicBezTo>
                  <a:cubicBezTo>
                    <a:pt x="7" y="24"/>
                    <a:pt x="8" y="28"/>
                    <a:pt x="11" y="30"/>
                  </a:cubicBezTo>
                  <a:cubicBezTo>
                    <a:pt x="16" y="35"/>
                    <a:pt x="25" y="35"/>
                    <a:pt x="30" y="30"/>
                  </a:cubicBezTo>
                  <a:cubicBezTo>
                    <a:pt x="36" y="25"/>
                    <a:pt x="36" y="16"/>
                    <a:pt x="30" y="11"/>
                  </a:cubicBezTo>
                  <a:cubicBezTo>
                    <a:pt x="28" y="8"/>
                    <a:pt x="24" y="7"/>
                    <a:pt x="21"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01" name="Freeform 67"/>
            <p:cNvSpPr>
              <a:spLocks noEditPoints="1"/>
            </p:cNvSpPr>
            <p:nvPr userDrawn="1"/>
          </p:nvSpPr>
          <p:spPr bwMode="auto">
            <a:xfrm>
              <a:off x="7746897" y="2337896"/>
              <a:ext cx="310041" cy="294474"/>
            </a:xfrm>
            <a:custGeom>
              <a:avLst/>
              <a:gdLst>
                <a:gd name="T0" fmla="*/ 72 w 137"/>
                <a:gd name="T1" fmla="*/ 130 h 130"/>
                <a:gd name="T2" fmla="*/ 26 w 137"/>
                <a:gd name="T3" fmla="*/ 111 h 130"/>
                <a:gd name="T4" fmla="*/ 26 w 137"/>
                <a:gd name="T5" fmla="*/ 20 h 130"/>
                <a:gd name="T6" fmla="*/ 72 w 137"/>
                <a:gd name="T7" fmla="*/ 0 h 130"/>
                <a:gd name="T8" fmla="*/ 118 w 137"/>
                <a:gd name="T9" fmla="*/ 20 h 130"/>
                <a:gd name="T10" fmla="*/ 137 w 137"/>
                <a:gd name="T11" fmla="*/ 65 h 130"/>
                <a:gd name="T12" fmla="*/ 118 w 137"/>
                <a:gd name="T13" fmla="*/ 111 h 130"/>
                <a:gd name="T14" fmla="*/ 72 w 137"/>
                <a:gd name="T15" fmla="*/ 130 h 130"/>
                <a:gd name="T16" fmla="*/ 72 w 137"/>
                <a:gd name="T17" fmla="*/ 7 h 130"/>
                <a:gd name="T18" fmla="*/ 31 w 137"/>
                <a:gd name="T19" fmla="*/ 24 h 130"/>
                <a:gd name="T20" fmla="*/ 31 w 137"/>
                <a:gd name="T21" fmla="*/ 107 h 130"/>
                <a:gd name="T22" fmla="*/ 72 w 137"/>
                <a:gd name="T23" fmla="*/ 124 h 130"/>
                <a:gd name="T24" fmla="*/ 113 w 137"/>
                <a:gd name="T25" fmla="*/ 107 h 130"/>
                <a:gd name="T26" fmla="*/ 130 w 137"/>
                <a:gd name="T27" fmla="*/ 65 h 130"/>
                <a:gd name="T28" fmla="*/ 113 w 137"/>
                <a:gd name="T29" fmla="*/ 24 h 130"/>
                <a:gd name="T30" fmla="*/ 72 w 137"/>
                <a:gd name="T31" fmla="*/ 7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130">
                  <a:moveTo>
                    <a:pt x="72" y="130"/>
                  </a:moveTo>
                  <a:cubicBezTo>
                    <a:pt x="54" y="130"/>
                    <a:pt x="38" y="124"/>
                    <a:pt x="26" y="111"/>
                  </a:cubicBezTo>
                  <a:cubicBezTo>
                    <a:pt x="0" y="86"/>
                    <a:pt x="0" y="45"/>
                    <a:pt x="26" y="20"/>
                  </a:cubicBezTo>
                  <a:cubicBezTo>
                    <a:pt x="38" y="7"/>
                    <a:pt x="54" y="0"/>
                    <a:pt x="72" y="0"/>
                  </a:cubicBezTo>
                  <a:cubicBezTo>
                    <a:pt x="89" y="0"/>
                    <a:pt x="105" y="7"/>
                    <a:pt x="118" y="20"/>
                  </a:cubicBezTo>
                  <a:cubicBezTo>
                    <a:pt x="130" y="32"/>
                    <a:pt x="137" y="48"/>
                    <a:pt x="137" y="65"/>
                  </a:cubicBezTo>
                  <a:cubicBezTo>
                    <a:pt x="137" y="83"/>
                    <a:pt x="130" y="99"/>
                    <a:pt x="118" y="111"/>
                  </a:cubicBezTo>
                  <a:cubicBezTo>
                    <a:pt x="105" y="124"/>
                    <a:pt x="89" y="130"/>
                    <a:pt x="72" y="130"/>
                  </a:cubicBezTo>
                  <a:close/>
                  <a:moveTo>
                    <a:pt x="72" y="7"/>
                  </a:moveTo>
                  <a:cubicBezTo>
                    <a:pt x="56" y="7"/>
                    <a:pt x="42" y="13"/>
                    <a:pt x="31" y="24"/>
                  </a:cubicBezTo>
                  <a:cubicBezTo>
                    <a:pt x="8" y="47"/>
                    <a:pt x="8" y="84"/>
                    <a:pt x="31" y="107"/>
                  </a:cubicBezTo>
                  <a:cubicBezTo>
                    <a:pt x="42" y="118"/>
                    <a:pt x="56" y="124"/>
                    <a:pt x="72" y="124"/>
                  </a:cubicBezTo>
                  <a:cubicBezTo>
                    <a:pt x="87" y="124"/>
                    <a:pt x="102" y="118"/>
                    <a:pt x="113" y="107"/>
                  </a:cubicBezTo>
                  <a:cubicBezTo>
                    <a:pt x="124" y="96"/>
                    <a:pt x="130" y="81"/>
                    <a:pt x="130" y="65"/>
                  </a:cubicBezTo>
                  <a:cubicBezTo>
                    <a:pt x="130" y="50"/>
                    <a:pt x="124" y="35"/>
                    <a:pt x="113" y="24"/>
                  </a:cubicBezTo>
                  <a:cubicBezTo>
                    <a:pt x="102" y="13"/>
                    <a:pt x="87" y="7"/>
                    <a:pt x="72" y="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cxnSp>
        <p:nvCxnSpPr>
          <p:cNvPr id="302" name="First Dotted Line"/>
          <p:cNvCxnSpPr/>
          <p:nvPr/>
        </p:nvCxnSpPr>
        <p:spPr bwMode="black">
          <a:xfrm flipV="1">
            <a:off x="2830229" y="0"/>
            <a:ext cx="3548" cy="2205038"/>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bwMode="black">
          <a:xfrm flipV="1">
            <a:off x="7831587" y="-43013"/>
            <a:ext cx="3548" cy="2205038"/>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p:nvCxnSpPr>
        <p:spPr bwMode="black">
          <a:xfrm flipV="1">
            <a:off x="9870593" y="0"/>
            <a:ext cx="8475" cy="2633540"/>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06" name="Heart"/>
          <p:cNvSpPr>
            <a:spLocks noEditPoints="1"/>
          </p:cNvSpPr>
          <p:nvPr/>
        </p:nvSpPr>
        <p:spPr bwMode="auto">
          <a:xfrm>
            <a:off x="9439104" y="2511977"/>
            <a:ext cx="867304" cy="766587"/>
          </a:xfrm>
          <a:custGeom>
            <a:avLst/>
            <a:gdLst>
              <a:gd name="T0" fmla="*/ 314 w 628"/>
              <a:gd name="T1" fmla="*/ 555 h 555"/>
              <a:gd name="T2" fmla="*/ 311 w 628"/>
              <a:gd name="T3" fmla="*/ 552 h 555"/>
              <a:gd name="T4" fmla="*/ 41 w 628"/>
              <a:gd name="T5" fmla="*/ 285 h 555"/>
              <a:gd name="T6" fmla="*/ 0 w 628"/>
              <a:gd name="T7" fmla="*/ 173 h 555"/>
              <a:gd name="T8" fmla="*/ 174 w 628"/>
              <a:gd name="T9" fmla="*/ 0 h 555"/>
              <a:gd name="T10" fmla="*/ 314 w 628"/>
              <a:gd name="T11" fmla="*/ 83 h 555"/>
              <a:gd name="T12" fmla="*/ 454 w 628"/>
              <a:gd name="T13" fmla="*/ 0 h 555"/>
              <a:gd name="T14" fmla="*/ 522 w 628"/>
              <a:gd name="T15" fmla="*/ 13 h 555"/>
              <a:gd name="T16" fmla="*/ 568 w 628"/>
              <a:gd name="T17" fmla="*/ 42 h 555"/>
              <a:gd name="T18" fmla="*/ 628 w 628"/>
              <a:gd name="T19" fmla="*/ 173 h 555"/>
              <a:gd name="T20" fmla="*/ 587 w 628"/>
              <a:gd name="T21" fmla="*/ 285 h 555"/>
              <a:gd name="T22" fmla="*/ 317 w 628"/>
              <a:gd name="T23" fmla="*/ 552 h 555"/>
              <a:gd name="T24" fmla="*/ 314 w 628"/>
              <a:gd name="T25" fmla="*/ 555 h 555"/>
              <a:gd name="T26" fmla="*/ 174 w 628"/>
              <a:gd name="T27" fmla="*/ 8 h 555"/>
              <a:gd name="T28" fmla="*/ 9 w 628"/>
              <a:gd name="T29" fmla="*/ 173 h 555"/>
              <a:gd name="T30" fmla="*/ 47 w 628"/>
              <a:gd name="T31" fmla="*/ 279 h 555"/>
              <a:gd name="T32" fmla="*/ 314 w 628"/>
              <a:gd name="T33" fmla="*/ 543 h 555"/>
              <a:gd name="T34" fmla="*/ 581 w 628"/>
              <a:gd name="T35" fmla="*/ 279 h 555"/>
              <a:gd name="T36" fmla="*/ 619 w 628"/>
              <a:gd name="T37" fmla="*/ 173 h 555"/>
              <a:gd name="T38" fmla="*/ 562 w 628"/>
              <a:gd name="T39" fmla="*/ 49 h 555"/>
              <a:gd name="T40" fmla="*/ 518 w 628"/>
              <a:gd name="T41" fmla="*/ 21 h 555"/>
              <a:gd name="T42" fmla="*/ 454 w 628"/>
              <a:gd name="T43" fmla="*/ 8 h 555"/>
              <a:gd name="T44" fmla="*/ 317 w 628"/>
              <a:gd name="T45" fmla="*/ 93 h 555"/>
              <a:gd name="T46" fmla="*/ 314 w 628"/>
              <a:gd name="T47" fmla="*/ 98 h 555"/>
              <a:gd name="T48" fmla="*/ 310 w 628"/>
              <a:gd name="T49" fmla="*/ 93 h 555"/>
              <a:gd name="T50" fmla="*/ 174 w 628"/>
              <a:gd name="T51" fmla="*/ 8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8" h="555">
                <a:moveTo>
                  <a:pt x="314" y="555"/>
                </a:moveTo>
                <a:cubicBezTo>
                  <a:pt x="311" y="552"/>
                  <a:pt x="311" y="552"/>
                  <a:pt x="311" y="552"/>
                </a:cubicBezTo>
                <a:cubicBezTo>
                  <a:pt x="301" y="542"/>
                  <a:pt x="60" y="306"/>
                  <a:pt x="41" y="285"/>
                </a:cubicBezTo>
                <a:cubicBezTo>
                  <a:pt x="15" y="257"/>
                  <a:pt x="0" y="217"/>
                  <a:pt x="0" y="173"/>
                </a:cubicBezTo>
                <a:cubicBezTo>
                  <a:pt x="0" y="78"/>
                  <a:pt x="78" y="0"/>
                  <a:pt x="174" y="0"/>
                </a:cubicBezTo>
                <a:cubicBezTo>
                  <a:pt x="233" y="0"/>
                  <a:pt x="284" y="42"/>
                  <a:pt x="314" y="83"/>
                </a:cubicBezTo>
                <a:cubicBezTo>
                  <a:pt x="351" y="31"/>
                  <a:pt x="403" y="0"/>
                  <a:pt x="454" y="0"/>
                </a:cubicBezTo>
                <a:cubicBezTo>
                  <a:pt x="477" y="0"/>
                  <a:pt x="500" y="4"/>
                  <a:pt x="522" y="13"/>
                </a:cubicBezTo>
                <a:cubicBezTo>
                  <a:pt x="538" y="20"/>
                  <a:pt x="554" y="30"/>
                  <a:pt x="568" y="42"/>
                </a:cubicBezTo>
                <a:cubicBezTo>
                  <a:pt x="606" y="75"/>
                  <a:pt x="628" y="123"/>
                  <a:pt x="628" y="173"/>
                </a:cubicBezTo>
                <a:cubicBezTo>
                  <a:pt x="628" y="216"/>
                  <a:pt x="611" y="262"/>
                  <a:pt x="587" y="285"/>
                </a:cubicBezTo>
                <a:cubicBezTo>
                  <a:pt x="569" y="303"/>
                  <a:pt x="319" y="550"/>
                  <a:pt x="317" y="552"/>
                </a:cubicBezTo>
                <a:lnTo>
                  <a:pt x="314" y="555"/>
                </a:lnTo>
                <a:close/>
                <a:moveTo>
                  <a:pt x="174" y="8"/>
                </a:moveTo>
                <a:cubicBezTo>
                  <a:pt x="83" y="8"/>
                  <a:pt x="9" y="82"/>
                  <a:pt x="9" y="173"/>
                </a:cubicBezTo>
                <a:cubicBezTo>
                  <a:pt x="9" y="215"/>
                  <a:pt x="23" y="253"/>
                  <a:pt x="47" y="279"/>
                </a:cubicBezTo>
                <a:cubicBezTo>
                  <a:pt x="65" y="299"/>
                  <a:pt x="285" y="515"/>
                  <a:pt x="314" y="543"/>
                </a:cubicBezTo>
                <a:cubicBezTo>
                  <a:pt x="342" y="515"/>
                  <a:pt x="564" y="296"/>
                  <a:pt x="581" y="279"/>
                </a:cubicBezTo>
                <a:cubicBezTo>
                  <a:pt x="603" y="257"/>
                  <a:pt x="619" y="213"/>
                  <a:pt x="619" y="173"/>
                </a:cubicBezTo>
                <a:cubicBezTo>
                  <a:pt x="619" y="125"/>
                  <a:pt x="598" y="80"/>
                  <a:pt x="562" y="49"/>
                </a:cubicBezTo>
                <a:cubicBezTo>
                  <a:pt x="549" y="37"/>
                  <a:pt x="534" y="28"/>
                  <a:pt x="518" y="21"/>
                </a:cubicBezTo>
                <a:cubicBezTo>
                  <a:pt x="498" y="13"/>
                  <a:pt x="476" y="8"/>
                  <a:pt x="454" y="8"/>
                </a:cubicBezTo>
                <a:cubicBezTo>
                  <a:pt x="396" y="8"/>
                  <a:pt x="345" y="52"/>
                  <a:pt x="317" y="93"/>
                </a:cubicBezTo>
                <a:cubicBezTo>
                  <a:pt x="314" y="98"/>
                  <a:pt x="314" y="98"/>
                  <a:pt x="314" y="98"/>
                </a:cubicBezTo>
                <a:cubicBezTo>
                  <a:pt x="310" y="93"/>
                  <a:pt x="310" y="93"/>
                  <a:pt x="310" y="93"/>
                </a:cubicBezTo>
                <a:cubicBezTo>
                  <a:pt x="282" y="52"/>
                  <a:pt x="232" y="8"/>
                  <a:pt x="174" y="8"/>
                </a:cubicBez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266" name="Heart Pulse"/>
          <p:cNvGrpSpPr/>
          <p:nvPr/>
        </p:nvGrpSpPr>
        <p:grpSpPr>
          <a:xfrm>
            <a:off x="9262653" y="2097529"/>
            <a:ext cx="1288059" cy="1044053"/>
            <a:chOff x="9260238" y="2097517"/>
            <a:chExt cx="1287723" cy="1044053"/>
          </a:xfrm>
        </p:grpSpPr>
        <p:sp>
          <p:nvSpPr>
            <p:cNvPr id="307" name="Freeform 73"/>
            <p:cNvSpPr>
              <a:spLocks/>
            </p:cNvSpPr>
            <p:nvPr userDrawn="1"/>
          </p:nvSpPr>
          <p:spPr bwMode="auto">
            <a:xfrm>
              <a:off x="10013485" y="2601757"/>
              <a:ext cx="27569" cy="113832"/>
            </a:xfrm>
            <a:custGeom>
              <a:avLst/>
              <a:gdLst>
                <a:gd name="T0" fmla="*/ 10 w 20"/>
                <a:gd name="T1" fmla="*/ 83 h 83"/>
                <a:gd name="T2" fmla="*/ 0 w 20"/>
                <a:gd name="T3" fmla="*/ 73 h 83"/>
                <a:gd name="T4" fmla="*/ 0 w 20"/>
                <a:gd name="T5" fmla="*/ 10 h 83"/>
                <a:gd name="T6" fmla="*/ 10 w 20"/>
                <a:gd name="T7" fmla="*/ 0 h 83"/>
                <a:gd name="T8" fmla="*/ 20 w 20"/>
                <a:gd name="T9" fmla="*/ 10 h 83"/>
                <a:gd name="T10" fmla="*/ 20 w 20"/>
                <a:gd name="T11" fmla="*/ 73 h 83"/>
                <a:gd name="T12" fmla="*/ 10 w 20"/>
                <a:gd name="T13" fmla="*/ 83 h 83"/>
              </a:gdLst>
              <a:ahLst/>
              <a:cxnLst>
                <a:cxn ang="0">
                  <a:pos x="T0" y="T1"/>
                </a:cxn>
                <a:cxn ang="0">
                  <a:pos x="T2" y="T3"/>
                </a:cxn>
                <a:cxn ang="0">
                  <a:pos x="T4" y="T5"/>
                </a:cxn>
                <a:cxn ang="0">
                  <a:pos x="T6" y="T7"/>
                </a:cxn>
                <a:cxn ang="0">
                  <a:pos x="T8" y="T9"/>
                </a:cxn>
                <a:cxn ang="0">
                  <a:pos x="T10" y="T11"/>
                </a:cxn>
                <a:cxn ang="0">
                  <a:pos x="T12" y="T13"/>
                </a:cxn>
              </a:cxnLst>
              <a:rect l="0" t="0" r="r" b="b"/>
              <a:pathLst>
                <a:path w="20" h="83">
                  <a:moveTo>
                    <a:pt x="10" y="83"/>
                  </a:moveTo>
                  <a:cubicBezTo>
                    <a:pt x="4" y="83"/>
                    <a:pt x="0" y="79"/>
                    <a:pt x="0" y="73"/>
                  </a:cubicBezTo>
                  <a:cubicBezTo>
                    <a:pt x="0" y="10"/>
                    <a:pt x="0" y="10"/>
                    <a:pt x="0" y="10"/>
                  </a:cubicBezTo>
                  <a:cubicBezTo>
                    <a:pt x="0" y="4"/>
                    <a:pt x="4" y="0"/>
                    <a:pt x="10" y="0"/>
                  </a:cubicBezTo>
                  <a:cubicBezTo>
                    <a:pt x="15" y="0"/>
                    <a:pt x="20" y="4"/>
                    <a:pt x="20" y="10"/>
                  </a:cubicBezTo>
                  <a:cubicBezTo>
                    <a:pt x="20" y="73"/>
                    <a:pt x="20" y="73"/>
                    <a:pt x="20" y="73"/>
                  </a:cubicBezTo>
                  <a:cubicBezTo>
                    <a:pt x="20" y="79"/>
                    <a:pt x="15" y="83"/>
                    <a:pt x="10" y="83"/>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08" name="Freeform 74"/>
            <p:cNvSpPr>
              <a:spLocks/>
            </p:cNvSpPr>
            <p:nvPr userDrawn="1"/>
          </p:nvSpPr>
          <p:spPr bwMode="auto">
            <a:xfrm>
              <a:off x="10013485" y="2333185"/>
              <a:ext cx="27569" cy="73813"/>
            </a:xfrm>
            <a:custGeom>
              <a:avLst/>
              <a:gdLst>
                <a:gd name="T0" fmla="*/ 10 w 20"/>
                <a:gd name="T1" fmla="*/ 53 h 53"/>
                <a:gd name="T2" fmla="*/ 0 w 20"/>
                <a:gd name="T3" fmla="*/ 43 h 53"/>
                <a:gd name="T4" fmla="*/ 0 w 20"/>
                <a:gd name="T5" fmla="*/ 10 h 53"/>
                <a:gd name="T6" fmla="*/ 10 w 20"/>
                <a:gd name="T7" fmla="*/ 0 h 53"/>
                <a:gd name="T8" fmla="*/ 20 w 20"/>
                <a:gd name="T9" fmla="*/ 10 h 53"/>
                <a:gd name="T10" fmla="*/ 20 w 20"/>
                <a:gd name="T11" fmla="*/ 43 h 53"/>
                <a:gd name="T12" fmla="*/ 10 w 20"/>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20" h="53">
                  <a:moveTo>
                    <a:pt x="10" y="53"/>
                  </a:moveTo>
                  <a:cubicBezTo>
                    <a:pt x="4" y="53"/>
                    <a:pt x="0" y="49"/>
                    <a:pt x="0" y="43"/>
                  </a:cubicBezTo>
                  <a:cubicBezTo>
                    <a:pt x="0" y="10"/>
                    <a:pt x="0" y="10"/>
                    <a:pt x="0" y="10"/>
                  </a:cubicBezTo>
                  <a:cubicBezTo>
                    <a:pt x="0" y="5"/>
                    <a:pt x="4" y="0"/>
                    <a:pt x="10" y="0"/>
                  </a:cubicBezTo>
                  <a:cubicBezTo>
                    <a:pt x="15" y="0"/>
                    <a:pt x="20" y="5"/>
                    <a:pt x="20" y="10"/>
                  </a:cubicBezTo>
                  <a:cubicBezTo>
                    <a:pt x="20" y="43"/>
                    <a:pt x="20" y="43"/>
                    <a:pt x="20" y="43"/>
                  </a:cubicBezTo>
                  <a:cubicBezTo>
                    <a:pt x="20" y="49"/>
                    <a:pt x="15" y="53"/>
                    <a:pt x="10" y="53"/>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09" name="Freeform 75"/>
            <p:cNvSpPr>
              <a:spLocks/>
            </p:cNvSpPr>
            <p:nvPr userDrawn="1"/>
          </p:nvSpPr>
          <p:spPr bwMode="auto">
            <a:xfrm>
              <a:off x="10013485" y="2097517"/>
              <a:ext cx="27569" cy="177862"/>
            </a:xfrm>
            <a:custGeom>
              <a:avLst/>
              <a:gdLst>
                <a:gd name="T0" fmla="*/ 10 w 20"/>
                <a:gd name="T1" fmla="*/ 129 h 129"/>
                <a:gd name="T2" fmla="*/ 0 w 20"/>
                <a:gd name="T3" fmla="*/ 119 h 129"/>
                <a:gd name="T4" fmla="*/ 0 w 20"/>
                <a:gd name="T5" fmla="*/ 10 h 129"/>
                <a:gd name="T6" fmla="*/ 10 w 20"/>
                <a:gd name="T7" fmla="*/ 0 h 129"/>
                <a:gd name="T8" fmla="*/ 20 w 20"/>
                <a:gd name="T9" fmla="*/ 10 h 129"/>
                <a:gd name="T10" fmla="*/ 20 w 20"/>
                <a:gd name="T11" fmla="*/ 119 h 129"/>
                <a:gd name="T12" fmla="*/ 10 w 20"/>
                <a:gd name="T13" fmla="*/ 129 h 129"/>
              </a:gdLst>
              <a:ahLst/>
              <a:cxnLst>
                <a:cxn ang="0">
                  <a:pos x="T0" y="T1"/>
                </a:cxn>
                <a:cxn ang="0">
                  <a:pos x="T2" y="T3"/>
                </a:cxn>
                <a:cxn ang="0">
                  <a:pos x="T4" y="T5"/>
                </a:cxn>
                <a:cxn ang="0">
                  <a:pos x="T6" y="T7"/>
                </a:cxn>
                <a:cxn ang="0">
                  <a:pos x="T8" y="T9"/>
                </a:cxn>
                <a:cxn ang="0">
                  <a:pos x="T10" y="T11"/>
                </a:cxn>
                <a:cxn ang="0">
                  <a:pos x="T12" y="T13"/>
                </a:cxn>
              </a:cxnLst>
              <a:rect l="0" t="0" r="r" b="b"/>
              <a:pathLst>
                <a:path w="20" h="129">
                  <a:moveTo>
                    <a:pt x="10" y="129"/>
                  </a:moveTo>
                  <a:cubicBezTo>
                    <a:pt x="4" y="129"/>
                    <a:pt x="0" y="125"/>
                    <a:pt x="0" y="119"/>
                  </a:cubicBezTo>
                  <a:cubicBezTo>
                    <a:pt x="0" y="10"/>
                    <a:pt x="0" y="10"/>
                    <a:pt x="0" y="10"/>
                  </a:cubicBezTo>
                  <a:cubicBezTo>
                    <a:pt x="0" y="4"/>
                    <a:pt x="4" y="0"/>
                    <a:pt x="10" y="0"/>
                  </a:cubicBezTo>
                  <a:cubicBezTo>
                    <a:pt x="15" y="0"/>
                    <a:pt x="20" y="4"/>
                    <a:pt x="20" y="10"/>
                  </a:cubicBezTo>
                  <a:cubicBezTo>
                    <a:pt x="20" y="119"/>
                    <a:pt x="20" y="119"/>
                    <a:pt x="20" y="119"/>
                  </a:cubicBezTo>
                  <a:cubicBezTo>
                    <a:pt x="20" y="125"/>
                    <a:pt x="15" y="129"/>
                    <a:pt x="10" y="129"/>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0" name="Freeform 76"/>
            <p:cNvSpPr>
              <a:spLocks/>
            </p:cNvSpPr>
            <p:nvPr userDrawn="1"/>
          </p:nvSpPr>
          <p:spPr bwMode="auto">
            <a:xfrm>
              <a:off x="10095302" y="2784955"/>
              <a:ext cx="27569" cy="116500"/>
            </a:xfrm>
            <a:custGeom>
              <a:avLst/>
              <a:gdLst>
                <a:gd name="T0" fmla="*/ 10 w 20"/>
                <a:gd name="T1" fmla="*/ 84 h 84"/>
                <a:gd name="T2" fmla="*/ 0 w 20"/>
                <a:gd name="T3" fmla="*/ 74 h 84"/>
                <a:gd name="T4" fmla="*/ 0 w 20"/>
                <a:gd name="T5" fmla="*/ 10 h 84"/>
                <a:gd name="T6" fmla="*/ 10 w 20"/>
                <a:gd name="T7" fmla="*/ 0 h 84"/>
                <a:gd name="T8" fmla="*/ 20 w 20"/>
                <a:gd name="T9" fmla="*/ 10 h 84"/>
                <a:gd name="T10" fmla="*/ 20 w 20"/>
                <a:gd name="T11" fmla="*/ 74 h 84"/>
                <a:gd name="T12" fmla="*/ 10 w 20"/>
                <a:gd name="T13" fmla="*/ 84 h 84"/>
              </a:gdLst>
              <a:ahLst/>
              <a:cxnLst>
                <a:cxn ang="0">
                  <a:pos x="T0" y="T1"/>
                </a:cxn>
                <a:cxn ang="0">
                  <a:pos x="T2" y="T3"/>
                </a:cxn>
                <a:cxn ang="0">
                  <a:pos x="T4" y="T5"/>
                </a:cxn>
                <a:cxn ang="0">
                  <a:pos x="T6" y="T7"/>
                </a:cxn>
                <a:cxn ang="0">
                  <a:pos x="T8" y="T9"/>
                </a:cxn>
                <a:cxn ang="0">
                  <a:pos x="T10" y="T11"/>
                </a:cxn>
                <a:cxn ang="0">
                  <a:pos x="T12" y="T13"/>
                </a:cxn>
              </a:cxnLst>
              <a:rect l="0" t="0" r="r" b="b"/>
              <a:pathLst>
                <a:path w="20" h="84">
                  <a:moveTo>
                    <a:pt x="10" y="84"/>
                  </a:moveTo>
                  <a:cubicBezTo>
                    <a:pt x="4" y="84"/>
                    <a:pt x="0" y="79"/>
                    <a:pt x="0" y="74"/>
                  </a:cubicBezTo>
                  <a:cubicBezTo>
                    <a:pt x="0" y="10"/>
                    <a:pt x="0" y="10"/>
                    <a:pt x="0" y="10"/>
                  </a:cubicBezTo>
                  <a:cubicBezTo>
                    <a:pt x="0" y="5"/>
                    <a:pt x="4" y="0"/>
                    <a:pt x="10" y="0"/>
                  </a:cubicBezTo>
                  <a:cubicBezTo>
                    <a:pt x="16" y="0"/>
                    <a:pt x="20" y="5"/>
                    <a:pt x="20" y="10"/>
                  </a:cubicBezTo>
                  <a:cubicBezTo>
                    <a:pt x="20" y="74"/>
                    <a:pt x="20" y="74"/>
                    <a:pt x="20" y="74"/>
                  </a:cubicBezTo>
                  <a:cubicBezTo>
                    <a:pt x="20" y="79"/>
                    <a:pt x="16" y="84"/>
                    <a:pt x="10" y="84"/>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1" name="Freeform 77"/>
            <p:cNvSpPr>
              <a:spLocks/>
            </p:cNvSpPr>
            <p:nvPr userDrawn="1"/>
          </p:nvSpPr>
          <p:spPr bwMode="auto">
            <a:xfrm>
              <a:off x="9491459" y="2777841"/>
              <a:ext cx="64920" cy="27569"/>
            </a:xfrm>
            <a:custGeom>
              <a:avLst/>
              <a:gdLst>
                <a:gd name="T0" fmla="*/ 37 w 47"/>
                <a:gd name="T1" fmla="*/ 20 h 20"/>
                <a:gd name="T2" fmla="*/ 10 w 47"/>
                <a:gd name="T3" fmla="*/ 20 h 20"/>
                <a:gd name="T4" fmla="*/ 0 w 47"/>
                <a:gd name="T5" fmla="*/ 10 h 20"/>
                <a:gd name="T6" fmla="*/ 10 w 47"/>
                <a:gd name="T7" fmla="*/ 0 h 20"/>
                <a:gd name="T8" fmla="*/ 37 w 47"/>
                <a:gd name="T9" fmla="*/ 0 h 20"/>
                <a:gd name="T10" fmla="*/ 47 w 47"/>
                <a:gd name="T11" fmla="*/ 10 h 20"/>
                <a:gd name="T12" fmla="*/ 37 w 4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47" h="20">
                  <a:moveTo>
                    <a:pt x="37" y="20"/>
                  </a:moveTo>
                  <a:cubicBezTo>
                    <a:pt x="10" y="20"/>
                    <a:pt x="10" y="20"/>
                    <a:pt x="10" y="20"/>
                  </a:cubicBezTo>
                  <a:cubicBezTo>
                    <a:pt x="5" y="20"/>
                    <a:pt x="0" y="15"/>
                    <a:pt x="0" y="10"/>
                  </a:cubicBezTo>
                  <a:cubicBezTo>
                    <a:pt x="0" y="4"/>
                    <a:pt x="5" y="0"/>
                    <a:pt x="10" y="0"/>
                  </a:cubicBezTo>
                  <a:cubicBezTo>
                    <a:pt x="37" y="0"/>
                    <a:pt x="37" y="0"/>
                    <a:pt x="37" y="0"/>
                  </a:cubicBezTo>
                  <a:cubicBezTo>
                    <a:pt x="43" y="0"/>
                    <a:pt x="47" y="4"/>
                    <a:pt x="47" y="10"/>
                  </a:cubicBezTo>
                  <a:cubicBezTo>
                    <a:pt x="47" y="15"/>
                    <a:pt x="43" y="20"/>
                    <a:pt x="37"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2" name="Freeform 78"/>
            <p:cNvSpPr>
              <a:spLocks/>
            </p:cNvSpPr>
            <p:nvPr userDrawn="1"/>
          </p:nvSpPr>
          <p:spPr bwMode="auto">
            <a:xfrm>
              <a:off x="9260238" y="2777841"/>
              <a:ext cx="128950" cy="27569"/>
            </a:xfrm>
            <a:custGeom>
              <a:avLst/>
              <a:gdLst>
                <a:gd name="T0" fmla="*/ 83 w 93"/>
                <a:gd name="T1" fmla="*/ 20 h 20"/>
                <a:gd name="T2" fmla="*/ 10 w 93"/>
                <a:gd name="T3" fmla="*/ 20 h 20"/>
                <a:gd name="T4" fmla="*/ 0 w 93"/>
                <a:gd name="T5" fmla="*/ 10 h 20"/>
                <a:gd name="T6" fmla="*/ 10 w 93"/>
                <a:gd name="T7" fmla="*/ 0 h 20"/>
                <a:gd name="T8" fmla="*/ 83 w 93"/>
                <a:gd name="T9" fmla="*/ 0 h 20"/>
                <a:gd name="T10" fmla="*/ 93 w 93"/>
                <a:gd name="T11" fmla="*/ 10 h 20"/>
                <a:gd name="T12" fmla="*/ 83 w 9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93" h="20">
                  <a:moveTo>
                    <a:pt x="83" y="20"/>
                  </a:moveTo>
                  <a:cubicBezTo>
                    <a:pt x="10" y="20"/>
                    <a:pt x="10" y="20"/>
                    <a:pt x="10" y="20"/>
                  </a:cubicBezTo>
                  <a:cubicBezTo>
                    <a:pt x="5" y="20"/>
                    <a:pt x="0" y="15"/>
                    <a:pt x="0" y="10"/>
                  </a:cubicBezTo>
                  <a:cubicBezTo>
                    <a:pt x="0" y="4"/>
                    <a:pt x="5" y="0"/>
                    <a:pt x="10" y="0"/>
                  </a:cubicBezTo>
                  <a:cubicBezTo>
                    <a:pt x="83" y="0"/>
                    <a:pt x="83" y="0"/>
                    <a:pt x="83" y="0"/>
                  </a:cubicBezTo>
                  <a:cubicBezTo>
                    <a:pt x="89" y="0"/>
                    <a:pt x="93" y="4"/>
                    <a:pt x="93" y="10"/>
                  </a:cubicBezTo>
                  <a:cubicBezTo>
                    <a:pt x="93" y="15"/>
                    <a:pt x="89" y="20"/>
                    <a:pt x="8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3" name="Freeform 79"/>
            <p:cNvSpPr>
              <a:spLocks/>
            </p:cNvSpPr>
            <p:nvPr userDrawn="1"/>
          </p:nvSpPr>
          <p:spPr bwMode="auto">
            <a:xfrm>
              <a:off x="9734241" y="2777841"/>
              <a:ext cx="128061" cy="27569"/>
            </a:xfrm>
            <a:custGeom>
              <a:avLst/>
              <a:gdLst>
                <a:gd name="T0" fmla="*/ 83 w 93"/>
                <a:gd name="T1" fmla="*/ 20 h 20"/>
                <a:gd name="T2" fmla="*/ 10 w 93"/>
                <a:gd name="T3" fmla="*/ 20 h 20"/>
                <a:gd name="T4" fmla="*/ 0 w 93"/>
                <a:gd name="T5" fmla="*/ 10 h 20"/>
                <a:gd name="T6" fmla="*/ 10 w 93"/>
                <a:gd name="T7" fmla="*/ 0 h 20"/>
                <a:gd name="T8" fmla="*/ 83 w 93"/>
                <a:gd name="T9" fmla="*/ 0 h 20"/>
                <a:gd name="T10" fmla="*/ 93 w 93"/>
                <a:gd name="T11" fmla="*/ 10 h 20"/>
                <a:gd name="T12" fmla="*/ 83 w 9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93" h="20">
                  <a:moveTo>
                    <a:pt x="83" y="20"/>
                  </a:moveTo>
                  <a:cubicBezTo>
                    <a:pt x="10" y="20"/>
                    <a:pt x="10" y="20"/>
                    <a:pt x="10" y="20"/>
                  </a:cubicBezTo>
                  <a:cubicBezTo>
                    <a:pt x="5" y="20"/>
                    <a:pt x="0" y="15"/>
                    <a:pt x="0" y="10"/>
                  </a:cubicBezTo>
                  <a:cubicBezTo>
                    <a:pt x="0" y="4"/>
                    <a:pt x="5" y="0"/>
                    <a:pt x="10" y="0"/>
                  </a:cubicBezTo>
                  <a:cubicBezTo>
                    <a:pt x="83" y="0"/>
                    <a:pt x="83" y="0"/>
                    <a:pt x="83" y="0"/>
                  </a:cubicBezTo>
                  <a:cubicBezTo>
                    <a:pt x="89" y="0"/>
                    <a:pt x="93" y="4"/>
                    <a:pt x="93" y="10"/>
                  </a:cubicBezTo>
                  <a:cubicBezTo>
                    <a:pt x="93" y="15"/>
                    <a:pt x="89" y="20"/>
                    <a:pt x="8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4" name="Freeform 80"/>
            <p:cNvSpPr>
              <a:spLocks/>
            </p:cNvSpPr>
            <p:nvPr userDrawn="1"/>
          </p:nvSpPr>
          <p:spPr bwMode="auto">
            <a:xfrm>
              <a:off x="9928111" y="2667566"/>
              <a:ext cx="92488" cy="91599"/>
            </a:xfrm>
            <a:custGeom>
              <a:avLst/>
              <a:gdLst>
                <a:gd name="T0" fmla="*/ 55 w 67"/>
                <a:gd name="T1" fmla="*/ 66 h 66"/>
                <a:gd name="T2" fmla="*/ 48 w 67"/>
                <a:gd name="T3" fmla="*/ 63 h 66"/>
                <a:gd name="T4" fmla="*/ 3 w 67"/>
                <a:gd name="T5" fmla="*/ 18 h 66"/>
                <a:gd name="T6" fmla="*/ 3 w 67"/>
                <a:gd name="T7" fmla="*/ 4 h 66"/>
                <a:gd name="T8" fmla="*/ 18 w 67"/>
                <a:gd name="T9" fmla="*/ 4 h 66"/>
                <a:gd name="T10" fmla="*/ 63 w 67"/>
                <a:gd name="T11" fmla="*/ 48 h 66"/>
                <a:gd name="T12" fmla="*/ 63 w 67"/>
                <a:gd name="T13" fmla="*/ 63 h 66"/>
                <a:gd name="T14" fmla="*/ 55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55" y="66"/>
                  </a:moveTo>
                  <a:cubicBezTo>
                    <a:pt x="53" y="66"/>
                    <a:pt x="50" y="65"/>
                    <a:pt x="48" y="63"/>
                  </a:cubicBezTo>
                  <a:cubicBezTo>
                    <a:pt x="3" y="18"/>
                    <a:pt x="3" y="18"/>
                    <a:pt x="3" y="18"/>
                  </a:cubicBezTo>
                  <a:cubicBezTo>
                    <a:pt x="0" y="14"/>
                    <a:pt x="0" y="8"/>
                    <a:pt x="3" y="4"/>
                  </a:cubicBezTo>
                  <a:cubicBezTo>
                    <a:pt x="7" y="0"/>
                    <a:pt x="14" y="0"/>
                    <a:pt x="18" y="4"/>
                  </a:cubicBezTo>
                  <a:cubicBezTo>
                    <a:pt x="63" y="48"/>
                    <a:pt x="63" y="48"/>
                    <a:pt x="63" y="48"/>
                  </a:cubicBezTo>
                  <a:cubicBezTo>
                    <a:pt x="67" y="52"/>
                    <a:pt x="67" y="59"/>
                    <a:pt x="63" y="63"/>
                  </a:cubicBezTo>
                  <a:cubicBezTo>
                    <a:pt x="61" y="65"/>
                    <a:pt x="58" y="66"/>
                    <a:pt x="55"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5" name="Freeform 81"/>
            <p:cNvSpPr>
              <a:spLocks/>
            </p:cNvSpPr>
            <p:nvPr userDrawn="1"/>
          </p:nvSpPr>
          <p:spPr bwMode="auto">
            <a:xfrm>
              <a:off x="9985916" y="2799184"/>
              <a:ext cx="92488" cy="92488"/>
            </a:xfrm>
            <a:custGeom>
              <a:avLst/>
              <a:gdLst>
                <a:gd name="T0" fmla="*/ 11 w 67"/>
                <a:gd name="T1" fmla="*/ 67 h 67"/>
                <a:gd name="T2" fmla="*/ 4 w 67"/>
                <a:gd name="T3" fmla="*/ 64 h 67"/>
                <a:gd name="T4" fmla="*/ 4 w 67"/>
                <a:gd name="T5" fmla="*/ 49 h 67"/>
                <a:gd name="T6" fmla="*/ 49 w 67"/>
                <a:gd name="T7" fmla="*/ 4 h 67"/>
                <a:gd name="T8" fmla="*/ 63 w 67"/>
                <a:gd name="T9" fmla="*/ 4 h 67"/>
                <a:gd name="T10" fmla="*/ 63 w 67"/>
                <a:gd name="T11" fmla="*/ 19 h 67"/>
                <a:gd name="T12" fmla="*/ 19 w 67"/>
                <a:gd name="T13" fmla="*/ 64 h 67"/>
                <a:gd name="T14" fmla="*/ 11 w 67"/>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7">
                  <a:moveTo>
                    <a:pt x="11" y="67"/>
                  </a:moveTo>
                  <a:cubicBezTo>
                    <a:pt x="9" y="67"/>
                    <a:pt x="6" y="66"/>
                    <a:pt x="4" y="64"/>
                  </a:cubicBezTo>
                  <a:cubicBezTo>
                    <a:pt x="0" y="60"/>
                    <a:pt x="0" y="53"/>
                    <a:pt x="4" y="49"/>
                  </a:cubicBezTo>
                  <a:cubicBezTo>
                    <a:pt x="49" y="4"/>
                    <a:pt x="49" y="4"/>
                    <a:pt x="49" y="4"/>
                  </a:cubicBezTo>
                  <a:cubicBezTo>
                    <a:pt x="53" y="0"/>
                    <a:pt x="60" y="0"/>
                    <a:pt x="63" y="4"/>
                  </a:cubicBezTo>
                  <a:cubicBezTo>
                    <a:pt x="67" y="8"/>
                    <a:pt x="67" y="15"/>
                    <a:pt x="63" y="19"/>
                  </a:cubicBezTo>
                  <a:cubicBezTo>
                    <a:pt x="19" y="64"/>
                    <a:pt x="19" y="64"/>
                    <a:pt x="19" y="64"/>
                  </a:cubicBezTo>
                  <a:cubicBezTo>
                    <a:pt x="17" y="66"/>
                    <a:pt x="14" y="67"/>
                    <a:pt x="11" y="67"/>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 name="Freeform 82"/>
            <p:cNvSpPr>
              <a:spLocks/>
            </p:cNvSpPr>
            <p:nvPr userDrawn="1"/>
          </p:nvSpPr>
          <p:spPr bwMode="auto">
            <a:xfrm>
              <a:off x="9846295" y="2939695"/>
              <a:ext cx="92488" cy="91599"/>
            </a:xfrm>
            <a:custGeom>
              <a:avLst/>
              <a:gdLst>
                <a:gd name="T0" fmla="*/ 11 w 67"/>
                <a:gd name="T1" fmla="*/ 66 h 66"/>
                <a:gd name="T2" fmla="*/ 4 w 67"/>
                <a:gd name="T3" fmla="*/ 63 h 66"/>
                <a:gd name="T4" fmla="*/ 4 w 67"/>
                <a:gd name="T5" fmla="*/ 48 h 66"/>
                <a:gd name="T6" fmla="*/ 49 w 67"/>
                <a:gd name="T7" fmla="*/ 4 h 66"/>
                <a:gd name="T8" fmla="*/ 63 w 67"/>
                <a:gd name="T9" fmla="*/ 4 h 66"/>
                <a:gd name="T10" fmla="*/ 63 w 67"/>
                <a:gd name="T11" fmla="*/ 18 h 66"/>
                <a:gd name="T12" fmla="*/ 19 w 67"/>
                <a:gd name="T13" fmla="*/ 63 h 66"/>
                <a:gd name="T14" fmla="*/ 11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11" y="66"/>
                  </a:moveTo>
                  <a:cubicBezTo>
                    <a:pt x="9" y="66"/>
                    <a:pt x="6" y="65"/>
                    <a:pt x="4" y="63"/>
                  </a:cubicBezTo>
                  <a:cubicBezTo>
                    <a:pt x="0" y="59"/>
                    <a:pt x="0" y="52"/>
                    <a:pt x="4" y="48"/>
                  </a:cubicBezTo>
                  <a:cubicBezTo>
                    <a:pt x="49" y="4"/>
                    <a:pt x="49" y="4"/>
                    <a:pt x="49" y="4"/>
                  </a:cubicBezTo>
                  <a:cubicBezTo>
                    <a:pt x="53" y="0"/>
                    <a:pt x="59" y="0"/>
                    <a:pt x="63" y="4"/>
                  </a:cubicBezTo>
                  <a:cubicBezTo>
                    <a:pt x="67" y="7"/>
                    <a:pt x="67" y="14"/>
                    <a:pt x="63" y="18"/>
                  </a:cubicBezTo>
                  <a:cubicBezTo>
                    <a:pt x="19" y="63"/>
                    <a:pt x="19" y="63"/>
                    <a:pt x="19" y="63"/>
                  </a:cubicBezTo>
                  <a:cubicBezTo>
                    <a:pt x="17" y="65"/>
                    <a:pt x="14" y="66"/>
                    <a:pt x="11"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7" name="Freeform 83"/>
            <p:cNvSpPr>
              <a:spLocks/>
            </p:cNvSpPr>
            <p:nvPr userDrawn="1"/>
          </p:nvSpPr>
          <p:spPr bwMode="auto">
            <a:xfrm>
              <a:off x="10116645" y="2740490"/>
              <a:ext cx="92488" cy="91599"/>
            </a:xfrm>
            <a:custGeom>
              <a:avLst/>
              <a:gdLst>
                <a:gd name="T0" fmla="*/ 56 w 67"/>
                <a:gd name="T1" fmla="*/ 66 h 66"/>
                <a:gd name="T2" fmla="*/ 49 w 67"/>
                <a:gd name="T3" fmla="*/ 63 h 66"/>
                <a:gd name="T4" fmla="*/ 4 w 67"/>
                <a:gd name="T5" fmla="*/ 18 h 66"/>
                <a:gd name="T6" fmla="*/ 4 w 67"/>
                <a:gd name="T7" fmla="*/ 4 h 66"/>
                <a:gd name="T8" fmla="*/ 18 w 67"/>
                <a:gd name="T9" fmla="*/ 4 h 66"/>
                <a:gd name="T10" fmla="*/ 63 w 67"/>
                <a:gd name="T11" fmla="*/ 48 h 66"/>
                <a:gd name="T12" fmla="*/ 63 w 67"/>
                <a:gd name="T13" fmla="*/ 63 h 66"/>
                <a:gd name="T14" fmla="*/ 56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56" y="66"/>
                  </a:moveTo>
                  <a:cubicBezTo>
                    <a:pt x="54" y="66"/>
                    <a:pt x="51" y="65"/>
                    <a:pt x="49" y="63"/>
                  </a:cubicBezTo>
                  <a:cubicBezTo>
                    <a:pt x="4" y="18"/>
                    <a:pt x="4" y="18"/>
                    <a:pt x="4" y="18"/>
                  </a:cubicBezTo>
                  <a:cubicBezTo>
                    <a:pt x="0" y="14"/>
                    <a:pt x="0" y="8"/>
                    <a:pt x="4" y="4"/>
                  </a:cubicBezTo>
                  <a:cubicBezTo>
                    <a:pt x="8" y="0"/>
                    <a:pt x="15" y="0"/>
                    <a:pt x="18" y="4"/>
                  </a:cubicBezTo>
                  <a:cubicBezTo>
                    <a:pt x="63" y="48"/>
                    <a:pt x="63" y="48"/>
                    <a:pt x="63" y="48"/>
                  </a:cubicBezTo>
                  <a:cubicBezTo>
                    <a:pt x="67" y="52"/>
                    <a:pt x="67" y="59"/>
                    <a:pt x="63" y="63"/>
                  </a:cubicBezTo>
                  <a:cubicBezTo>
                    <a:pt x="61" y="65"/>
                    <a:pt x="59" y="66"/>
                    <a:pt x="56"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 name="Freeform 84"/>
            <p:cNvSpPr>
              <a:spLocks/>
            </p:cNvSpPr>
            <p:nvPr userDrawn="1"/>
          </p:nvSpPr>
          <p:spPr bwMode="auto">
            <a:xfrm>
              <a:off x="10447469" y="3069535"/>
              <a:ext cx="71145" cy="72035"/>
            </a:xfrm>
            <a:custGeom>
              <a:avLst/>
              <a:gdLst>
                <a:gd name="T0" fmla="*/ 41 w 52"/>
                <a:gd name="T1" fmla="*/ 52 h 52"/>
                <a:gd name="T2" fmla="*/ 34 w 52"/>
                <a:gd name="T3" fmla="*/ 49 h 52"/>
                <a:gd name="T4" fmla="*/ 4 w 52"/>
                <a:gd name="T5" fmla="*/ 18 h 52"/>
                <a:gd name="T6" fmla="*/ 4 w 52"/>
                <a:gd name="T7" fmla="*/ 4 h 52"/>
                <a:gd name="T8" fmla="*/ 18 w 52"/>
                <a:gd name="T9" fmla="*/ 4 h 52"/>
                <a:gd name="T10" fmla="*/ 48 w 52"/>
                <a:gd name="T11" fmla="*/ 34 h 52"/>
                <a:gd name="T12" fmla="*/ 48 w 52"/>
                <a:gd name="T13" fmla="*/ 49 h 52"/>
                <a:gd name="T14" fmla="*/ 41 w 52"/>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2">
                  <a:moveTo>
                    <a:pt x="41" y="52"/>
                  </a:moveTo>
                  <a:cubicBezTo>
                    <a:pt x="38" y="52"/>
                    <a:pt x="36" y="51"/>
                    <a:pt x="34" y="49"/>
                  </a:cubicBezTo>
                  <a:cubicBezTo>
                    <a:pt x="4" y="18"/>
                    <a:pt x="4" y="18"/>
                    <a:pt x="4" y="18"/>
                  </a:cubicBezTo>
                  <a:cubicBezTo>
                    <a:pt x="0" y="14"/>
                    <a:pt x="0" y="8"/>
                    <a:pt x="4" y="4"/>
                  </a:cubicBezTo>
                  <a:cubicBezTo>
                    <a:pt x="7" y="0"/>
                    <a:pt x="14" y="0"/>
                    <a:pt x="18" y="4"/>
                  </a:cubicBezTo>
                  <a:cubicBezTo>
                    <a:pt x="48" y="34"/>
                    <a:pt x="48" y="34"/>
                    <a:pt x="48" y="34"/>
                  </a:cubicBezTo>
                  <a:cubicBezTo>
                    <a:pt x="52" y="38"/>
                    <a:pt x="52" y="45"/>
                    <a:pt x="48" y="49"/>
                  </a:cubicBezTo>
                  <a:cubicBezTo>
                    <a:pt x="46" y="51"/>
                    <a:pt x="44" y="52"/>
                    <a:pt x="41" y="52"/>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9" name="Freeform 85"/>
            <p:cNvSpPr>
              <a:spLocks/>
            </p:cNvSpPr>
            <p:nvPr userDrawn="1"/>
          </p:nvSpPr>
          <p:spPr bwMode="auto">
            <a:xfrm>
              <a:off x="10103305" y="2696914"/>
              <a:ext cx="114721" cy="27569"/>
            </a:xfrm>
            <a:custGeom>
              <a:avLst/>
              <a:gdLst>
                <a:gd name="T0" fmla="*/ 73 w 83"/>
                <a:gd name="T1" fmla="*/ 20 h 20"/>
                <a:gd name="T2" fmla="*/ 10 w 83"/>
                <a:gd name="T3" fmla="*/ 20 h 20"/>
                <a:gd name="T4" fmla="*/ 0 w 83"/>
                <a:gd name="T5" fmla="*/ 10 h 20"/>
                <a:gd name="T6" fmla="*/ 10 w 83"/>
                <a:gd name="T7" fmla="*/ 0 h 20"/>
                <a:gd name="T8" fmla="*/ 73 w 83"/>
                <a:gd name="T9" fmla="*/ 0 h 20"/>
                <a:gd name="T10" fmla="*/ 83 w 83"/>
                <a:gd name="T11" fmla="*/ 10 h 20"/>
                <a:gd name="T12" fmla="*/ 73 w 8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3" h="20">
                  <a:moveTo>
                    <a:pt x="73" y="20"/>
                  </a:moveTo>
                  <a:cubicBezTo>
                    <a:pt x="10" y="20"/>
                    <a:pt x="10" y="20"/>
                    <a:pt x="10" y="20"/>
                  </a:cubicBezTo>
                  <a:cubicBezTo>
                    <a:pt x="4" y="20"/>
                    <a:pt x="0" y="16"/>
                    <a:pt x="0" y="10"/>
                  </a:cubicBezTo>
                  <a:cubicBezTo>
                    <a:pt x="0" y="4"/>
                    <a:pt x="4" y="0"/>
                    <a:pt x="10" y="0"/>
                  </a:cubicBezTo>
                  <a:cubicBezTo>
                    <a:pt x="73" y="0"/>
                    <a:pt x="73" y="0"/>
                    <a:pt x="73" y="0"/>
                  </a:cubicBezTo>
                  <a:cubicBezTo>
                    <a:pt x="79" y="0"/>
                    <a:pt x="83" y="4"/>
                    <a:pt x="83" y="10"/>
                  </a:cubicBezTo>
                  <a:cubicBezTo>
                    <a:pt x="83" y="16"/>
                    <a:pt x="79" y="20"/>
                    <a:pt x="7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0" name="Freeform 86"/>
            <p:cNvSpPr>
              <a:spLocks/>
            </p:cNvSpPr>
            <p:nvPr userDrawn="1"/>
          </p:nvSpPr>
          <p:spPr bwMode="auto">
            <a:xfrm>
              <a:off x="10056172" y="2610650"/>
              <a:ext cx="92488" cy="91599"/>
            </a:xfrm>
            <a:custGeom>
              <a:avLst/>
              <a:gdLst>
                <a:gd name="T0" fmla="*/ 12 w 67"/>
                <a:gd name="T1" fmla="*/ 66 h 66"/>
                <a:gd name="T2" fmla="*/ 4 w 67"/>
                <a:gd name="T3" fmla="*/ 63 h 66"/>
                <a:gd name="T4" fmla="*/ 4 w 67"/>
                <a:gd name="T5" fmla="*/ 49 h 66"/>
                <a:gd name="T6" fmla="*/ 49 w 67"/>
                <a:gd name="T7" fmla="*/ 4 h 66"/>
                <a:gd name="T8" fmla="*/ 64 w 67"/>
                <a:gd name="T9" fmla="*/ 4 h 66"/>
                <a:gd name="T10" fmla="*/ 64 w 67"/>
                <a:gd name="T11" fmla="*/ 18 h 66"/>
                <a:gd name="T12" fmla="*/ 19 w 67"/>
                <a:gd name="T13" fmla="*/ 63 h 66"/>
                <a:gd name="T14" fmla="*/ 12 w 67"/>
                <a:gd name="T15" fmla="*/ 66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66">
                  <a:moveTo>
                    <a:pt x="12" y="66"/>
                  </a:moveTo>
                  <a:cubicBezTo>
                    <a:pt x="9" y="66"/>
                    <a:pt x="6" y="65"/>
                    <a:pt x="4" y="63"/>
                  </a:cubicBezTo>
                  <a:cubicBezTo>
                    <a:pt x="0" y="59"/>
                    <a:pt x="0" y="53"/>
                    <a:pt x="4" y="49"/>
                  </a:cubicBezTo>
                  <a:cubicBezTo>
                    <a:pt x="49" y="4"/>
                    <a:pt x="49" y="4"/>
                    <a:pt x="49" y="4"/>
                  </a:cubicBezTo>
                  <a:cubicBezTo>
                    <a:pt x="53" y="0"/>
                    <a:pt x="60" y="0"/>
                    <a:pt x="64" y="4"/>
                  </a:cubicBezTo>
                  <a:cubicBezTo>
                    <a:pt x="67" y="8"/>
                    <a:pt x="67" y="14"/>
                    <a:pt x="64" y="18"/>
                  </a:cubicBezTo>
                  <a:cubicBezTo>
                    <a:pt x="19" y="63"/>
                    <a:pt x="19" y="63"/>
                    <a:pt x="19" y="63"/>
                  </a:cubicBezTo>
                  <a:cubicBezTo>
                    <a:pt x="17" y="65"/>
                    <a:pt x="14" y="66"/>
                    <a:pt x="12" y="66"/>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1" name="Freeform 87"/>
            <p:cNvSpPr>
              <a:spLocks/>
            </p:cNvSpPr>
            <p:nvPr userDrawn="1"/>
          </p:nvSpPr>
          <p:spPr bwMode="auto">
            <a:xfrm>
              <a:off x="10330080" y="2285162"/>
              <a:ext cx="145847" cy="144958"/>
            </a:xfrm>
            <a:custGeom>
              <a:avLst/>
              <a:gdLst>
                <a:gd name="T0" fmla="*/ 11 w 106"/>
                <a:gd name="T1" fmla="*/ 105 h 105"/>
                <a:gd name="T2" fmla="*/ 4 w 106"/>
                <a:gd name="T3" fmla="*/ 102 h 105"/>
                <a:gd name="T4" fmla="*/ 4 w 106"/>
                <a:gd name="T5" fmla="*/ 88 h 105"/>
                <a:gd name="T6" fmla="*/ 88 w 106"/>
                <a:gd name="T7" fmla="*/ 4 h 105"/>
                <a:gd name="T8" fmla="*/ 102 w 106"/>
                <a:gd name="T9" fmla="*/ 4 h 105"/>
                <a:gd name="T10" fmla="*/ 102 w 106"/>
                <a:gd name="T11" fmla="*/ 18 h 105"/>
                <a:gd name="T12" fmla="*/ 18 w 106"/>
                <a:gd name="T13" fmla="*/ 102 h 105"/>
                <a:gd name="T14" fmla="*/ 11 w 106"/>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105">
                  <a:moveTo>
                    <a:pt x="11" y="105"/>
                  </a:moveTo>
                  <a:cubicBezTo>
                    <a:pt x="8" y="105"/>
                    <a:pt x="6" y="104"/>
                    <a:pt x="4" y="102"/>
                  </a:cubicBezTo>
                  <a:cubicBezTo>
                    <a:pt x="0" y="98"/>
                    <a:pt x="0" y="91"/>
                    <a:pt x="4" y="88"/>
                  </a:cubicBezTo>
                  <a:cubicBezTo>
                    <a:pt x="88" y="4"/>
                    <a:pt x="88" y="4"/>
                    <a:pt x="88" y="4"/>
                  </a:cubicBezTo>
                  <a:cubicBezTo>
                    <a:pt x="92" y="0"/>
                    <a:pt x="98" y="0"/>
                    <a:pt x="102" y="4"/>
                  </a:cubicBezTo>
                  <a:cubicBezTo>
                    <a:pt x="106" y="8"/>
                    <a:pt x="106" y="14"/>
                    <a:pt x="102" y="18"/>
                  </a:cubicBezTo>
                  <a:cubicBezTo>
                    <a:pt x="18" y="102"/>
                    <a:pt x="18" y="102"/>
                    <a:pt x="18" y="102"/>
                  </a:cubicBezTo>
                  <a:cubicBezTo>
                    <a:pt x="16" y="104"/>
                    <a:pt x="14" y="105"/>
                    <a:pt x="11" y="105"/>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2" name="Freeform 88"/>
            <p:cNvSpPr>
              <a:spLocks/>
            </p:cNvSpPr>
            <p:nvPr userDrawn="1"/>
          </p:nvSpPr>
          <p:spPr bwMode="auto">
            <a:xfrm>
              <a:off x="10491045" y="2213128"/>
              <a:ext cx="56916" cy="55137"/>
            </a:xfrm>
            <a:custGeom>
              <a:avLst/>
              <a:gdLst>
                <a:gd name="T0" fmla="*/ 11 w 41"/>
                <a:gd name="T1" fmla="*/ 40 h 40"/>
                <a:gd name="T2" fmla="*/ 4 w 41"/>
                <a:gd name="T3" fmla="*/ 37 h 40"/>
                <a:gd name="T4" fmla="*/ 4 w 41"/>
                <a:gd name="T5" fmla="*/ 23 h 40"/>
                <a:gd name="T6" fmla="*/ 23 w 41"/>
                <a:gd name="T7" fmla="*/ 4 h 40"/>
                <a:gd name="T8" fmla="*/ 37 w 41"/>
                <a:gd name="T9" fmla="*/ 4 h 40"/>
                <a:gd name="T10" fmla="*/ 37 w 41"/>
                <a:gd name="T11" fmla="*/ 18 h 40"/>
                <a:gd name="T12" fmla="*/ 18 w 41"/>
                <a:gd name="T13" fmla="*/ 37 h 40"/>
                <a:gd name="T14" fmla="*/ 11 w 41"/>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0">
                  <a:moveTo>
                    <a:pt x="11" y="40"/>
                  </a:moveTo>
                  <a:cubicBezTo>
                    <a:pt x="8" y="40"/>
                    <a:pt x="6" y="39"/>
                    <a:pt x="4" y="37"/>
                  </a:cubicBezTo>
                  <a:cubicBezTo>
                    <a:pt x="0" y="33"/>
                    <a:pt x="0" y="27"/>
                    <a:pt x="4" y="23"/>
                  </a:cubicBezTo>
                  <a:cubicBezTo>
                    <a:pt x="23" y="4"/>
                    <a:pt x="23" y="4"/>
                    <a:pt x="23" y="4"/>
                  </a:cubicBezTo>
                  <a:cubicBezTo>
                    <a:pt x="27" y="0"/>
                    <a:pt x="33" y="0"/>
                    <a:pt x="37" y="4"/>
                  </a:cubicBezTo>
                  <a:cubicBezTo>
                    <a:pt x="41" y="8"/>
                    <a:pt x="41" y="14"/>
                    <a:pt x="37" y="18"/>
                  </a:cubicBezTo>
                  <a:cubicBezTo>
                    <a:pt x="18" y="37"/>
                    <a:pt x="18" y="37"/>
                    <a:pt x="18" y="37"/>
                  </a:cubicBezTo>
                  <a:cubicBezTo>
                    <a:pt x="16" y="39"/>
                    <a:pt x="13" y="40"/>
                    <a:pt x="11" y="4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3" name="Freeform 89"/>
            <p:cNvSpPr>
              <a:spLocks/>
            </p:cNvSpPr>
            <p:nvPr userDrawn="1"/>
          </p:nvSpPr>
          <p:spPr bwMode="auto">
            <a:xfrm>
              <a:off x="9918328" y="2777841"/>
              <a:ext cx="114721" cy="27569"/>
            </a:xfrm>
            <a:custGeom>
              <a:avLst/>
              <a:gdLst>
                <a:gd name="T0" fmla="*/ 73 w 83"/>
                <a:gd name="T1" fmla="*/ 20 h 20"/>
                <a:gd name="T2" fmla="*/ 10 w 83"/>
                <a:gd name="T3" fmla="*/ 20 h 20"/>
                <a:gd name="T4" fmla="*/ 0 w 83"/>
                <a:gd name="T5" fmla="*/ 10 h 20"/>
                <a:gd name="T6" fmla="*/ 10 w 83"/>
                <a:gd name="T7" fmla="*/ 0 h 20"/>
                <a:gd name="T8" fmla="*/ 73 w 83"/>
                <a:gd name="T9" fmla="*/ 0 h 20"/>
                <a:gd name="T10" fmla="*/ 83 w 83"/>
                <a:gd name="T11" fmla="*/ 10 h 20"/>
                <a:gd name="T12" fmla="*/ 73 w 83"/>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83" h="20">
                  <a:moveTo>
                    <a:pt x="73" y="20"/>
                  </a:moveTo>
                  <a:cubicBezTo>
                    <a:pt x="10" y="20"/>
                    <a:pt x="10" y="20"/>
                    <a:pt x="10" y="20"/>
                  </a:cubicBezTo>
                  <a:cubicBezTo>
                    <a:pt x="4" y="20"/>
                    <a:pt x="0" y="15"/>
                    <a:pt x="0" y="10"/>
                  </a:cubicBezTo>
                  <a:cubicBezTo>
                    <a:pt x="0" y="4"/>
                    <a:pt x="4" y="0"/>
                    <a:pt x="10" y="0"/>
                  </a:cubicBezTo>
                  <a:cubicBezTo>
                    <a:pt x="73" y="0"/>
                    <a:pt x="73" y="0"/>
                    <a:pt x="73" y="0"/>
                  </a:cubicBezTo>
                  <a:cubicBezTo>
                    <a:pt x="79" y="0"/>
                    <a:pt x="83" y="4"/>
                    <a:pt x="83" y="10"/>
                  </a:cubicBezTo>
                  <a:cubicBezTo>
                    <a:pt x="83" y="15"/>
                    <a:pt x="79" y="20"/>
                    <a:pt x="73" y="20"/>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4" name="Freeform 90"/>
            <p:cNvSpPr>
              <a:spLocks/>
            </p:cNvSpPr>
            <p:nvPr userDrawn="1"/>
          </p:nvSpPr>
          <p:spPr bwMode="auto">
            <a:xfrm>
              <a:off x="9781375" y="3041967"/>
              <a:ext cx="55137" cy="54248"/>
            </a:xfrm>
            <a:custGeom>
              <a:avLst/>
              <a:gdLst>
                <a:gd name="T0" fmla="*/ 11 w 40"/>
                <a:gd name="T1" fmla="*/ 39 h 39"/>
                <a:gd name="T2" fmla="*/ 4 w 40"/>
                <a:gd name="T3" fmla="*/ 36 h 39"/>
                <a:gd name="T4" fmla="*/ 4 w 40"/>
                <a:gd name="T5" fmla="*/ 22 h 39"/>
                <a:gd name="T6" fmla="*/ 21 w 40"/>
                <a:gd name="T7" fmla="*/ 4 h 39"/>
                <a:gd name="T8" fmla="*/ 36 w 40"/>
                <a:gd name="T9" fmla="*/ 4 h 39"/>
                <a:gd name="T10" fmla="*/ 36 w 40"/>
                <a:gd name="T11" fmla="*/ 19 h 39"/>
                <a:gd name="T12" fmla="*/ 18 w 40"/>
                <a:gd name="T13" fmla="*/ 36 h 39"/>
                <a:gd name="T14" fmla="*/ 11 w 40"/>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9">
                  <a:moveTo>
                    <a:pt x="11" y="39"/>
                  </a:moveTo>
                  <a:cubicBezTo>
                    <a:pt x="8" y="39"/>
                    <a:pt x="6" y="38"/>
                    <a:pt x="4" y="36"/>
                  </a:cubicBezTo>
                  <a:cubicBezTo>
                    <a:pt x="0" y="32"/>
                    <a:pt x="0" y="26"/>
                    <a:pt x="4" y="22"/>
                  </a:cubicBezTo>
                  <a:cubicBezTo>
                    <a:pt x="21" y="4"/>
                    <a:pt x="21" y="4"/>
                    <a:pt x="21" y="4"/>
                  </a:cubicBezTo>
                  <a:cubicBezTo>
                    <a:pt x="25" y="0"/>
                    <a:pt x="32" y="0"/>
                    <a:pt x="36" y="4"/>
                  </a:cubicBezTo>
                  <a:cubicBezTo>
                    <a:pt x="40" y="8"/>
                    <a:pt x="40" y="15"/>
                    <a:pt x="36" y="19"/>
                  </a:cubicBezTo>
                  <a:cubicBezTo>
                    <a:pt x="18" y="36"/>
                    <a:pt x="18" y="36"/>
                    <a:pt x="18" y="36"/>
                  </a:cubicBezTo>
                  <a:cubicBezTo>
                    <a:pt x="16" y="38"/>
                    <a:pt x="13" y="39"/>
                    <a:pt x="11" y="39"/>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5" name="Freeform 91"/>
            <p:cNvSpPr>
              <a:spLocks/>
            </p:cNvSpPr>
            <p:nvPr userDrawn="1"/>
          </p:nvSpPr>
          <p:spPr bwMode="auto">
            <a:xfrm>
              <a:off x="10277610" y="2901455"/>
              <a:ext cx="155630" cy="154740"/>
            </a:xfrm>
            <a:custGeom>
              <a:avLst/>
              <a:gdLst>
                <a:gd name="T0" fmla="*/ 102 w 113"/>
                <a:gd name="T1" fmla="*/ 112 h 112"/>
                <a:gd name="T2" fmla="*/ 95 w 113"/>
                <a:gd name="T3" fmla="*/ 109 h 112"/>
                <a:gd name="T4" fmla="*/ 4 w 113"/>
                <a:gd name="T5" fmla="*/ 18 h 112"/>
                <a:gd name="T6" fmla="*/ 4 w 113"/>
                <a:gd name="T7" fmla="*/ 3 h 112"/>
                <a:gd name="T8" fmla="*/ 18 w 113"/>
                <a:gd name="T9" fmla="*/ 3 h 112"/>
                <a:gd name="T10" fmla="*/ 109 w 113"/>
                <a:gd name="T11" fmla="*/ 95 h 112"/>
                <a:gd name="T12" fmla="*/ 109 w 113"/>
                <a:gd name="T13" fmla="*/ 109 h 112"/>
                <a:gd name="T14" fmla="*/ 102 w 113"/>
                <a:gd name="T15" fmla="*/ 112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112">
                  <a:moveTo>
                    <a:pt x="102" y="112"/>
                  </a:moveTo>
                  <a:cubicBezTo>
                    <a:pt x="100" y="112"/>
                    <a:pt x="97" y="111"/>
                    <a:pt x="95" y="109"/>
                  </a:cubicBezTo>
                  <a:cubicBezTo>
                    <a:pt x="4" y="18"/>
                    <a:pt x="4" y="18"/>
                    <a:pt x="4" y="18"/>
                  </a:cubicBezTo>
                  <a:cubicBezTo>
                    <a:pt x="0" y="14"/>
                    <a:pt x="0" y="7"/>
                    <a:pt x="4" y="3"/>
                  </a:cubicBezTo>
                  <a:cubicBezTo>
                    <a:pt x="8" y="0"/>
                    <a:pt x="14" y="0"/>
                    <a:pt x="18" y="3"/>
                  </a:cubicBezTo>
                  <a:cubicBezTo>
                    <a:pt x="109" y="95"/>
                    <a:pt x="109" y="95"/>
                    <a:pt x="109" y="95"/>
                  </a:cubicBezTo>
                  <a:cubicBezTo>
                    <a:pt x="113" y="98"/>
                    <a:pt x="113" y="105"/>
                    <a:pt x="109" y="109"/>
                  </a:cubicBezTo>
                  <a:cubicBezTo>
                    <a:pt x="107" y="111"/>
                    <a:pt x="105" y="112"/>
                    <a:pt x="102" y="112"/>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6" name="Freeform 92"/>
            <p:cNvSpPr>
              <a:spLocks/>
            </p:cNvSpPr>
            <p:nvPr userDrawn="1"/>
          </p:nvSpPr>
          <p:spPr bwMode="auto">
            <a:xfrm>
              <a:off x="10227809" y="2447906"/>
              <a:ext cx="83595" cy="84485"/>
            </a:xfrm>
            <a:custGeom>
              <a:avLst/>
              <a:gdLst>
                <a:gd name="T0" fmla="*/ 11 w 61"/>
                <a:gd name="T1" fmla="*/ 61 h 61"/>
                <a:gd name="T2" fmla="*/ 4 w 61"/>
                <a:gd name="T3" fmla="*/ 58 h 61"/>
                <a:gd name="T4" fmla="*/ 4 w 61"/>
                <a:gd name="T5" fmla="*/ 44 h 61"/>
                <a:gd name="T6" fmla="*/ 43 w 61"/>
                <a:gd name="T7" fmla="*/ 4 h 61"/>
                <a:gd name="T8" fmla="*/ 58 w 61"/>
                <a:gd name="T9" fmla="*/ 4 h 61"/>
                <a:gd name="T10" fmla="*/ 58 w 61"/>
                <a:gd name="T11" fmla="*/ 18 h 61"/>
                <a:gd name="T12" fmla="*/ 18 w 61"/>
                <a:gd name="T13" fmla="*/ 58 h 61"/>
                <a:gd name="T14" fmla="*/ 11 w 61"/>
                <a:gd name="T15" fmla="*/ 61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61">
                  <a:moveTo>
                    <a:pt x="11" y="61"/>
                  </a:moveTo>
                  <a:cubicBezTo>
                    <a:pt x="8" y="61"/>
                    <a:pt x="6" y="60"/>
                    <a:pt x="4" y="58"/>
                  </a:cubicBezTo>
                  <a:cubicBezTo>
                    <a:pt x="0" y="54"/>
                    <a:pt x="0" y="48"/>
                    <a:pt x="4" y="44"/>
                  </a:cubicBezTo>
                  <a:cubicBezTo>
                    <a:pt x="43" y="4"/>
                    <a:pt x="43" y="4"/>
                    <a:pt x="43" y="4"/>
                  </a:cubicBezTo>
                  <a:cubicBezTo>
                    <a:pt x="47" y="0"/>
                    <a:pt x="54" y="0"/>
                    <a:pt x="58" y="4"/>
                  </a:cubicBezTo>
                  <a:cubicBezTo>
                    <a:pt x="61" y="8"/>
                    <a:pt x="61" y="14"/>
                    <a:pt x="58" y="18"/>
                  </a:cubicBezTo>
                  <a:cubicBezTo>
                    <a:pt x="18" y="58"/>
                    <a:pt x="18" y="58"/>
                    <a:pt x="18" y="58"/>
                  </a:cubicBezTo>
                  <a:cubicBezTo>
                    <a:pt x="16" y="60"/>
                    <a:pt x="14" y="61"/>
                    <a:pt x="11" y="61"/>
                  </a:cubicBezTo>
                </a:path>
              </a:pathLst>
            </a:custGeom>
            <a:solidFill>
              <a:srgbClr val="EE46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27" name="Music Notes"/>
          <p:cNvGrpSpPr/>
          <p:nvPr/>
        </p:nvGrpSpPr>
        <p:grpSpPr>
          <a:xfrm>
            <a:off x="3819410" y="2369962"/>
            <a:ext cx="768855" cy="821441"/>
            <a:chOff x="4775200" y="2022475"/>
            <a:chExt cx="2635251" cy="2816225"/>
          </a:xfrm>
        </p:grpSpPr>
        <p:sp>
          <p:nvSpPr>
            <p:cNvPr id="328" name="Freeform 42"/>
            <p:cNvSpPr>
              <a:spLocks noEditPoints="1"/>
            </p:cNvSpPr>
            <p:nvPr userDrawn="1"/>
          </p:nvSpPr>
          <p:spPr bwMode="auto">
            <a:xfrm>
              <a:off x="5857875" y="2971800"/>
              <a:ext cx="569913" cy="842963"/>
            </a:xfrm>
            <a:custGeom>
              <a:avLst/>
              <a:gdLst>
                <a:gd name="T0" fmla="*/ 30 w 152"/>
                <a:gd name="T1" fmla="*/ 225 h 225"/>
                <a:gd name="T2" fmla="*/ 0 w 152"/>
                <a:gd name="T3" fmla="*/ 196 h 225"/>
                <a:gd name="T4" fmla="*/ 30 w 152"/>
                <a:gd name="T5" fmla="*/ 167 h 225"/>
                <a:gd name="T6" fmla="*/ 33 w 152"/>
                <a:gd name="T7" fmla="*/ 167 h 225"/>
                <a:gd name="T8" fmla="*/ 33 w 152"/>
                <a:gd name="T9" fmla="*/ 46 h 225"/>
                <a:gd name="T10" fmla="*/ 38 w 152"/>
                <a:gd name="T11" fmla="*/ 39 h 225"/>
                <a:gd name="T12" fmla="*/ 142 w 152"/>
                <a:gd name="T13" fmla="*/ 0 h 225"/>
                <a:gd name="T14" fmla="*/ 149 w 152"/>
                <a:gd name="T15" fmla="*/ 1 h 225"/>
                <a:gd name="T16" fmla="*/ 152 w 152"/>
                <a:gd name="T17" fmla="*/ 8 h 225"/>
                <a:gd name="T18" fmla="*/ 152 w 152"/>
                <a:gd name="T19" fmla="*/ 162 h 225"/>
                <a:gd name="T20" fmla="*/ 122 w 152"/>
                <a:gd name="T21" fmla="*/ 191 h 225"/>
                <a:gd name="T22" fmla="*/ 92 w 152"/>
                <a:gd name="T23" fmla="*/ 162 h 225"/>
                <a:gd name="T24" fmla="*/ 122 w 152"/>
                <a:gd name="T25" fmla="*/ 133 h 225"/>
                <a:gd name="T26" fmla="*/ 125 w 152"/>
                <a:gd name="T27" fmla="*/ 134 h 225"/>
                <a:gd name="T28" fmla="*/ 125 w 152"/>
                <a:gd name="T29" fmla="*/ 64 h 225"/>
                <a:gd name="T30" fmla="*/ 60 w 152"/>
                <a:gd name="T31" fmla="*/ 87 h 225"/>
                <a:gd name="T32" fmla="*/ 60 w 152"/>
                <a:gd name="T33" fmla="*/ 196 h 225"/>
                <a:gd name="T34" fmla="*/ 30 w 152"/>
                <a:gd name="T35" fmla="*/ 225 h 225"/>
                <a:gd name="T36" fmla="*/ 30 w 152"/>
                <a:gd name="T37" fmla="*/ 175 h 225"/>
                <a:gd name="T38" fmla="*/ 8 w 152"/>
                <a:gd name="T39" fmla="*/ 196 h 225"/>
                <a:gd name="T40" fmla="*/ 30 w 152"/>
                <a:gd name="T41" fmla="*/ 217 h 225"/>
                <a:gd name="T42" fmla="*/ 52 w 152"/>
                <a:gd name="T43" fmla="*/ 196 h 225"/>
                <a:gd name="T44" fmla="*/ 52 w 152"/>
                <a:gd name="T45" fmla="*/ 82 h 225"/>
                <a:gd name="T46" fmla="*/ 133 w 152"/>
                <a:gd name="T47" fmla="*/ 52 h 225"/>
                <a:gd name="T48" fmla="*/ 133 w 152"/>
                <a:gd name="T49" fmla="*/ 143 h 225"/>
                <a:gd name="T50" fmla="*/ 128 w 152"/>
                <a:gd name="T51" fmla="*/ 142 h 225"/>
                <a:gd name="T52" fmla="*/ 122 w 152"/>
                <a:gd name="T53" fmla="*/ 141 h 225"/>
                <a:gd name="T54" fmla="*/ 100 w 152"/>
                <a:gd name="T55" fmla="*/ 162 h 225"/>
                <a:gd name="T56" fmla="*/ 122 w 152"/>
                <a:gd name="T57" fmla="*/ 183 h 225"/>
                <a:gd name="T58" fmla="*/ 144 w 152"/>
                <a:gd name="T59" fmla="*/ 162 h 225"/>
                <a:gd name="T60" fmla="*/ 144 w 152"/>
                <a:gd name="T61" fmla="*/ 8 h 225"/>
                <a:gd name="T62" fmla="*/ 41 w 152"/>
                <a:gd name="T63" fmla="*/ 46 h 225"/>
                <a:gd name="T64" fmla="*/ 41 w 152"/>
                <a:gd name="T65" fmla="*/ 49 h 225"/>
                <a:gd name="T66" fmla="*/ 41 w 152"/>
                <a:gd name="T67" fmla="*/ 177 h 225"/>
                <a:gd name="T68" fmla="*/ 36 w 152"/>
                <a:gd name="T69" fmla="*/ 176 h 225"/>
                <a:gd name="T70" fmla="*/ 30 w 152"/>
                <a:gd name="T71" fmla="*/ 175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2" h="225">
                  <a:moveTo>
                    <a:pt x="30" y="225"/>
                  </a:moveTo>
                  <a:cubicBezTo>
                    <a:pt x="14" y="225"/>
                    <a:pt x="0" y="212"/>
                    <a:pt x="0" y="196"/>
                  </a:cubicBezTo>
                  <a:cubicBezTo>
                    <a:pt x="0" y="180"/>
                    <a:pt x="14" y="167"/>
                    <a:pt x="30" y="167"/>
                  </a:cubicBezTo>
                  <a:cubicBezTo>
                    <a:pt x="31" y="167"/>
                    <a:pt x="32" y="167"/>
                    <a:pt x="33" y="167"/>
                  </a:cubicBezTo>
                  <a:cubicBezTo>
                    <a:pt x="33" y="46"/>
                    <a:pt x="33" y="46"/>
                    <a:pt x="33" y="46"/>
                  </a:cubicBezTo>
                  <a:cubicBezTo>
                    <a:pt x="33" y="43"/>
                    <a:pt x="35" y="40"/>
                    <a:pt x="38" y="39"/>
                  </a:cubicBezTo>
                  <a:cubicBezTo>
                    <a:pt x="142" y="0"/>
                    <a:pt x="142" y="0"/>
                    <a:pt x="142" y="0"/>
                  </a:cubicBezTo>
                  <a:cubicBezTo>
                    <a:pt x="144" y="0"/>
                    <a:pt x="147" y="0"/>
                    <a:pt x="149" y="1"/>
                  </a:cubicBezTo>
                  <a:cubicBezTo>
                    <a:pt x="151" y="3"/>
                    <a:pt x="152" y="5"/>
                    <a:pt x="152" y="8"/>
                  </a:cubicBezTo>
                  <a:cubicBezTo>
                    <a:pt x="152" y="162"/>
                    <a:pt x="152" y="162"/>
                    <a:pt x="152" y="162"/>
                  </a:cubicBezTo>
                  <a:cubicBezTo>
                    <a:pt x="152" y="178"/>
                    <a:pt x="139" y="191"/>
                    <a:pt x="122" y="191"/>
                  </a:cubicBezTo>
                  <a:cubicBezTo>
                    <a:pt x="106" y="191"/>
                    <a:pt x="92" y="178"/>
                    <a:pt x="92" y="162"/>
                  </a:cubicBezTo>
                  <a:cubicBezTo>
                    <a:pt x="92" y="146"/>
                    <a:pt x="106" y="133"/>
                    <a:pt x="122" y="133"/>
                  </a:cubicBezTo>
                  <a:cubicBezTo>
                    <a:pt x="123" y="133"/>
                    <a:pt x="124" y="133"/>
                    <a:pt x="125" y="134"/>
                  </a:cubicBezTo>
                  <a:cubicBezTo>
                    <a:pt x="125" y="64"/>
                    <a:pt x="125" y="64"/>
                    <a:pt x="125" y="64"/>
                  </a:cubicBezTo>
                  <a:cubicBezTo>
                    <a:pt x="60" y="87"/>
                    <a:pt x="60" y="87"/>
                    <a:pt x="60" y="87"/>
                  </a:cubicBezTo>
                  <a:cubicBezTo>
                    <a:pt x="60" y="196"/>
                    <a:pt x="60" y="196"/>
                    <a:pt x="60" y="196"/>
                  </a:cubicBezTo>
                  <a:cubicBezTo>
                    <a:pt x="60" y="212"/>
                    <a:pt x="47" y="225"/>
                    <a:pt x="30" y="225"/>
                  </a:cubicBezTo>
                  <a:close/>
                  <a:moveTo>
                    <a:pt x="30" y="175"/>
                  </a:moveTo>
                  <a:cubicBezTo>
                    <a:pt x="18" y="175"/>
                    <a:pt x="8" y="185"/>
                    <a:pt x="8" y="196"/>
                  </a:cubicBezTo>
                  <a:cubicBezTo>
                    <a:pt x="8" y="208"/>
                    <a:pt x="18" y="217"/>
                    <a:pt x="30" y="217"/>
                  </a:cubicBezTo>
                  <a:cubicBezTo>
                    <a:pt x="43" y="217"/>
                    <a:pt x="52" y="208"/>
                    <a:pt x="52" y="196"/>
                  </a:cubicBezTo>
                  <a:cubicBezTo>
                    <a:pt x="52" y="82"/>
                    <a:pt x="52" y="82"/>
                    <a:pt x="52" y="82"/>
                  </a:cubicBezTo>
                  <a:cubicBezTo>
                    <a:pt x="133" y="52"/>
                    <a:pt x="133" y="52"/>
                    <a:pt x="133" y="52"/>
                  </a:cubicBezTo>
                  <a:cubicBezTo>
                    <a:pt x="133" y="143"/>
                    <a:pt x="133" y="143"/>
                    <a:pt x="133" y="143"/>
                  </a:cubicBezTo>
                  <a:cubicBezTo>
                    <a:pt x="128" y="142"/>
                    <a:pt x="128" y="142"/>
                    <a:pt x="128" y="142"/>
                  </a:cubicBezTo>
                  <a:cubicBezTo>
                    <a:pt x="126" y="142"/>
                    <a:pt x="124" y="141"/>
                    <a:pt x="122" y="141"/>
                  </a:cubicBezTo>
                  <a:cubicBezTo>
                    <a:pt x="110" y="141"/>
                    <a:pt x="100" y="151"/>
                    <a:pt x="100" y="162"/>
                  </a:cubicBezTo>
                  <a:cubicBezTo>
                    <a:pt x="100" y="174"/>
                    <a:pt x="110" y="183"/>
                    <a:pt x="122" y="183"/>
                  </a:cubicBezTo>
                  <a:cubicBezTo>
                    <a:pt x="135" y="183"/>
                    <a:pt x="144" y="174"/>
                    <a:pt x="144" y="162"/>
                  </a:cubicBezTo>
                  <a:cubicBezTo>
                    <a:pt x="144" y="8"/>
                    <a:pt x="144" y="8"/>
                    <a:pt x="144" y="8"/>
                  </a:cubicBezTo>
                  <a:cubicBezTo>
                    <a:pt x="41" y="46"/>
                    <a:pt x="41" y="46"/>
                    <a:pt x="41" y="46"/>
                  </a:cubicBezTo>
                  <a:cubicBezTo>
                    <a:pt x="41" y="49"/>
                    <a:pt x="41" y="49"/>
                    <a:pt x="41" y="49"/>
                  </a:cubicBezTo>
                  <a:cubicBezTo>
                    <a:pt x="41" y="177"/>
                    <a:pt x="41" y="177"/>
                    <a:pt x="41" y="177"/>
                  </a:cubicBezTo>
                  <a:cubicBezTo>
                    <a:pt x="36" y="176"/>
                    <a:pt x="36" y="176"/>
                    <a:pt x="36" y="176"/>
                  </a:cubicBezTo>
                  <a:cubicBezTo>
                    <a:pt x="34" y="175"/>
                    <a:pt x="32" y="175"/>
                    <a:pt x="30" y="1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9" name="Freeform 43"/>
            <p:cNvSpPr>
              <a:spLocks noEditPoints="1"/>
            </p:cNvSpPr>
            <p:nvPr userDrawn="1"/>
          </p:nvSpPr>
          <p:spPr bwMode="auto">
            <a:xfrm>
              <a:off x="5761038" y="2719388"/>
              <a:ext cx="1128713" cy="1417638"/>
            </a:xfrm>
            <a:custGeom>
              <a:avLst/>
              <a:gdLst>
                <a:gd name="T0" fmla="*/ 96 w 301"/>
                <a:gd name="T1" fmla="*/ 369 h 378"/>
                <a:gd name="T2" fmla="*/ 122 w 301"/>
                <a:gd name="T3" fmla="*/ 378 h 378"/>
                <a:gd name="T4" fmla="*/ 139 w 301"/>
                <a:gd name="T5" fmla="*/ 376 h 378"/>
                <a:gd name="T6" fmla="*/ 70 w 301"/>
                <a:gd name="T7" fmla="*/ 373 h 378"/>
                <a:gd name="T8" fmla="*/ 86 w 301"/>
                <a:gd name="T9" fmla="*/ 376 h 378"/>
                <a:gd name="T10" fmla="*/ 162 w 301"/>
                <a:gd name="T11" fmla="*/ 362 h 378"/>
                <a:gd name="T12" fmla="*/ 60 w 301"/>
                <a:gd name="T13" fmla="*/ 371 h 378"/>
                <a:gd name="T14" fmla="*/ 62 w 301"/>
                <a:gd name="T15" fmla="*/ 362 h 378"/>
                <a:gd name="T16" fmla="*/ 171 w 301"/>
                <a:gd name="T17" fmla="*/ 360 h 378"/>
                <a:gd name="T18" fmla="*/ 174 w 301"/>
                <a:gd name="T19" fmla="*/ 368 h 378"/>
                <a:gd name="T20" fmla="*/ 25 w 301"/>
                <a:gd name="T21" fmla="*/ 347 h 378"/>
                <a:gd name="T22" fmla="*/ 198 w 301"/>
                <a:gd name="T23" fmla="*/ 357 h 378"/>
                <a:gd name="T24" fmla="*/ 212 w 301"/>
                <a:gd name="T25" fmla="*/ 349 h 378"/>
                <a:gd name="T26" fmla="*/ 216 w 301"/>
                <a:gd name="T27" fmla="*/ 337 h 378"/>
                <a:gd name="T28" fmla="*/ 221 w 301"/>
                <a:gd name="T29" fmla="*/ 344 h 378"/>
                <a:gd name="T30" fmla="*/ 246 w 301"/>
                <a:gd name="T31" fmla="*/ 310 h 378"/>
                <a:gd name="T32" fmla="*/ 259 w 301"/>
                <a:gd name="T33" fmla="*/ 308 h 378"/>
                <a:gd name="T34" fmla="*/ 269 w 301"/>
                <a:gd name="T35" fmla="*/ 295 h 378"/>
                <a:gd name="T36" fmla="*/ 267 w 301"/>
                <a:gd name="T37" fmla="*/ 282 h 378"/>
                <a:gd name="T38" fmla="*/ 274 w 301"/>
                <a:gd name="T39" fmla="*/ 286 h 378"/>
                <a:gd name="T40" fmla="*/ 284 w 301"/>
                <a:gd name="T41" fmla="*/ 244 h 378"/>
                <a:gd name="T42" fmla="*/ 295 w 301"/>
                <a:gd name="T43" fmla="*/ 238 h 378"/>
                <a:gd name="T44" fmla="*/ 298 w 301"/>
                <a:gd name="T45" fmla="*/ 221 h 378"/>
                <a:gd name="T46" fmla="*/ 291 w 301"/>
                <a:gd name="T47" fmla="*/ 211 h 378"/>
                <a:gd name="T48" fmla="*/ 300 w 301"/>
                <a:gd name="T49" fmla="*/ 212 h 378"/>
                <a:gd name="T50" fmla="*/ 300 w 301"/>
                <a:gd name="T51" fmla="*/ 169 h 378"/>
                <a:gd name="T52" fmla="*/ 290 w 301"/>
                <a:gd name="T53" fmla="*/ 160 h 378"/>
                <a:gd name="T54" fmla="*/ 299 w 301"/>
                <a:gd name="T55" fmla="*/ 159 h 378"/>
                <a:gd name="T56" fmla="*/ 279 w 301"/>
                <a:gd name="T57" fmla="*/ 121 h 378"/>
                <a:gd name="T58" fmla="*/ 284 w 301"/>
                <a:gd name="T59" fmla="*/ 136 h 378"/>
                <a:gd name="T60" fmla="*/ 275 w 301"/>
                <a:gd name="T61" fmla="*/ 94 h 378"/>
                <a:gd name="T62" fmla="*/ 263 w 301"/>
                <a:gd name="T63" fmla="*/ 90 h 378"/>
                <a:gd name="T64" fmla="*/ 270 w 301"/>
                <a:gd name="T65" fmla="*/ 86 h 378"/>
                <a:gd name="T66" fmla="*/ 237 w 301"/>
                <a:gd name="T67" fmla="*/ 59 h 378"/>
                <a:gd name="T68" fmla="*/ 248 w 301"/>
                <a:gd name="T69" fmla="*/ 70 h 378"/>
                <a:gd name="T70" fmla="*/ 222 w 301"/>
                <a:gd name="T71" fmla="*/ 36 h 378"/>
                <a:gd name="T72" fmla="*/ 5 w 301"/>
                <a:gd name="T73" fmla="*/ 44 h 378"/>
                <a:gd name="T74" fmla="*/ 18 w 301"/>
                <a:gd name="T75" fmla="*/ 35 h 378"/>
                <a:gd name="T76" fmla="*/ 196 w 301"/>
                <a:gd name="T77" fmla="*/ 30 h 378"/>
                <a:gd name="T78" fmla="*/ 210 w 301"/>
                <a:gd name="T79" fmla="*/ 38 h 378"/>
                <a:gd name="T80" fmla="*/ 37 w 301"/>
                <a:gd name="T81" fmla="*/ 16 h 378"/>
                <a:gd name="T82" fmla="*/ 188 w 301"/>
                <a:gd name="T83" fmla="*/ 25 h 378"/>
                <a:gd name="T84" fmla="*/ 191 w 301"/>
                <a:gd name="T85" fmla="*/ 18 h 378"/>
                <a:gd name="T86" fmla="*/ 46 w 301"/>
                <a:gd name="T87" fmla="*/ 12 h 378"/>
                <a:gd name="T88" fmla="*/ 49 w 301"/>
                <a:gd name="T89" fmla="*/ 20 h 378"/>
                <a:gd name="T90" fmla="*/ 150 w 301"/>
                <a:gd name="T91" fmla="*/ 4 h 378"/>
                <a:gd name="T92" fmla="*/ 74 w 301"/>
                <a:gd name="T93" fmla="*/ 13 h 378"/>
                <a:gd name="T94" fmla="*/ 89 w 301"/>
                <a:gd name="T95" fmla="*/ 11 h 378"/>
                <a:gd name="T96" fmla="*/ 124 w 301"/>
                <a:gd name="T97" fmla="*/ 9 h 378"/>
                <a:gd name="T98" fmla="*/ 139 w 301"/>
                <a:gd name="T99" fmla="*/ 11 h 378"/>
                <a:gd name="T100" fmla="*/ 112 w 301"/>
                <a:gd name="T101" fmla="*/ 0 h 378"/>
                <a:gd name="T102" fmla="*/ 112 w 301"/>
                <a:gd name="T103" fmla="*/ 9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1" h="378">
                  <a:moveTo>
                    <a:pt x="112" y="378"/>
                  </a:moveTo>
                  <a:cubicBezTo>
                    <a:pt x="107" y="378"/>
                    <a:pt x="101" y="378"/>
                    <a:pt x="96" y="377"/>
                  </a:cubicBezTo>
                  <a:cubicBezTo>
                    <a:pt x="96" y="369"/>
                    <a:pt x="96" y="369"/>
                    <a:pt x="96" y="369"/>
                  </a:cubicBezTo>
                  <a:cubicBezTo>
                    <a:pt x="102" y="369"/>
                    <a:pt x="107" y="369"/>
                    <a:pt x="112" y="369"/>
                  </a:cubicBezTo>
                  <a:lnTo>
                    <a:pt x="112" y="378"/>
                  </a:lnTo>
                  <a:close/>
                  <a:moveTo>
                    <a:pt x="122" y="378"/>
                  </a:moveTo>
                  <a:cubicBezTo>
                    <a:pt x="122" y="369"/>
                    <a:pt x="122" y="369"/>
                    <a:pt x="122" y="369"/>
                  </a:cubicBezTo>
                  <a:cubicBezTo>
                    <a:pt x="127" y="369"/>
                    <a:pt x="132" y="368"/>
                    <a:pt x="137" y="368"/>
                  </a:cubicBezTo>
                  <a:cubicBezTo>
                    <a:pt x="139" y="376"/>
                    <a:pt x="139" y="376"/>
                    <a:pt x="139" y="376"/>
                  </a:cubicBezTo>
                  <a:cubicBezTo>
                    <a:pt x="133" y="377"/>
                    <a:pt x="128" y="377"/>
                    <a:pt x="122" y="378"/>
                  </a:cubicBezTo>
                  <a:close/>
                  <a:moveTo>
                    <a:pt x="86" y="376"/>
                  </a:moveTo>
                  <a:cubicBezTo>
                    <a:pt x="80" y="375"/>
                    <a:pt x="75" y="374"/>
                    <a:pt x="70" y="373"/>
                  </a:cubicBezTo>
                  <a:cubicBezTo>
                    <a:pt x="72" y="365"/>
                    <a:pt x="72" y="365"/>
                    <a:pt x="72" y="365"/>
                  </a:cubicBezTo>
                  <a:cubicBezTo>
                    <a:pt x="77" y="366"/>
                    <a:pt x="82" y="367"/>
                    <a:pt x="87" y="368"/>
                  </a:cubicBezTo>
                  <a:lnTo>
                    <a:pt x="86" y="376"/>
                  </a:lnTo>
                  <a:close/>
                  <a:moveTo>
                    <a:pt x="148" y="375"/>
                  </a:moveTo>
                  <a:cubicBezTo>
                    <a:pt x="147" y="366"/>
                    <a:pt x="147" y="366"/>
                    <a:pt x="147" y="366"/>
                  </a:cubicBezTo>
                  <a:cubicBezTo>
                    <a:pt x="152" y="365"/>
                    <a:pt x="157" y="364"/>
                    <a:pt x="162" y="362"/>
                  </a:cubicBezTo>
                  <a:cubicBezTo>
                    <a:pt x="164" y="371"/>
                    <a:pt x="164" y="371"/>
                    <a:pt x="164" y="371"/>
                  </a:cubicBezTo>
                  <a:cubicBezTo>
                    <a:pt x="159" y="372"/>
                    <a:pt x="154" y="374"/>
                    <a:pt x="148" y="375"/>
                  </a:cubicBezTo>
                  <a:close/>
                  <a:moveTo>
                    <a:pt x="60" y="371"/>
                  </a:moveTo>
                  <a:cubicBezTo>
                    <a:pt x="55" y="369"/>
                    <a:pt x="49" y="367"/>
                    <a:pt x="44" y="365"/>
                  </a:cubicBezTo>
                  <a:cubicBezTo>
                    <a:pt x="47" y="357"/>
                    <a:pt x="47" y="357"/>
                    <a:pt x="47" y="357"/>
                  </a:cubicBezTo>
                  <a:cubicBezTo>
                    <a:pt x="52" y="359"/>
                    <a:pt x="57" y="361"/>
                    <a:pt x="62" y="362"/>
                  </a:cubicBezTo>
                  <a:lnTo>
                    <a:pt x="60" y="371"/>
                  </a:lnTo>
                  <a:close/>
                  <a:moveTo>
                    <a:pt x="174" y="368"/>
                  </a:moveTo>
                  <a:cubicBezTo>
                    <a:pt x="171" y="360"/>
                    <a:pt x="171" y="360"/>
                    <a:pt x="171" y="360"/>
                  </a:cubicBezTo>
                  <a:cubicBezTo>
                    <a:pt x="176" y="358"/>
                    <a:pt x="181" y="356"/>
                    <a:pt x="186" y="354"/>
                  </a:cubicBezTo>
                  <a:cubicBezTo>
                    <a:pt x="189" y="362"/>
                    <a:pt x="189" y="362"/>
                    <a:pt x="189" y="362"/>
                  </a:cubicBezTo>
                  <a:cubicBezTo>
                    <a:pt x="184" y="364"/>
                    <a:pt x="179" y="366"/>
                    <a:pt x="174" y="368"/>
                  </a:cubicBezTo>
                  <a:close/>
                  <a:moveTo>
                    <a:pt x="35" y="362"/>
                  </a:moveTo>
                  <a:cubicBezTo>
                    <a:pt x="30" y="359"/>
                    <a:pt x="25" y="357"/>
                    <a:pt x="20" y="354"/>
                  </a:cubicBezTo>
                  <a:cubicBezTo>
                    <a:pt x="25" y="347"/>
                    <a:pt x="25" y="347"/>
                    <a:pt x="25" y="347"/>
                  </a:cubicBezTo>
                  <a:cubicBezTo>
                    <a:pt x="29" y="349"/>
                    <a:pt x="34" y="352"/>
                    <a:pt x="39" y="354"/>
                  </a:cubicBezTo>
                  <a:lnTo>
                    <a:pt x="35" y="362"/>
                  </a:lnTo>
                  <a:close/>
                  <a:moveTo>
                    <a:pt x="198" y="357"/>
                  </a:moveTo>
                  <a:cubicBezTo>
                    <a:pt x="194" y="350"/>
                    <a:pt x="194" y="350"/>
                    <a:pt x="194" y="350"/>
                  </a:cubicBezTo>
                  <a:cubicBezTo>
                    <a:pt x="199" y="347"/>
                    <a:pt x="203" y="345"/>
                    <a:pt x="208" y="342"/>
                  </a:cubicBezTo>
                  <a:cubicBezTo>
                    <a:pt x="212" y="349"/>
                    <a:pt x="212" y="349"/>
                    <a:pt x="212" y="349"/>
                  </a:cubicBezTo>
                  <a:cubicBezTo>
                    <a:pt x="208" y="352"/>
                    <a:pt x="203" y="355"/>
                    <a:pt x="198" y="357"/>
                  </a:cubicBezTo>
                  <a:close/>
                  <a:moveTo>
                    <a:pt x="221" y="344"/>
                  </a:moveTo>
                  <a:cubicBezTo>
                    <a:pt x="216" y="337"/>
                    <a:pt x="216" y="337"/>
                    <a:pt x="216" y="337"/>
                  </a:cubicBezTo>
                  <a:cubicBezTo>
                    <a:pt x="220" y="334"/>
                    <a:pt x="224" y="330"/>
                    <a:pt x="228" y="327"/>
                  </a:cubicBezTo>
                  <a:cubicBezTo>
                    <a:pt x="234" y="334"/>
                    <a:pt x="234" y="334"/>
                    <a:pt x="234" y="334"/>
                  </a:cubicBezTo>
                  <a:cubicBezTo>
                    <a:pt x="230" y="337"/>
                    <a:pt x="225" y="341"/>
                    <a:pt x="221" y="344"/>
                  </a:cubicBezTo>
                  <a:close/>
                  <a:moveTo>
                    <a:pt x="241" y="327"/>
                  </a:moveTo>
                  <a:cubicBezTo>
                    <a:pt x="235" y="321"/>
                    <a:pt x="235" y="321"/>
                    <a:pt x="235" y="321"/>
                  </a:cubicBezTo>
                  <a:cubicBezTo>
                    <a:pt x="239" y="317"/>
                    <a:pt x="243" y="313"/>
                    <a:pt x="246" y="310"/>
                  </a:cubicBezTo>
                  <a:cubicBezTo>
                    <a:pt x="253" y="315"/>
                    <a:pt x="253" y="315"/>
                    <a:pt x="253" y="315"/>
                  </a:cubicBezTo>
                  <a:cubicBezTo>
                    <a:pt x="249" y="319"/>
                    <a:pt x="245" y="323"/>
                    <a:pt x="241" y="327"/>
                  </a:cubicBezTo>
                  <a:close/>
                  <a:moveTo>
                    <a:pt x="259" y="308"/>
                  </a:moveTo>
                  <a:cubicBezTo>
                    <a:pt x="252" y="302"/>
                    <a:pt x="252" y="302"/>
                    <a:pt x="252" y="302"/>
                  </a:cubicBezTo>
                  <a:cubicBezTo>
                    <a:pt x="256" y="298"/>
                    <a:pt x="259" y="294"/>
                    <a:pt x="262" y="290"/>
                  </a:cubicBezTo>
                  <a:cubicBezTo>
                    <a:pt x="269" y="295"/>
                    <a:pt x="269" y="295"/>
                    <a:pt x="269" y="295"/>
                  </a:cubicBezTo>
                  <a:cubicBezTo>
                    <a:pt x="266" y="299"/>
                    <a:pt x="263" y="304"/>
                    <a:pt x="259" y="308"/>
                  </a:cubicBezTo>
                  <a:close/>
                  <a:moveTo>
                    <a:pt x="274" y="286"/>
                  </a:moveTo>
                  <a:cubicBezTo>
                    <a:pt x="267" y="282"/>
                    <a:pt x="267" y="282"/>
                    <a:pt x="267" y="282"/>
                  </a:cubicBezTo>
                  <a:cubicBezTo>
                    <a:pt x="270" y="277"/>
                    <a:pt x="272" y="273"/>
                    <a:pt x="274" y="268"/>
                  </a:cubicBezTo>
                  <a:cubicBezTo>
                    <a:pt x="282" y="272"/>
                    <a:pt x="282" y="272"/>
                    <a:pt x="282" y="272"/>
                  </a:cubicBezTo>
                  <a:cubicBezTo>
                    <a:pt x="280" y="277"/>
                    <a:pt x="277" y="281"/>
                    <a:pt x="274" y="286"/>
                  </a:cubicBezTo>
                  <a:close/>
                  <a:moveTo>
                    <a:pt x="286" y="263"/>
                  </a:moveTo>
                  <a:cubicBezTo>
                    <a:pt x="278" y="259"/>
                    <a:pt x="278" y="259"/>
                    <a:pt x="278" y="259"/>
                  </a:cubicBezTo>
                  <a:cubicBezTo>
                    <a:pt x="280" y="254"/>
                    <a:pt x="282" y="249"/>
                    <a:pt x="284" y="244"/>
                  </a:cubicBezTo>
                  <a:cubicBezTo>
                    <a:pt x="292" y="247"/>
                    <a:pt x="292" y="247"/>
                    <a:pt x="292" y="247"/>
                  </a:cubicBezTo>
                  <a:cubicBezTo>
                    <a:pt x="290" y="252"/>
                    <a:pt x="288" y="258"/>
                    <a:pt x="286" y="263"/>
                  </a:cubicBezTo>
                  <a:close/>
                  <a:moveTo>
                    <a:pt x="295" y="238"/>
                  </a:moveTo>
                  <a:cubicBezTo>
                    <a:pt x="286" y="235"/>
                    <a:pt x="286" y="235"/>
                    <a:pt x="286" y="235"/>
                  </a:cubicBezTo>
                  <a:cubicBezTo>
                    <a:pt x="288" y="230"/>
                    <a:pt x="289" y="225"/>
                    <a:pt x="290" y="220"/>
                  </a:cubicBezTo>
                  <a:cubicBezTo>
                    <a:pt x="298" y="221"/>
                    <a:pt x="298" y="221"/>
                    <a:pt x="298" y="221"/>
                  </a:cubicBezTo>
                  <a:cubicBezTo>
                    <a:pt x="297" y="227"/>
                    <a:pt x="296" y="232"/>
                    <a:pt x="295" y="238"/>
                  </a:cubicBezTo>
                  <a:close/>
                  <a:moveTo>
                    <a:pt x="300" y="212"/>
                  </a:moveTo>
                  <a:cubicBezTo>
                    <a:pt x="291" y="211"/>
                    <a:pt x="291" y="211"/>
                    <a:pt x="291" y="211"/>
                  </a:cubicBezTo>
                  <a:cubicBezTo>
                    <a:pt x="292" y="206"/>
                    <a:pt x="292" y="200"/>
                    <a:pt x="292" y="195"/>
                  </a:cubicBezTo>
                  <a:cubicBezTo>
                    <a:pt x="301" y="195"/>
                    <a:pt x="301" y="195"/>
                    <a:pt x="301" y="195"/>
                  </a:cubicBezTo>
                  <a:cubicBezTo>
                    <a:pt x="301" y="201"/>
                    <a:pt x="300" y="206"/>
                    <a:pt x="300" y="212"/>
                  </a:cubicBezTo>
                  <a:close/>
                  <a:moveTo>
                    <a:pt x="292" y="186"/>
                  </a:moveTo>
                  <a:cubicBezTo>
                    <a:pt x="292" y="180"/>
                    <a:pt x="292" y="175"/>
                    <a:pt x="291" y="170"/>
                  </a:cubicBezTo>
                  <a:cubicBezTo>
                    <a:pt x="300" y="169"/>
                    <a:pt x="300" y="169"/>
                    <a:pt x="300" y="169"/>
                  </a:cubicBezTo>
                  <a:cubicBezTo>
                    <a:pt x="301" y="174"/>
                    <a:pt x="301" y="180"/>
                    <a:pt x="301" y="185"/>
                  </a:cubicBezTo>
                  <a:lnTo>
                    <a:pt x="292" y="186"/>
                  </a:lnTo>
                  <a:close/>
                  <a:moveTo>
                    <a:pt x="290" y="160"/>
                  </a:moveTo>
                  <a:cubicBezTo>
                    <a:pt x="289" y="155"/>
                    <a:pt x="288" y="150"/>
                    <a:pt x="287" y="145"/>
                  </a:cubicBezTo>
                  <a:cubicBezTo>
                    <a:pt x="295" y="143"/>
                    <a:pt x="295" y="143"/>
                    <a:pt x="295" y="143"/>
                  </a:cubicBezTo>
                  <a:cubicBezTo>
                    <a:pt x="297" y="148"/>
                    <a:pt x="298" y="154"/>
                    <a:pt x="299" y="159"/>
                  </a:cubicBezTo>
                  <a:lnTo>
                    <a:pt x="290" y="160"/>
                  </a:lnTo>
                  <a:close/>
                  <a:moveTo>
                    <a:pt x="284" y="136"/>
                  </a:moveTo>
                  <a:cubicBezTo>
                    <a:pt x="283" y="131"/>
                    <a:pt x="281" y="126"/>
                    <a:pt x="279" y="121"/>
                  </a:cubicBezTo>
                  <a:cubicBezTo>
                    <a:pt x="287" y="118"/>
                    <a:pt x="287" y="118"/>
                    <a:pt x="287" y="118"/>
                  </a:cubicBezTo>
                  <a:cubicBezTo>
                    <a:pt x="289" y="123"/>
                    <a:pt x="291" y="128"/>
                    <a:pt x="293" y="133"/>
                  </a:cubicBezTo>
                  <a:lnTo>
                    <a:pt x="284" y="136"/>
                  </a:lnTo>
                  <a:close/>
                  <a:moveTo>
                    <a:pt x="275" y="112"/>
                  </a:moveTo>
                  <a:cubicBezTo>
                    <a:pt x="273" y="108"/>
                    <a:pt x="271" y="103"/>
                    <a:pt x="268" y="98"/>
                  </a:cubicBezTo>
                  <a:cubicBezTo>
                    <a:pt x="275" y="94"/>
                    <a:pt x="275" y="94"/>
                    <a:pt x="275" y="94"/>
                  </a:cubicBezTo>
                  <a:cubicBezTo>
                    <a:pt x="278" y="99"/>
                    <a:pt x="281" y="104"/>
                    <a:pt x="283" y="109"/>
                  </a:cubicBezTo>
                  <a:lnTo>
                    <a:pt x="275" y="112"/>
                  </a:lnTo>
                  <a:close/>
                  <a:moveTo>
                    <a:pt x="263" y="90"/>
                  </a:moveTo>
                  <a:cubicBezTo>
                    <a:pt x="260" y="86"/>
                    <a:pt x="257" y="82"/>
                    <a:pt x="254" y="78"/>
                  </a:cubicBezTo>
                  <a:cubicBezTo>
                    <a:pt x="261" y="72"/>
                    <a:pt x="261" y="72"/>
                    <a:pt x="261" y="72"/>
                  </a:cubicBezTo>
                  <a:cubicBezTo>
                    <a:pt x="264" y="77"/>
                    <a:pt x="267" y="81"/>
                    <a:pt x="270" y="86"/>
                  </a:cubicBezTo>
                  <a:lnTo>
                    <a:pt x="263" y="90"/>
                  </a:lnTo>
                  <a:close/>
                  <a:moveTo>
                    <a:pt x="248" y="70"/>
                  </a:moveTo>
                  <a:cubicBezTo>
                    <a:pt x="244" y="66"/>
                    <a:pt x="241" y="63"/>
                    <a:pt x="237" y="59"/>
                  </a:cubicBezTo>
                  <a:cubicBezTo>
                    <a:pt x="243" y="53"/>
                    <a:pt x="243" y="53"/>
                    <a:pt x="243" y="53"/>
                  </a:cubicBezTo>
                  <a:cubicBezTo>
                    <a:pt x="247" y="57"/>
                    <a:pt x="251" y="61"/>
                    <a:pt x="254" y="65"/>
                  </a:cubicBezTo>
                  <a:lnTo>
                    <a:pt x="248" y="70"/>
                  </a:lnTo>
                  <a:close/>
                  <a:moveTo>
                    <a:pt x="230" y="53"/>
                  </a:moveTo>
                  <a:cubicBezTo>
                    <a:pt x="226" y="49"/>
                    <a:pt x="222" y="46"/>
                    <a:pt x="217" y="43"/>
                  </a:cubicBezTo>
                  <a:cubicBezTo>
                    <a:pt x="222" y="36"/>
                    <a:pt x="222" y="36"/>
                    <a:pt x="222" y="36"/>
                  </a:cubicBezTo>
                  <a:cubicBezTo>
                    <a:pt x="227" y="39"/>
                    <a:pt x="231" y="43"/>
                    <a:pt x="235" y="46"/>
                  </a:cubicBezTo>
                  <a:lnTo>
                    <a:pt x="230" y="53"/>
                  </a:lnTo>
                  <a:close/>
                  <a:moveTo>
                    <a:pt x="5" y="44"/>
                  </a:moveTo>
                  <a:cubicBezTo>
                    <a:pt x="0" y="37"/>
                    <a:pt x="0" y="37"/>
                    <a:pt x="0" y="37"/>
                  </a:cubicBezTo>
                  <a:cubicBezTo>
                    <a:pt x="5" y="34"/>
                    <a:pt x="9" y="31"/>
                    <a:pt x="14" y="28"/>
                  </a:cubicBezTo>
                  <a:cubicBezTo>
                    <a:pt x="18" y="35"/>
                    <a:pt x="18" y="35"/>
                    <a:pt x="18" y="35"/>
                  </a:cubicBezTo>
                  <a:cubicBezTo>
                    <a:pt x="14" y="38"/>
                    <a:pt x="9" y="41"/>
                    <a:pt x="5" y="44"/>
                  </a:cubicBezTo>
                  <a:close/>
                  <a:moveTo>
                    <a:pt x="210" y="38"/>
                  </a:moveTo>
                  <a:cubicBezTo>
                    <a:pt x="205" y="35"/>
                    <a:pt x="201" y="32"/>
                    <a:pt x="196" y="30"/>
                  </a:cubicBezTo>
                  <a:cubicBezTo>
                    <a:pt x="200" y="22"/>
                    <a:pt x="200" y="22"/>
                    <a:pt x="200" y="22"/>
                  </a:cubicBezTo>
                  <a:cubicBezTo>
                    <a:pt x="205" y="25"/>
                    <a:pt x="210" y="27"/>
                    <a:pt x="214" y="30"/>
                  </a:cubicBezTo>
                  <a:lnTo>
                    <a:pt x="210" y="38"/>
                  </a:lnTo>
                  <a:close/>
                  <a:moveTo>
                    <a:pt x="26" y="31"/>
                  </a:moveTo>
                  <a:cubicBezTo>
                    <a:pt x="22" y="23"/>
                    <a:pt x="22" y="23"/>
                    <a:pt x="22" y="23"/>
                  </a:cubicBezTo>
                  <a:cubicBezTo>
                    <a:pt x="27" y="21"/>
                    <a:pt x="32" y="18"/>
                    <a:pt x="37" y="16"/>
                  </a:cubicBezTo>
                  <a:cubicBezTo>
                    <a:pt x="41" y="24"/>
                    <a:pt x="41" y="24"/>
                    <a:pt x="41" y="24"/>
                  </a:cubicBezTo>
                  <a:cubicBezTo>
                    <a:pt x="36" y="26"/>
                    <a:pt x="31" y="28"/>
                    <a:pt x="26" y="31"/>
                  </a:cubicBezTo>
                  <a:close/>
                  <a:moveTo>
                    <a:pt x="188" y="25"/>
                  </a:moveTo>
                  <a:cubicBezTo>
                    <a:pt x="183" y="23"/>
                    <a:pt x="178" y="21"/>
                    <a:pt x="173" y="20"/>
                  </a:cubicBezTo>
                  <a:cubicBezTo>
                    <a:pt x="176" y="11"/>
                    <a:pt x="176" y="11"/>
                    <a:pt x="176" y="11"/>
                  </a:cubicBezTo>
                  <a:cubicBezTo>
                    <a:pt x="181" y="13"/>
                    <a:pt x="186" y="15"/>
                    <a:pt x="191" y="18"/>
                  </a:cubicBezTo>
                  <a:lnTo>
                    <a:pt x="188" y="25"/>
                  </a:lnTo>
                  <a:close/>
                  <a:moveTo>
                    <a:pt x="49" y="20"/>
                  </a:moveTo>
                  <a:cubicBezTo>
                    <a:pt x="46" y="12"/>
                    <a:pt x="46" y="12"/>
                    <a:pt x="46" y="12"/>
                  </a:cubicBezTo>
                  <a:cubicBezTo>
                    <a:pt x="52" y="10"/>
                    <a:pt x="57" y="9"/>
                    <a:pt x="62" y="7"/>
                  </a:cubicBezTo>
                  <a:cubicBezTo>
                    <a:pt x="64" y="15"/>
                    <a:pt x="64" y="15"/>
                    <a:pt x="64" y="15"/>
                  </a:cubicBezTo>
                  <a:cubicBezTo>
                    <a:pt x="59" y="17"/>
                    <a:pt x="54" y="18"/>
                    <a:pt x="49" y="20"/>
                  </a:cubicBezTo>
                  <a:close/>
                  <a:moveTo>
                    <a:pt x="164" y="17"/>
                  </a:moveTo>
                  <a:cubicBezTo>
                    <a:pt x="159" y="15"/>
                    <a:pt x="154" y="14"/>
                    <a:pt x="149" y="13"/>
                  </a:cubicBezTo>
                  <a:cubicBezTo>
                    <a:pt x="150" y="4"/>
                    <a:pt x="150" y="4"/>
                    <a:pt x="150" y="4"/>
                  </a:cubicBezTo>
                  <a:cubicBezTo>
                    <a:pt x="156" y="5"/>
                    <a:pt x="161" y="7"/>
                    <a:pt x="166" y="8"/>
                  </a:cubicBezTo>
                  <a:lnTo>
                    <a:pt x="164" y="17"/>
                  </a:lnTo>
                  <a:close/>
                  <a:moveTo>
                    <a:pt x="74" y="13"/>
                  </a:moveTo>
                  <a:cubicBezTo>
                    <a:pt x="72" y="5"/>
                    <a:pt x="72" y="5"/>
                    <a:pt x="72" y="5"/>
                  </a:cubicBezTo>
                  <a:cubicBezTo>
                    <a:pt x="77" y="4"/>
                    <a:pt x="83" y="3"/>
                    <a:pt x="88" y="2"/>
                  </a:cubicBezTo>
                  <a:cubicBezTo>
                    <a:pt x="89" y="11"/>
                    <a:pt x="89" y="11"/>
                    <a:pt x="89" y="11"/>
                  </a:cubicBezTo>
                  <a:cubicBezTo>
                    <a:pt x="84" y="11"/>
                    <a:pt x="79" y="12"/>
                    <a:pt x="74" y="13"/>
                  </a:cubicBezTo>
                  <a:close/>
                  <a:moveTo>
                    <a:pt x="139" y="11"/>
                  </a:moveTo>
                  <a:cubicBezTo>
                    <a:pt x="134" y="10"/>
                    <a:pt x="129" y="10"/>
                    <a:pt x="124" y="9"/>
                  </a:cubicBezTo>
                  <a:cubicBezTo>
                    <a:pt x="124" y="1"/>
                    <a:pt x="124" y="1"/>
                    <a:pt x="124" y="1"/>
                  </a:cubicBezTo>
                  <a:cubicBezTo>
                    <a:pt x="130" y="1"/>
                    <a:pt x="135" y="2"/>
                    <a:pt x="141" y="3"/>
                  </a:cubicBezTo>
                  <a:lnTo>
                    <a:pt x="139" y="11"/>
                  </a:lnTo>
                  <a:close/>
                  <a:moveTo>
                    <a:pt x="99" y="10"/>
                  </a:moveTo>
                  <a:cubicBezTo>
                    <a:pt x="98" y="1"/>
                    <a:pt x="98" y="1"/>
                    <a:pt x="98" y="1"/>
                  </a:cubicBezTo>
                  <a:cubicBezTo>
                    <a:pt x="103" y="1"/>
                    <a:pt x="107" y="0"/>
                    <a:pt x="112" y="0"/>
                  </a:cubicBezTo>
                  <a:cubicBezTo>
                    <a:pt x="114" y="0"/>
                    <a:pt x="114" y="0"/>
                    <a:pt x="114" y="0"/>
                  </a:cubicBezTo>
                  <a:cubicBezTo>
                    <a:pt x="114" y="9"/>
                    <a:pt x="114" y="9"/>
                    <a:pt x="114" y="9"/>
                  </a:cubicBezTo>
                  <a:cubicBezTo>
                    <a:pt x="112" y="9"/>
                    <a:pt x="112" y="9"/>
                    <a:pt x="112" y="9"/>
                  </a:cubicBezTo>
                  <a:cubicBezTo>
                    <a:pt x="108" y="9"/>
                    <a:pt x="103" y="9"/>
                    <a:pt x="99"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0" name="Freeform 44"/>
            <p:cNvSpPr>
              <a:spLocks noEditPoints="1"/>
            </p:cNvSpPr>
            <p:nvPr userDrawn="1"/>
          </p:nvSpPr>
          <p:spPr bwMode="auto">
            <a:xfrm>
              <a:off x="5310188" y="2559050"/>
              <a:ext cx="847725" cy="869950"/>
            </a:xfrm>
            <a:custGeom>
              <a:avLst/>
              <a:gdLst>
                <a:gd name="T0" fmla="*/ 0 w 226"/>
                <a:gd name="T1" fmla="*/ 232 h 232"/>
                <a:gd name="T2" fmla="*/ 9 w 226"/>
                <a:gd name="T3" fmla="*/ 216 h 232"/>
                <a:gd name="T4" fmla="*/ 10 w 226"/>
                <a:gd name="T5" fmla="*/ 207 h 232"/>
                <a:gd name="T6" fmla="*/ 4 w 226"/>
                <a:gd name="T7" fmla="*/ 190 h 232"/>
                <a:gd name="T8" fmla="*/ 10 w 226"/>
                <a:gd name="T9" fmla="*/ 207 h 232"/>
                <a:gd name="T10" fmla="*/ 6 w 226"/>
                <a:gd name="T11" fmla="*/ 180 h 232"/>
                <a:gd name="T12" fmla="*/ 18 w 226"/>
                <a:gd name="T13" fmla="*/ 167 h 232"/>
                <a:gd name="T14" fmla="*/ 21 w 226"/>
                <a:gd name="T15" fmla="*/ 158 h 232"/>
                <a:gd name="T16" fmla="*/ 19 w 226"/>
                <a:gd name="T17" fmla="*/ 139 h 232"/>
                <a:gd name="T18" fmla="*/ 21 w 226"/>
                <a:gd name="T19" fmla="*/ 158 h 232"/>
                <a:gd name="T20" fmla="*/ 23 w 226"/>
                <a:gd name="T21" fmla="*/ 131 h 232"/>
                <a:gd name="T22" fmla="*/ 38 w 226"/>
                <a:gd name="T23" fmla="*/ 120 h 232"/>
                <a:gd name="T24" fmla="*/ 43 w 226"/>
                <a:gd name="T25" fmla="*/ 112 h 232"/>
                <a:gd name="T26" fmla="*/ 45 w 226"/>
                <a:gd name="T27" fmla="*/ 94 h 232"/>
                <a:gd name="T28" fmla="*/ 43 w 226"/>
                <a:gd name="T29" fmla="*/ 112 h 232"/>
                <a:gd name="T30" fmla="*/ 51 w 226"/>
                <a:gd name="T31" fmla="*/ 86 h 232"/>
                <a:gd name="T32" fmla="*/ 68 w 226"/>
                <a:gd name="T33" fmla="*/ 80 h 232"/>
                <a:gd name="T34" fmla="*/ 75 w 226"/>
                <a:gd name="T35" fmla="*/ 73 h 232"/>
                <a:gd name="T36" fmla="*/ 81 w 226"/>
                <a:gd name="T37" fmla="*/ 56 h 232"/>
                <a:gd name="T38" fmla="*/ 75 w 226"/>
                <a:gd name="T39" fmla="*/ 73 h 232"/>
                <a:gd name="T40" fmla="*/ 89 w 226"/>
                <a:gd name="T41" fmla="*/ 49 h 232"/>
                <a:gd name="T42" fmla="*/ 107 w 226"/>
                <a:gd name="T43" fmla="*/ 47 h 232"/>
                <a:gd name="T44" fmla="*/ 115 w 226"/>
                <a:gd name="T45" fmla="*/ 42 h 232"/>
                <a:gd name="T46" fmla="*/ 125 w 226"/>
                <a:gd name="T47" fmla="*/ 26 h 232"/>
                <a:gd name="T48" fmla="*/ 115 w 226"/>
                <a:gd name="T49" fmla="*/ 42 h 232"/>
                <a:gd name="T50" fmla="*/ 133 w 226"/>
                <a:gd name="T51" fmla="*/ 22 h 232"/>
                <a:gd name="T52" fmla="*/ 152 w 226"/>
                <a:gd name="T53" fmla="*/ 23 h 232"/>
                <a:gd name="T54" fmla="*/ 160 w 226"/>
                <a:gd name="T55" fmla="*/ 20 h 232"/>
                <a:gd name="T56" fmla="*/ 173 w 226"/>
                <a:gd name="T57" fmla="*/ 7 h 232"/>
                <a:gd name="T58" fmla="*/ 160 w 226"/>
                <a:gd name="T59" fmla="*/ 20 h 232"/>
                <a:gd name="T60" fmla="*/ 183 w 226"/>
                <a:gd name="T61" fmla="*/ 5 h 232"/>
                <a:gd name="T62" fmla="*/ 200 w 226"/>
                <a:gd name="T63" fmla="*/ 11 h 232"/>
                <a:gd name="T64" fmla="*/ 210 w 226"/>
                <a:gd name="T65" fmla="*/ 9 h 232"/>
                <a:gd name="T66" fmla="*/ 225 w 226"/>
                <a:gd name="T67" fmla="*/ 0 h 232"/>
                <a:gd name="T68" fmla="*/ 210 w 226"/>
                <a:gd name="T69" fmla="*/ 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6" h="232">
                  <a:moveTo>
                    <a:pt x="8" y="232"/>
                  </a:moveTo>
                  <a:cubicBezTo>
                    <a:pt x="0" y="232"/>
                    <a:pt x="0" y="232"/>
                    <a:pt x="0" y="232"/>
                  </a:cubicBezTo>
                  <a:cubicBezTo>
                    <a:pt x="0" y="227"/>
                    <a:pt x="0" y="221"/>
                    <a:pt x="0" y="216"/>
                  </a:cubicBezTo>
                  <a:cubicBezTo>
                    <a:pt x="9" y="216"/>
                    <a:pt x="9" y="216"/>
                    <a:pt x="9" y="216"/>
                  </a:cubicBezTo>
                  <a:cubicBezTo>
                    <a:pt x="9" y="222"/>
                    <a:pt x="8" y="227"/>
                    <a:pt x="8" y="232"/>
                  </a:cubicBezTo>
                  <a:close/>
                  <a:moveTo>
                    <a:pt x="10" y="207"/>
                  </a:moveTo>
                  <a:cubicBezTo>
                    <a:pt x="1" y="206"/>
                    <a:pt x="1" y="206"/>
                    <a:pt x="1" y="206"/>
                  </a:cubicBezTo>
                  <a:cubicBezTo>
                    <a:pt x="2" y="201"/>
                    <a:pt x="3" y="195"/>
                    <a:pt x="4" y="190"/>
                  </a:cubicBezTo>
                  <a:cubicBezTo>
                    <a:pt x="12" y="191"/>
                    <a:pt x="12" y="191"/>
                    <a:pt x="12" y="191"/>
                  </a:cubicBezTo>
                  <a:cubicBezTo>
                    <a:pt x="11" y="196"/>
                    <a:pt x="10" y="202"/>
                    <a:pt x="10" y="207"/>
                  </a:cubicBezTo>
                  <a:close/>
                  <a:moveTo>
                    <a:pt x="14" y="182"/>
                  </a:moveTo>
                  <a:cubicBezTo>
                    <a:pt x="6" y="180"/>
                    <a:pt x="6" y="180"/>
                    <a:pt x="6" y="180"/>
                  </a:cubicBezTo>
                  <a:cubicBezTo>
                    <a:pt x="7" y="175"/>
                    <a:pt x="8" y="169"/>
                    <a:pt x="10" y="164"/>
                  </a:cubicBezTo>
                  <a:cubicBezTo>
                    <a:pt x="18" y="167"/>
                    <a:pt x="18" y="167"/>
                    <a:pt x="18" y="167"/>
                  </a:cubicBezTo>
                  <a:cubicBezTo>
                    <a:pt x="17" y="172"/>
                    <a:pt x="15" y="177"/>
                    <a:pt x="14" y="182"/>
                  </a:cubicBezTo>
                  <a:close/>
                  <a:moveTo>
                    <a:pt x="21" y="158"/>
                  </a:moveTo>
                  <a:cubicBezTo>
                    <a:pt x="13" y="155"/>
                    <a:pt x="13" y="155"/>
                    <a:pt x="13" y="155"/>
                  </a:cubicBezTo>
                  <a:cubicBezTo>
                    <a:pt x="15" y="150"/>
                    <a:pt x="17" y="144"/>
                    <a:pt x="19" y="139"/>
                  </a:cubicBezTo>
                  <a:cubicBezTo>
                    <a:pt x="27" y="143"/>
                    <a:pt x="27" y="143"/>
                    <a:pt x="27" y="143"/>
                  </a:cubicBezTo>
                  <a:cubicBezTo>
                    <a:pt x="25" y="148"/>
                    <a:pt x="23" y="153"/>
                    <a:pt x="21" y="158"/>
                  </a:cubicBezTo>
                  <a:close/>
                  <a:moveTo>
                    <a:pt x="31" y="134"/>
                  </a:moveTo>
                  <a:cubicBezTo>
                    <a:pt x="23" y="131"/>
                    <a:pt x="23" y="131"/>
                    <a:pt x="23" y="131"/>
                  </a:cubicBezTo>
                  <a:cubicBezTo>
                    <a:pt x="26" y="126"/>
                    <a:pt x="28" y="121"/>
                    <a:pt x="31" y="116"/>
                  </a:cubicBezTo>
                  <a:cubicBezTo>
                    <a:pt x="38" y="120"/>
                    <a:pt x="38" y="120"/>
                    <a:pt x="38" y="120"/>
                  </a:cubicBezTo>
                  <a:cubicBezTo>
                    <a:pt x="36" y="125"/>
                    <a:pt x="33" y="130"/>
                    <a:pt x="31" y="134"/>
                  </a:cubicBezTo>
                  <a:close/>
                  <a:moveTo>
                    <a:pt x="43" y="112"/>
                  </a:moveTo>
                  <a:cubicBezTo>
                    <a:pt x="36" y="108"/>
                    <a:pt x="36" y="108"/>
                    <a:pt x="36" y="108"/>
                  </a:cubicBezTo>
                  <a:cubicBezTo>
                    <a:pt x="39" y="103"/>
                    <a:pt x="42" y="98"/>
                    <a:pt x="45" y="94"/>
                  </a:cubicBezTo>
                  <a:cubicBezTo>
                    <a:pt x="52" y="99"/>
                    <a:pt x="52" y="99"/>
                    <a:pt x="52" y="99"/>
                  </a:cubicBezTo>
                  <a:cubicBezTo>
                    <a:pt x="49" y="103"/>
                    <a:pt x="46" y="108"/>
                    <a:pt x="43" y="112"/>
                  </a:cubicBezTo>
                  <a:close/>
                  <a:moveTo>
                    <a:pt x="58" y="92"/>
                  </a:moveTo>
                  <a:cubicBezTo>
                    <a:pt x="51" y="86"/>
                    <a:pt x="51" y="86"/>
                    <a:pt x="51" y="86"/>
                  </a:cubicBezTo>
                  <a:cubicBezTo>
                    <a:pt x="55" y="82"/>
                    <a:pt x="58" y="78"/>
                    <a:pt x="62" y="74"/>
                  </a:cubicBezTo>
                  <a:cubicBezTo>
                    <a:pt x="68" y="80"/>
                    <a:pt x="68" y="80"/>
                    <a:pt x="68" y="80"/>
                  </a:cubicBezTo>
                  <a:cubicBezTo>
                    <a:pt x="65" y="84"/>
                    <a:pt x="61" y="88"/>
                    <a:pt x="58" y="92"/>
                  </a:cubicBezTo>
                  <a:close/>
                  <a:moveTo>
                    <a:pt x="75" y="73"/>
                  </a:moveTo>
                  <a:cubicBezTo>
                    <a:pt x="69" y="67"/>
                    <a:pt x="69" y="67"/>
                    <a:pt x="69" y="67"/>
                  </a:cubicBezTo>
                  <a:cubicBezTo>
                    <a:pt x="73" y="63"/>
                    <a:pt x="77" y="59"/>
                    <a:pt x="81" y="56"/>
                  </a:cubicBezTo>
                  <a:cubicBezTo>
                    <a:pt x="87" y="62"/>
                    <a:pt x="87" y="62"/>
                    <a:pt x="87" y="62"/>
                  </a:cubicBezTo>
                  <a:cubicBezTo>
                    <a:pt x="83" y="66"/>
                    <a:pt x="79" y="69"/>
                    <a:pt x="75" y="73"/>
                  </a:cubicBezTo>
                  <a:close/>
                  <a:moveTo>
                    <a:pt x="94" y="56"/>
                  </a:moveTo>
                  <a:cubicBezTo>
                    <a:pt x="89" y="49"/>
                    <a:pt x="89" y="49"/>
                    <a:pt x="89" y="49"/>
                  </a:cubicBezTo>
                  <a:cubicBezTo>
                    <a:pt x="93" y="46"/>
                    <a:pt x="97" y="43"/>
                    <a:pt x="102" y="40"/>
                  </a:cubicBezTo>
                  <a:cubicBezTo>
                    <a:pt x="107" y="47"/>
                    <a:pt x="107" y="47"/>
                    <a:pt x="107" y="47"/>
                  </a:cubicBezTo>
                  <a:cubicBezTo>
                    <a:pt x="102" y="50"/>
                    <a:pt x="98" y="53"/>
                    <a:pt x="94" y="56"/>
                  </a:cubicBezTo>
                  <a:close/>
                  <a:moveTo>
                    <a:pt x="115" y="42"/>
                  </a:moveTo>
                  <a:cubicBezTo>
                    <a:pt x="110" y="34"/>
                    <a:pt x="110" y="34"/>
                    <a:pt x="110" y="34"/>
                  </a:cubicBezTo>
                  <a:cubicBezTo>
                    <a:pt x="115" y="31"/>
                    <a:pt x="120" y="29"/>
                    <a:pt x="125" y="26"/>
                  </a:cubicBezTo>
                  <a:cubicBezTo>
                    <a:pt x="129" y="34"/>
                    <a:pt x="129" y="34"/>
                    <a:pt x="129" y="34"/>
                  </a:cubicBezTo>
                  <a:cubicBezTo>
                    <a:pt x="124" y="36"/>
                    <a:pt x="119" y="39"/>
                    <a:pt x="115" y="42"/>
                  </a:cubicBezTo>
                  <a:close/>
                  <a:moveTo>
                    <a:pt x="137" y="30"/>
                  </a:moveTo>
                  <a:cubicBezTo>
                    <a:pt x="133" y="22"/>
                    <a:pt x="133" y="22"/>
                    <a:pt x="133" y="22"/>
                  </a:cubicBezTo>
                  <a:cubicBezTo>
                    <a:pt x="138" y="19"/>
                    <a:pt x="143" y="17"/>
                    <a:pt x="148" y="15"/>
                  </a:cubicBezTo>
                  <a:cubicBezTo>
                    <a:pt x="152" y="23"/>
                    <a:pt x="152" y="23"/>
                    <a:pt x="152" y="23"/>
                  </a:cubicBezTo>
                  <a:cubicBezTo>
                    <a:pt x="147" y="25"/>
                    <a:pt x="142" y="27"/>
                    <a:pt x="137" y="30"/>
                  </a:cubicBezTo>
                  <a:close/>
                  <a:moveTo>
                    <a:pt x="160" y="20"/>
                  </a:moveTo>
                  <a:cubicBezTo>
                    <a:pt x="158" y="12"/>
                    <a:pt x="158" y="12"/>
                    <a:pt x="158" y="12"/>
                  </a:cubicBezTo>
                  <a:cubicBezTo>
                    <a:pt x="163" y="10"/>
                    <a:pt x="168" y="9"/>
                    <a:pt x="173" y="7"/>
                  </a:cubicBezTo>
                  <a:cubicBezTo>
                    <a:pt x="176" y="16"/>
                    <a:pt x="176" y="16"/>
                    <a:pt x="176" y="16"/>
                  </a:cubicBezTo>
                  <a:cubicBezTo>
                    <a:pt x="171" y="17"/>
                    <a:pt x="165" y="18"/>
                    <a:pt x="160" y="20"/>
                  </a:cubicBezTo>
                  <a:close/>
                  <a:moveTo>
                    <a:pt x="185" y="13"/>
                  </a:moveTo>
                  <a:cubicBezTo>
                    <a:pt x="183" y="5"/>
                    <a:pt x="183" y="5"/>
                    <a:pt x="183" y="5"/>
                  </a:cubicBezTo>
                  <a:cubicBezTo>
                    <a:pt x="188" y="4"/>
                    <a:pt x="194" y="3"/>
                    <a:pt x="199" y="2"/>
                  </a:cubicBezTo>
                  <a:cubicBezTo>
                    <a:pt x="200" y="11"/>
                    <a:pt x="200" y="11"/>
                    <a:pt x="200" y="11"/>
                  </a:cubicBezTo>
                  <a:cubicBezTo>
                    <a:pt x="195" y="11"/>
                    <a:pt x="190" y="12"/>
                    <a:pt x="185" y="13"/>
                  </a:cubicBezTo>
                  <a:close/>
                  <a:moveTo>
                    <a:pt x="210" y="9"/>
                  </a:moveTo>
                  <a:cubicBezTo>
                    <a:pt x="209" y="1"/>
                    <a:pt x="209" y="1"/>
                    <a:pt x="209" y="1"/>
                  </a:cubicBezTo>
                  <a:cubicBezTo>
                    <a:pt x="214" y="0"/>
                    <a:pt x="220" y="0"/>
                    <a:pt x="225" y="0"/>
                  </a:cubicBezTo>
                  <a:cubicBezTo>
                    <a:pt x="226" y="8"/>
                    <a:pt x="226" y="8"/>
                    <a:pt x="226" y="8"/>
                  </a:cubicBezTo>
                  <a:cubicBezTo>
                    <a:pt x="220" y="9"/>
                    <a:pt x="215" y="9"/>
                    <a:pt x="21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1" name="Freeform 45"/>
            <p:cNvSpPr>
              <a:spLocks noEditPoints="1"/>
            </p:cNvSpPr>
            <p:nvPr userDrawn="1"/>
          </p:nvSpPr>
          <p:spPr bwMode="auto">
            <a:xfrm>
              <a:off x="6180138" y="2382838"/>
              <a:ext cx="1046163" cy="2092325"/>
            </a:xfrm>
            <a:custGeom>
              <a:avLst/>
              <a:gdLst>
                <a:gd name="T0" fmla="*/ 12 w 279"/>
                <a:gd name="T1" fmla="*/ 550 h 558"/>
                <a:gd name="T2" fmla="*/ 22 w 279"/>
                <a:gd name="T3" fmla="*/ 558 h 558"/>
                <a:gd name="T4" fmla="*/ 38 w 279"/>
                <a:gd name="T5" fmla="*/ 556 h 558"/>
                <a:gd name="T6" fmla="*/ 46 w 279"/>
                <a:gd name="T7" fmla="*/ 546 h 558"/>
                <a:gd name="T8" fmla="*/ 48 w 279"/>
                <a:gd name="T9" fmla="*/ 554 h 558"/>
                <a:gd name="T10" fmla="*/ 86 w 279"/>
                <a:gd name="T11" fmla="*/ 536 h 558"/>
                <a:gd name="T12" fmla="*/ 98 w 279"/>
                <a:gd name="T13" fmla="*/ 541 h 558"/>
                <a:gd name="T14" fmla="*/ 114 w 279"/>
                <a:gd name="T15" fmla="*/ 534 h 558"/>
                <a:gd name="T16" fmla="*/ 119 w 279"/>
                <a:gd name="T17" fmla="*/ 523 h 558"/>
                <a:gd name="T18" fmla="*/ 122 w 279"/>
                <a:gd name="T19" fmla="*/ 530 h 558"/>
                <a:gd name="T20" fmla="*/ 154 w 279"/>
                <a:gd name="T21" fmla="*/ 502 h 558"/>
                <a:gd name="T22" fmla="*/ 167 w 279"/>
                <a:gd name="T23" fmla="*/ 503 h 558"/>
                <a:gd name="T24" fmla="*/ 180 w 279"/>
                <a:gd name="T25" fmla="*/ 493 h 558"/>
                <a:gd name="T26" fmla="*/ 182 w 279"/>
                <a:gd name="T27" fmla="*/ 480 h 558"/>
                <a:gd name="T28" fmla="*/ 187 w 279"/>
                <a:gd name="T29" fmla="*/ 486 h 558"/>
                <a:gd name="T30" fmla="*/ 210 w 279"/>
                <a:gd name="T31" fmla="*/ 450 h 558"/>
                <a:gd name="T32" fmla="*/ 223 w 279"/>
                <a:gd name="T33" fmla="*/ 448 h 558"/>
                <a:gd name="T34" fmla="*/ 232 w 279"/>
                <a:gd name="T35" fmla="*/ 435 h 558"/>
                <a:gd name="T36" fmla="*/ 230 w 279"/>
                <a:gd name="T37" fmla="*/ 422 h 558"/>
                <a:gd name="T38" fmla="*/ 238 w 279"/>
                <a:gd name="T39" fmla="*/ 426 h 558"/>
                <a:gd name="T40" fmla="*/ 249 w 279"/>
                <a:gd name="T41" fmla="*/ 385 h 558"/>
                <a:gd name="T42" fmla="*/ 261 w 279"/>
                <a:gd name="T43" fmla="*/ 379 h 558"/>
                <a:gd name="T44" fmla="*/ 266 w 279"/>
                <a:gd name="T45" fmla="*/ 364 h 558"/>
                <a:gd name="T46" fmla="*/ 261 w 279"/>
                <a:gd name="T47" fmla="*/ 352 h 558"/>
                <a:gd name="T48" fmla="*/ 269 w 279"/>
                <a:gd name="T49" fmla="*/ 354 h 558"/>
                <a:gd name="T50" fmla="*/ 269 w 279"/>
                <a:gd name="T51" fmla="*/ 312 h 558"/>
                <a:gd name="T52" fmla="*/ 278 w 279"/>
                <a:gd name="T53" fmla="*/ 303 h 558"/>
                <a:gd name="T54" fmla="*/ 279 w 279"/>
                <a:gd name="T55" fmla="*/ 286 h 558"/>
                <a:gd name="T56" fmla="*/ 270 w 279"/>
                <a:gd name="T57" fmla="*/ 261 h 558"/>
                <a:gd name="T58" fmla="*/ 271 w 279"/>
                <a:gd name="T59" fmla="*/ 277 h 558"/>
                <a:gd name="T60" fmla="*/ 276 w 279"/>
                <a:gd name="T61" fmla="*/ 234 h 558"/>
                <a:gd name="T62" fmla="*/ 266 w 279"/>
                <a:gd name="T63" fmla="*/ 226 h 558"/>
                <a:gd name="T64" fmla="*/ 274 w 279"/>
                <a:gd name="T65" fmla="*/ 225 h 558"/>
                <a:gd name="T66" fmla="*/ 254 w 279"/>
                <a:gd name="T67" fmla="*/ 186 h 558"/>
                <a:gd name="T68" fmla="*/ 259 w 279"/>
                <a:gd name="T69" fmla="*/ 202 h 558"/>
                <a:gd name="T70" fmla="*/ 252 w 279"/>
                <a:gd name="T71" fmla="*/ 159 h 558"/>
                <a:gd name="T72" fmla="*/ 240 w 279"/>
                <a:gd name="T73" fmla="*/ 155 h 558"/>
                <a:gd name="T74" fmla="*/ 248 w 279"/>
                <a:gd name="T75" fmla="*/ 151 h 558"/>
                <a:gd name="T76" fmla="*/ 219 w 279"/>
                <a:gd name="T77" fmla="*/ 120 h 558"/>
                <a:gd name="T78" fmla="*/ 228 w 279"/>
                <a:gd name="T79" fmla="*/ 133 h 558"/>
                <a:gd name="T80" fmla="*/ 209 w 279"/>
                <a:gd name="T81" fmla="*/ 94 h 558"/>
                <a:gd name="T82" fmla="*/ 196 w 279"/>
                <a:gd name="T83" fmla="*/ 93 h 558"/>
                <a:gd name="T84" fmla="*/ 203 w 279"/>
                <a:gd name="T85" fmla="*/ 87 h 558"/>
                <a:gd name="T86" fmla="*/ 166 w 279"/>
                <a:gd name="T87" fmla="*/ 65 h 558"/>
                <a:gd name="T88" fmla="*/ 178 w 279"/>
                <a:gd name="T89" fmla="*/ 75 h 558"/>
                <a:gd name="T90" fmla="*/ 149 w 279"/>
                <a:gd name="T91" fmla="*/ 43 h 558"/>
                <a:gd name="T92" fmla="*/ 137 w 279"/>
                <a:gd name="T93" fmla="*/ 46 h 558"/>
                <a:gd name="T94" fmla="*/ 141 w 279"/>
                <a:gd name="T95" fmla="*/ 38 h 558"/>
                <a:gd name="T96" fmla="*/ 100 w 279"/>
                <a:gd name="T97" fmla="*/ 27 h 558"/>
                <a:gd name="T98" fmla="*/ 114 w 279"/>
                <a:gd name="T99" fmla="*/ 34 h 558"/>
                <a:gd name="T100" fmla="*/ 78 w 279"/>
                <a:gd name="T101" fmla="*/ 11 h 558"/>
                <a:gd name="T102" fmla="*/ 66 w 279"/>
                <a:gd name="T103" fmla="*/ 17 h 558"/>
                <a:gd name="T104" fmla="*/ 68 w 279"/>
                <a:gd name="T105" fmla="*/ 8 h 558"/>
                <a:gd name="T106" fmla="*/ 26 w 279"/>
                <a:gd name="T107" fmla="*/ 10 h 558"/>
                <a:gd name="T108" fmla="*/ 41 w 279"/>
                <a:gd name="T109" fmla="*/ 12 h 558"/>
                <a:gd name="T110" fmla="*/ 0 w 279"/>
                <a:gd name="T111"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9" h="558">
                  <a:moveTo>
                    <a:pt x="0" y="558"/>
                  </a:moveTo>
                  <a:cubicBezTo>
                    <a:pt x="0" y="550"/>
                    <a:pt x="0" y="550"/>
                    <a:pt x="0" y="550"/>
                  </a:cubicBezTo>
                  <a:cubicBezTo>
                    <a:pt x="4" y="550"/>
                    <a:pt x="8" y="550"/>
                    <a:pt x="12" y="550"/>
                  </a:cubicBezTo>
                  <a:cubicBezTo>
                    <a:pt x="12" y="558"/>
                    <a:pt x="12" y="558"/>
                    <a:pt x="12" y="558"/>
                  </a:cubicBezTo>
                  <a:cubicBezTo>
                    <a:pt x="8" y="558"/>
                    <a:pt x="4" y="558"/>
                    <a:pt x="0" y="558"/>
                  </a:cubicBezTo>
                  <a:close/>
                  <a:moveTo>
                    <a:pt x="22" y="558"/>
                  </a:moveTo>
                  <a:cubicBezTo>
                    <a:pt x="21" y="549"/>
                    <a:pt x="21" y="549"/>
                    <a:pt x="21" y="549"/>
                  </a:cubicBezTo>
                  <a:cubicBezTo>
                    <a:pt x="26" y="549"/>
                    <a:pt x="32" y="548"/>
                    <a:pt x="37" y="547"/>
                  </a:cubicBezTo>
                  <a:cubicBezTo>
                    <a:pt x="38" y="556"/>
                    <a:pt x="38" y="556"/>
                    <a:pt x="38" y="556"/>
                  </a:cubicBezTo>
                  <a:cubicBezTo>
                    <a:pt x="33" y="557"/>
                    <a:pt x="27" y="557"/>
                    <a:pt x="22" y="558"/>
                  </a:cubicBezTo>
                  <a:close/>
                  <a:moveTo>
                    <a:pt x="48" y="554"/>
                  </a:moveTo>
                  <a:cubicBezTo>
                    <a:pt x="46" y="546"/>
                    <a:pt x="46" y="546"/>
                    <a:pt x="46" y="546"/>
                  </a:cubicBezTo>
                  <a:cubicBezTo>
                    <a:pt x="52" y="545"/>
                    <a:pt x="57" y="544"/>
                    <a:pt x="62" y="543"/>
                  </a:cubicBezTo>
                  <a:cubicBezTo>
                    <a:pt x="64" y="551"/>
                    <a:pt x="64" y="551"/>
                    <a:pt x="64" y="551"/>
                  </a:cubicBezTo>
                  <a:cubicBezTo>
                    <a:pt x="59" y="552"/>
                    <a:pt x="53" y="553"/>
                    <a:pt x="48" y="554"/>
                  </a:cubicBezTo>
                  <a:close/>
                  <a:moveTo>
                    <a:pt x="73" y="549"/>
                  </a:moveTo>
                  <a:cubicBezTo>
                    <a:pt x="71" y="540"/>
                    <a:pt x="71" y="540"/>
                    <a:pt x="71" y="540"/>
                  </a:cubicBezTo>
                  <a:cubicBezTo>
                    <a:pt x="76" y="539"/>
                    <a:pt x="81" y="537"/>
                    <a:pt x="86" y="536"/>
                  </a:cubicBezTo>
                  <a:cubicBezTo>
                    <a:pt x="89" y="544"/>
                    <a:pt x="89" y="544"/>
                    <a:pt x="89" y="544"/>
                  </a:cubicBezTo>
                  <a:cubicBezTo>
                    <a:pt x="84" y="546"/>
                    <a:pt x="79" y="547"/>
                    <a:pt x="73" y="549"/>
                  </a:cubicBezTo>
                  <a:close/>
                  <a:moveTo>
                    <a:pt x="98" y="541"/>
                  </a:moveTo>
                  <a:cubicBezTo>
                    <a:pt x="95" y="533"/>
                    <a:pt x="95" y="533"/>
                    <a:pt x="95" y="533"/>
                  </a:cubicBezTo>
                  <a:cubicBezTo>
                    <a:pt x="100" y="531"/>
                    <a:pt x="105" y="529"/>
                    <a:pt x="110" y="527"/>
                  </a:cubicBezTo>
                  <a:cubicBezTo>
                    <a:pt x="114" y="534"/>
                    <a:pt x="114" y="534"/>
                    <a:pt x="114" y="534"/>
                  </a:cubicBezTo>
                  <a:cubicBezTo>
                    <a:pt x="109" y="537"/>
                    <a:pt x="104" y="539"/>
                    <a:pt x="98" y="541"/>
                  </a:cubicBezTo>
                  <a:close/>
                  <a:moveTo>
                    <a:pt x="122" y="530"/>
                  </a:moveTo>
                  <a:cubicBezTo>
                    <a:pt x="119" y="523"/>
                    <a:pt x="119" y="523"/>
                    <a:pt x="119" y="523"/>
                  </a:cubicBezTo>
                  <a:cubicBezTo>
                    <a:pt x="123" y="520"/>
                    <a:pt x="128" y="518"/>
                    <a:pt x="133" y="515"/>
                  </a:cubicBezTo>
                  <a:cubicBezTo>
                    <a:pt x="137" y="523"/>
                    <a:pt x="137" y="523"/>
                    <a:pt x="137" y="523"/>
                  </a:cubicBezTo>
                  <a:cubicBezTo>
                    <a:pt x="132" y="525"/>
                    <a:pt x="127" y="528"/>
                    <a:pt x="122" y="530"/>
                  </a:cubicBezTo>
                  <a:close/>
                  <a:moveTo>
                    <a:pt x="145" y="518"/>
                  </a:moveTo>
                  <a:cubicBezTo>
                    <a:pt x="141" y="510"/>
                    <a:pt x="141" y="510"/>
                    <a:pt x="141" y="510"/>
                  </a:cubicBezTo>
                  <a:cubicBezTo>
                    <a:pt x="145" y="508"/>
                    <a:pt x="150" y="505"/>
                    <a:pt x="154" y="502"/>
                  </a:cubicBezTo>
                  <a:cubicBezTo>
                    <a:pt x="159" y="509"/>
                    <a:pt x="159" y="509"/>
                    <a:pt x="159" y="509"/>
                  </a:cubicBezTo>
                  <a:cubicBezTo>
                    <a:pt x="155" y="512"/>
                    <a:pt x="150" y="515"/>
                    <a:pt x="145" y="518"/>
                  </a:cubicBezTo>
                  <a:close/>
                  <a:moveTo>
                    <a:pt x="167" y="503"/>
                  </a:moveTo>
                  <a:cubicBezTo>
                    <a:pt x="162" y="496"/>
                    <a:pt x="162" y="496"/>
                    <a:pt x="162" y="496"/>
                  </a:cubicBezTo>
                  <a:cubicBezTo>
                    <a:pt x="166" y="493"/>
                    <a:pt x="170" y="490"/>
                    <a:pt x="174" y="486"/>
                  </a:cubicBezTo>
                  <a:cubicBezTo>
                    <a:pt x="180" y="493"/>
                    <a:pt x="180" y="493"/>
                    <a:pt x="180" y="493"/>
                  </a:cubicBezTo>
                  <a:cubicBezTo>
                    <a:pt x="176" y="496"/>
                    <a:pt x="171" y="500"/>
                    <a:pt x="167" y="503"/>
                  </a:cubicBezTo>
                  <a:close/>
                  <a:moveTo>
                    <a:pt x="187" y="486"/>
                  </a:moveTo>
                  <a:cubicBezTo>
                    <a:pt x="182" y="480"/>
                    <a:pt x="182" y="480"/>
                    <a:pt x="182" y="480"/>
                  </a:cubicBezTo>
                  <a:cubicBezTo>
                    <a:pt x="185" y="476"/>
                    <a:pt x="189" y="473"/>
                    <a:pt x="193" y="469"/>
                  </a:cubicBezTo>
                  <a:cubicBezTo>
                    <a:pt x="199" y="475"/>
                    <a:pt x="199" y="475"/>
                    <a:pt x="199" y="475"/>
                  </a:cubicBezTo>
                  <a:cubicBezTo>
                    <a:pt x="195" y="479"/>
                    <a:pt x="191" y="483"/>
                    <a:pt x="187" y="486"/>
                  </a:cubicBezTo>
                  <a:close/>
                  <a:moveTo>
                    <a:pt x="206" y="468"/>
                  </a:moveTo>
                  <a:cubicBezTo>
                    <a:pt x="200" y="462"/>
                    <a:pt x="200" y="462"/>
                    <a:pt x="200" y="462"/>
                  </a:cubicBezTo>
                  <a:cubicBezTo>
                    <a:pt x="203" y="458"/>
                    <a:pt x="207" y="454"/>
                    <a:pt x="210" y="450"/>
                  </a:cubicBezTo>
                  <a:cubicBezTo>
                    <a:pt x="217" y="456"/>
                    <a:pt x="217" y="456"/>
                    <a:pt x="217" y="456"/>
                  </a:cubicBezTo>
                  <a:cubicBezTo>
                    <a:pt x="213" y="460"/>
                    <a:pt x="210" y="464"/>
                    <a:pt x="206" y="468"/>
                  </a:cubicBezTo>
                  <a:close/>
                  <a:moveTo>
                    <a:pt x="223" y="448"/>
                  </a:moveTo>
                  <a:cubicBezTo>
                    <a:pt x="216" y="443"/>
                    <a:pt x="216" y="443"/>
                    <a:pt x="216" y="443"/>
                  </a:cubicBezTo>
                  <a:cubicBezTo>
                    <a:pt x="219" y="438"/>
                    <a:pt x="222" y="434"/>
                    <a:pt x="225" y="430"/>
                  </a:cubicBezTo>
                  <a:cubicBezTo>
                    <a:pt x="232" y="435"/>
                    <a:pt x="232" y="435"/>
                    <a:pt x="232" y="435"/>
                  </a:cubicBezTo>
                  <a:cubicBezTo>
                    <a:pt x="229" y="439"/>
                    <a:pt x="226" y="444"/>
                    <a:pt x="223" y="448"/>
                  </a:cubicBezTo>
                  <a:close/>
                  <a:moveTo>
                    <a:pt x="238" y="426"/>
                  </a:moveTo>
                  <a:cubicBezTo>
                    <a:pt x="230" y="422"/>
                    <a:pt x="230" y="422"/>
                    <a:pt x="230" y="422"/>
                  </a:cubicBezTo>
                  <a:cubicBezTo>
                    <a:pt x="233" y="417"/>
                    <a:pt x="236" y="413"/>
                    <a:pt x="238" y="408"/>
                  </a:cubicBezTo>
                  <a:cubicBezTo>
                    <a:pt x="246" y="412"/>
                    <a:pt x="246" y="412"/>
                    <a:pt x="246" y="412"/>
                  </a:cubicBezTo>
                  <a:cubicBezTo>
                    <a:pt x="243" y="417"/>
                    <a:pt x="241" y="422"/>
                    <a:pt x="238" y="426"/>
                  </a:cubicBezTo>
                  <a:close/>
                  <a:moveTo>
                    <a:pt x="250" y="403"/>
                  </a:moveTo>
                  <a:cubicBezTo>
                    <a:pt x="243" y="399"/>
                    <a:pt x="243" y="399"/>
                    <a:pt x="243" y="399"/>
                  </a:cubicBezTo>
                  <a:cubicBezTo>
                    <a:pt x="245" y="395"/>
                    <a:pt x="247" y="390"/>
                    <a:pt x="249" y="385"/>
                  </a:cubicBezTo>
                  <a:cubicBezTo>
                    <a:pt x="257" y="388"/>
                    <a:pt x="257" y="388"/>
                    <a:pt x="257" y="388"/>
                  </a:cubicBezTo>
                  <a:cubicBezTo>
                    <a:pt x="255" y="393"/>
                    <a:pt x="253" y="398"/>
                    <a:pt x="250" y="403"/>
                  </a:cubicBezTo>
                  <a:close/>
                  <a:moveTo>
                    <a:pt x="261" y="379"/>
                  </a:moveTo>
                  <a:cubicBezTo>
                    <a:pt x="253" y="376"/>
                    <a:pt x="253" y="376"/>
                    <a:pt x="253" y="376"/>
                  </a:cubicBezTo>
                  <a:cubicBezTo>
                    <a:pt x="255" y="371"/>
                    <a:pt x="257" y="366"/>
                    <a:pt x="258" y="361"/>
                  </a:cubicBezTo>
                  <a:cubicBezTo>
                    <a:pt x="266" y="364"/>
                    <a:pt x="266" y="364"/>
                    <a:pt x="266" y="364"/>
                  </a:cubicBezTo>
                  <a:cubicBezTo>
                    <a:pt x="265" y="369"/>
                    <a:pt x="263" y="374"/>
                    <a:pt x="261" y="379"/>
                  </a:cubicBezTo>
                  <a:close/>
                  <a:moveTo>
                    <a:pt x="269" y="354"/>
                  </a:moveTo>
                  <a:cubicBezTo>
                    <a:pt x="261" y="352"/>
                    <a:pt x="261" y="352"/>
                    <a:pt x="261" y="352"/>
                  </a:cubicBezTo>
                  <a:cubicBezTo>
                    <a:pt x="262" y="347"/>
                    <a:pt x="264" y="342"/>
                    <a:pt x="265" y="337"/>
                  </a:cubicBezTo>
                  <a:cubicBezTo>
                    <a:pt x="273" y="338"/>
                    <a:pt x="273" y="338"/>
                    <a:pt x="273" y="338"/>
                  </a:cubicBezTo>
                  <a:cubicBezTo>
                    <a:pt x="272" y="344"/>
                    <a:pt x="271" y="349"/>
                    <a:pt x="269" y="354"/>
                  </a:cubicBezTo>
                  <a:close/>
                  <a:moveTo>
                    <a:pt x="275" y="329"/>
                  </a:moveTo>
                  <a:cubicBezTo>
                    <a:pt x="267" y="327"/>
                    <a:pt x="267" y="327"/>
                    <a:pt x="267" y="327"/>
                  </a:cubicBezTo>
                  <a:cubicBezTo>
                    <a:pt x="267" y="322"/>
                    <a:pt x="268" y="317"/>
                    <a:pt x="269" y="312"/>
                  </a:cubicBezTo>
                  <a:cubicBezTo>
                    <a:pt x="277" y="313"/>
                    <a:pt x="277" y="313"/>
                    <a:pt x="277" y="313"/>
                  </a:cubicBezTo>
                  <a:cubicBezTo>
                    <a:pt x="277" y="318"/>
                    <a:pt x="276" y="323"/>
                    <a:pt x="275" y="329"/>
                  </a:cubicBezTo>
                  <a:close/>
                  <a:moveTo>
                    <a:pt x="278" y="303"/>
                  </a:moveTo>
                  <a:cubicBezTo>
                    <a:pt x="270" y="302"/>
                    <a:pt x="270" y="302"/>
                    <a:pt x="270" y="302"/>
                  </a:cubicBezTo>
                  <a:cubicBezTo>
                    <a:pt x="270" y="297"/>
                    <a:pt x="271" y="292"/>
                    <a:pt x="271" y="286"/>
                  </a:cubicBezTo>
                  <a:cubicBezTo>
                    <a:pt x="279" y="286"/>
                    <a:pt x="279" y="286"/>
                    <a:pt x="279" y="286"/>
                  </a:cubicBezTo>
                  <a:cubicBezTo>
                    <a:pt x="279" y="292"/>
                    <a:pt x="279" y="297"/>
                    <a:pt x="278" y="303"/>
                  </a:cubicBezTo>
                  <a:close/>
                  <a:moveTo>
                    <a:pt x="271" y="277"/>
                  </a:moveTo>
                  <a:cubicBezTo>
                    <a:pt x="271" y="271"/>
                    <a:pt x="271" y="266"/>
                    <a:pt x="270" y="261"/>
                  </a:cubicBezTo>
                  <a:cubicBezTo>
                    <a:pt x="279" y="260"/>
                    <a:pt x="279" y="260"/>
                    <a:pt x="279" y="260"/>
                  </a:cubicBezTo>
                  <a:cubicBezTo>
                    <a:pt x="279" y="266"/>
                    <a:pt x="279" y="271"/>
                    <a:pt x="279" y="277"/>
                  </a:cubicBezTo>
                  <a:lnTo>
                    <a:pt x="271" y="277"/>
                  </a:lnTo>
                  <a:close/>
                  <a:moveTo>
                    <a:pt x="269" y="251"/>
                  </a:moveTo>
                  <a:cubicBezTo>
                    <a:pt x="269" y="246"/>
                    <a:pt x="268" y="241"/>
                    <a:pt x="267" y="236"/>
                  </a:cubicBezTo>
                  <a:cubicBezTo>
                    <a:pt x="276" y="234"/>
                    <a:pt x="276" y="234"/>
                    <a:pt x="276" y="234"/>
                  </a:cubicBezTo>
                  <a:cubicBezTo>
                    <a:pt x="277" y="240"/>
                    <a:pt x="277" y="245"/>
                    <a:pt x="278" y="250"/>
                  </a:cubicBezTo>
                  <a:lnTo>
                    <a:pt x="269" y="251"/>
                  </a:lnTo>
                  <a:close/>
                  <a:moveTo>
                    <a:pt x="266" y="226"/>
                  </a:moveTo>
                  <a:cubicBezTo>
                    <a:pt x="265" y="221"/>
                    <a:pt x="263" y="216"/>
                    <a:pt x="262" y="211"/>
                  </a:cubicBezTo>
                  <a:cubicBezTo>
                    <a:pt x="270" y="209"/>
                    <a:pt x="270" y="209"/>
                    <a:pt x="270" y="209"/>
                  </a:cubicBezTo>
                  <a:cubicBezTo>
                    <a:pt x="272" y="214"/>
                    <a:pt x="273" y="219"/>
                    <a:pt x="274" y="225"/>
                  </a:cubicBezTo>
                  <a:lnTo>
                    <a:pt x="266" y="226"/>
                  </a:lnTo>
                  <a:close/>
                  <a:moveTo>
                    <a:pt x="259" y="202"/>
                  </a:moveTo>
                  <a:cubicBezTo>
                    <a:pt x="258" y="197"/>
                    <a:pt x="256" y="191"/>
                    <a:pt x="254" y="186"/>
                  </a:cubicBezTo>
                  <a:cubicBezTo>
                    <a:pt x="263" y="184"/>
                    <a:pt x="263" y="184"/>
                    <a:pt x="263" y="184"/>
                  </a:cubicBezTo>
                  <a:cubicBezTo>
                    <a:pt x="264" y="189"/>
                    <a:pt x="266" y="194"/>
                    <a:pt x="268" y="199"/>
                  </a:cubicBezTo>
                  <a:lnTo>
                    <a:pt x="259" y="202"/>
                  </a:lnTo>
                  <a:close/>
                  <a:moveTo>
                    <a:pt x="251" y="178"/>
                  </a:moveTo>
                  <a:cubicBezTo>
                    <a:pt x="249" y="173"/>
                    <a:pt x="247" y="168"/>
                    <a:pt x="245" y="163"/>
                  </a:cubicBezTo>
                  <a:cubicBezTo>
                    <a:pt x="252" y="159"/>
                    <a:pt x="252" y="159"/>
                    <a:pt x="252" y="159"/>
                  </a:cubicBezTo>
                  <a:cubicBezTo>
                    <a:pt x="255" y="164"/>
                    <a:pt x="257" y="169"/>
                    <a:pt x="259" y="174"/>
                  </a:cubicBezTo>
                  <a:lnTo>
                    <a:pt x="251" y="178"/>
                  </a:lnTo>
                  <a:close/>
                  <a:moveTo>
                    <a:pt x="240" y="155"/>
                  </a:moveTo>
                  <a:cubicBezTo>
                    <a:pt x="238" y="150"/>
                    <a:pt x="235" y="145"/>
                    <a:pt x="233" y="141"/>
                  </a:cubicBezTo>
                  <a:cubicBezTo>
                    <a:pt x="240" y="136"/>
                    <a:pt x="240" y="136"/>
                    <a:pt x="240" y="136"/>
                  </a:cubicBezTo>
                  <a:cubicBezTo>
                    <a:pt x="243" y="141"/>
                    <a:pt x="246" y="146"/>
                    <a:pt x="248" y="151"/>
                  </a:cubicBezTo>
                  <a:lnTo>
                    <a:pt x="240" y="155"/>
                  </a:lnTo>
                  <a:close/>
                  <a:moveTo>
                    <a:pt x="228" y="133"/>
                  </a:moveTo>
                  <a:cubicBezTo>
                    <a:pt x="225" y="128"/>
                    <a:pt x="222" y="124"/>
                    <a:pt x="219" y="120"/>
                  </a:cubicBezTo>
                  <a:cubicBezTo>
                    <a:pt x="226" y="114"/>
                    <a:pt x="226" y="114"/>
                    <a:pt x="226" y="114"/>
                  </a:cubicBezTo>
                  <a:cubicBezTo>
                    <a:pt x="229" y="119"/>
                    <a:pt x="232" y="123"/>
                    <a:pt x="235" y="128"/>
                  </a:cubicBezTo>
                  <a:lnTo>
                    <a:pt x="228" y="133"/>
                  </a:lnTo>
                  <a:close/>
                  <a:moveTo>
                    <a:pt x="213" y="112"/>
                  </a:moveTo>
                  <a:cubicBezTo>
                    <a:pt x="210" y="108"/>
                    <a:pt x="206" y="104"/>
                    <a:pt x="203" y="100"/>
                  </a:cubicBezTo>
                  <a:cubicBezTo>
                    <a:pt x="209" y="94"/>
                    <a:pt x="209" y="94"/>
                    <a:pt x="209" y="94"/>
                  </a:cubicBezTo>
                  <a:cubicBezTo>
                    <a:pt x="213" y="98"/>
                    <a:pt x="216" y="102"/>
                    <a:pt x="220" y="107"/>
                  </a:cubicBezTo>
                  <a:lnTo>
                    <a:pt x="213" y="112"/>
                  </a:lnTo>
                  <a:close/>
                  <a:moveTo>
                    <a:pt x="196" y="93"/>
                  </a:moveTo>
                  <a:cubicBezTo>
                    <a:pt x="193" y="89"/>
                    <a:pt x="189" y="85"/>
                    <a:pt x="185" y="82"/>
                  </a:cubicBezTo>
                  <a:cubicBezTo>
                    <a:pt x="191" y="75"/>
                    <a:pt x="191" y="75"/>
                    <a:pt x="191" y="75"/>
                  </a:cubicBezTo>
                  <a:cubicBezTo>
                    <a:pt x="195" y="79"/>
                    <a:pt x="199" y="83"/>
                    <a:pt x="203" y="87"/>
                  </a:cubicBezTo>
                  <a:lnTo>
                    <a:pt x="196" y="93"/>
                  </a:lnTo>
                  <a:close/>
                  <a:moveTo>
                    <a:pt x="178" y="75"/>
                  </a:moveTo>
                  <a:cubicBezTo>
                    <a:pt x="174" y="72"/>
                    <a:pt x="170" y="68"/>
                    <a:pt x="166" y="65"/>
                  </a:cubicBezTo>
                  <a:cubicBezTo>
                    <a:pt x="171" y="58"/>
                    <a:pt x="171" y="58"/>
                    <a:pt x="171" y="58"/>
                  </a:cubicBezTo>
                  <a:cubicBezTo>
                    <a:pt x="175" y="62"/>
                    <a:pt x="180" y="65"/>
                    <a:pt x="184" y="69"/>
                  </a:cubicBezTo>
                  <a:lnTo>
                    <a:pt x="178" y="75"/>
                  </a:lnTo>
                  <a:close/>
                  <a:moveTo>
                    <a:pt x="158" y="59"/>
                  </a:moveTo>
                  <a:cubicBezTo>
                    <a:pt x="154" y="56"/>
                    <a:pt x="149" y="53"/>
                    <a:pt x="145" y="51"/>
                  </a:cubicBezTo>
                  <a:cubicBezTo>
                    <a:pt x="149" y="43"/>
                    <a:pt x="149" y="43"/>
                    <a:pt x="149" y="43"/>
                  </a:cubicBezTo>
                  <a:cubicBezTo>
                    <a:pt x="154" y="46"/>
                    <a:pt x="159" y="49"/>
                    <a:pt x="163" y="52"/>
                  </a:cubicBezTo>
                  <a:lnTo>
                    <a:pt x="158" y="59"/>
                  </a:lnTo>
                  <a:close/>
                  <a:moveTo>
                    <a:pt x="137" y="46"/>
                  </a:moveTo>
                  <a:cubicBezTo>
                    <a:pt x="132" y="43"/>
                    <a:pt x="127" y="40"/>
                    <a:pt x="123" y="38"/>
                  </a:cubicBezTo>
                  <a:cubicBezTo>
                    <a:pt x="127" y="30"/>
                    <a:pt x="127" y="30"/>
                    <a:pt x="127" y="30"/>
                  </a:cubicBezTo>
                  <a:cubicBezTo>
                    <a:pt x="132" y="33"/>
                    <a:pt x="136" y="35"/>
                    <a:pt x="141" y="38"/>
                  </a:cubicBezTo>
                  <a:lnTo>
                    <a:pt x="137" y="46"/>
                  </a:lnTo>
                  <a:close/>
                  <a:moveTo>
                    <a:pt x="114" y="34"/>
                  </a:moveTo>
                  <a:cubicBezTo>
                    <a:pt x="109" y="32"/>
                    <a:pt x="105" y="29"/>
                    <a:pt x="100" y="27"/>
                  </a:cubicBezTo>
                  <a:cubicBezTo>
                    <a:pt x="103" y="19"/>
                    <a:pt x="103" y="19"/>
                    <a:pt x="103" y="19"/>
                  </a:cubicBezTo>
                  <a:cubicBezTo>
                    <a:pt x="108" y="21"/>
                    <a:pt x="113" y="24"/>
                    <a:pt x="118" y="26"/>
                  </a:cubicBezTo>
                  <a:lnTo>
                    <a:pt x="114" y="34"/>
                  </a:lnTo>
                  <a:close/>
                  <a:moveTo>
                    <a:pt x="91" y="24"/>
                  </a:moveTo>
                  <a:cubicBezTo>
                    <a:pt x="86" y="22"/>
                    <a:pt x="81" y="21"/>
                    <a:pt x="76" y="19"/>
                  </a:cubicBezTo>
                  <a:cubicBezTo>
                    <a:pt x="78" y="11"/>
                    <a:pt x="78" y="11"/>
                    <a:pt x="78" y="11"/>
                  </a:cubicBezTo>
                  <a:cubicBezTo>
                    <a:pt x="83" y="12"/>
                    <a:pt x="88" y="14"/>
                    <a:pt x="94" y="16"/>
                  </a:cubicBezTo>
                  <a:lnTo>
                    <a:pt x="91" y="24"/>
                  </a:lnTo>
                  <a:close/>
                  <a:moveTo>
                    <a:pt x="66" y="17"/>
                  </a:moveTo>
                  <a:cubicBezTo>
                    <a:pt x="61" y="16"/>
                    <a:pt x="56" y="14"/>
                    <a:pt x="51" y="13"/>
                  </a:cubicBezTo>
                  <a:cubicBezTo>
                    <a:pt x="52" y="5"/>
                    <a:pt x="52" y="5"/>
                    <a:pt x="52" y="5"/>
                  </a:cubicBezTo>
                  <a:cubicBezTo>
                    <a:pt x="58" y="6"/>
                    <a:pt x="63" y="7"/>
                    <a:pt x="68" y="8"/>
                  </a:cubicBezTo>
                  <a:lnTo>
                    <a:pt x="66" y="17"/>
                  </a:lnTo>
                  <a:close/>
                  <a:moveTo>
                    <a:pt x="41" y="12"/>
                  </a:moveTo>
                  <a:cubicBezTo>
                    <a:pt x="36" y="11"/>
                    <a:pt x="31" y="10"/>
                    <a:pt x="26" y="10"/>
                  </a:cubicBezTo>
                  <a:cubicBezTo>
                    <a:pt x="26" y="1"/>
                    <a:pt x="26" y="1"/>
                    <a:pt x="26" y="1"/>
                  </a:cubicBezTo>
                  <a:cubicBezTo>
                    <a:pt x="32" y="2"/>
                    <a:pt x="37" y="2"/>
                    <a:pt x="43" y="3"/>
                  </a:cubicBezTo>
                  <a:lnTo>
                    <a:pt x="41" y="12"/>
                  </a:lnTo>
                  <a:close/>
                  <a:moveTo>
                    <a:pt x="16" y="9"/>
                  </a:moveTo>
                  <a:cubicBezTo>
                    <a:pt x="11" y="9"/>
                    <a:pt x="6" y="9"/>
                    <a:pt x="0" y="9"/>
                  </a:cubicBezTo>
                  <a:cubicBezTo>
                    <a:pt x="0" y="0"/>
                    <a:pt x="0" y="0"/>
                    <a:pt x="0" y="0"/>
                  </a:cubicBezTo>
                  <a:cubicBezTo>
                    <a:pt x="6" y="0"/>
                    <a:pt x="11" y="0"/>
                    <a:pt x="17" y="1"/>
                  </a:cubicBezTo>
                  <a:lnTo>
                    <a:pt x="16"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2" name="Freeform 46"/>
            <p:cNvSpPr>
              <a:spLocks noEditPoints="1"/>
            </p:cNvSpPr>
            <p:nvPr userDrawn="1"/>
          </p:nvSpPr>
          <p:spPr bwMode="auto">
            <a:xfrm>
              <a:off x="6180138" y="2201863"/>
              <a:ext cx="1230313" cy="1417638"/>
            </a:xfrm>
            <a:custGeom>
              <a:avLst/>
              <a:gdLst>
                <a:gd name="T0" fmla="*/ 315 w 328"/>
                <a:gd name="T1" fmla="*/ 376 h 378"/>
                <a:gd name="T2" fmla="*/ 326 w 328"/>
                <a:gd name="T3" fmla="*/ 362 h 378"/>
                <a:gd name="T4" fmla="*/ 327 w 328"/>
                <a:gd name="T5" fmla="*/ 353 h 378"/>
                <a:gd name="T6" fmla="*/ 319 w 328"/>
                <a:gd name="T7" fmla="*/ 336 h 378"/>
                <a:gd name="T8" fmla="*/ 327 w 328"/>
                <a:gd name="T9" fmla="*/ 353 h 378"/>
                <a:gd name="T10" fmla="*/ 319 w 328"/>
                <a:gd name="T11" fmla="*/ 311 h 378"/>
                <a:gd name="T12" fmla="*/ 328 w 328"/>
                <a:gd name="T13" fmla="*/ 326 h 378"/>
                <a:gd name="T14" fmla="*/ 318 w 328"/>
                <a:gd name="T15" fmla="*/ 301 h 378"/>
                <a:gd name="T16" fmla="*/ 325 w 328"/>
                <a:gd name="T17" fmla="*/ 284 h 378"/>
                <a:gd name="T18" fmla="*/ 318 w 328"/>
                <a:gd name="T19" fmla="*/ 301 h 378"/>
                <a:gd name="T20" fmla="*/ 312 w 328"/>
                <a:gd name="T21" fmla="*/ 260 h 378"/>
                <a:gd name="T22" fmla="*/ 323 w 328"/>
                <a:gd name="T23" fmla="*/ 274 h 378"/>
                <a:gd name="T24" fmla="*/ 310 w 328"/>
                <a:gd name="T25" fmla="*/ 251 h 378"/>
                <a:gd name="T26" fmla="*/ 314 w 328"/>
                <a:gd name="T27" fmla="*/ 233 h 378"/>
                <a:gd name="T28" fmla="*/ 310 w 328"/>
                <a:gd name="T29" fmla="*/ 251 h 378"/>
                <a:gd name="T30" fmla="*/ 297 w 328"/>
                <a:gd name="T31" fmla="*/ 211 h 378"/>
                <a:gd name="T32" fmla="*/ 311 w 328"/>
                <a:gd name="T33" fmla="*/ 224 h 378"/>
                <a:gd name="T34" fmla="*/ 294 w 328"/>
                <a:gd name="T35" fmla="*/ 203 h 378"/>
                <a:gd name="T36" fmla="*/ 295 w 328"/>
                <a:gd name="T37" fmla="*/ 184 h 378"/>
                <a:gd name="T38" fmla="*/ 294 w 328"/>
                <a:gd name="T39" fmla="*/ 203 h 378"/>
                <a:gd name="T40" fmla="*/ 275 w 328"/>
                <a:gd name="T41" fmla="*/ 166 h 378"/>
                <a:gd name="T42" fmla="*/ 290 w 328"/>
                <a:gd name="T43" fmla="*/ 176 h 378"/>
                <a:gd name="T44" fmla="*/ 270 w 328"/>
                <a:gd name="T45" fmla="*/ 158 h 378"/>
                <a:gd name="T46" fmla="*/ 268 w 328"/>
                <a:gd name="T47" fmla="*/ 139 h 378"/>
                <a:gd name="T48" fmla="*/ 270 w 328"/>
                <a:gd name="T49" fmla="*/ 158 h 378"/>
                <a:gd name="T50" fmla="*/ 246 w 328"/>
                <a:gd name="T51" fmla="*/ 124 h 378"/>
                <a:gd name="T52" fmla="*/ 263 w 328"/>
                <a:gd name="T53" fmla="*/ 131 h 378"/>
                <a:gd name="T54" fmla="*/ 240 w 328"/>
                <a:gd name="T55" fmla="*/ 117 h 378"/>
                <a:gd name="T56" fmla="*/ 235 w 328"/>
                <a:gd name="T57" fmla="*/ 99 h 378"/>
                <a:gd name="T58" fmla="*/ 240 w 328"/>
                <a:gd name="T59" fmla="*/ 117 h 378"/>
                <a:gd name="T60" fmla="*/ 210 w 328"/>
                <a:gd name="T61" fmla="*/ 88 h 378"/>
                <a:gd name="T62" fmla="*/ 228 w 328"/>
                <a:gd name="T63" fmla="*/ 92 h 378"/>
                <a:gd name="T64" fmla="*/ 203 w 328"/>
                <a:gd name="T65" fmla="*/ 81 h 378"/>
                <a:gd name="T66" fmla="*/ 196 w 328"/>
                <a:gd name="T67" fmla="*/ 65 h 378"/>
                <a:gd name="T68" fmla="*/ 203 w 328"/>
                <a:gd name="T69" fmla="*/ 81 h 378"/>
                <a:gd name="T70" fmla="*/ 170 w 328"/>
                <a:gd name="T71" fmla="*/ 57 h 378"/>
                <a:gd name="T72" fmla="*/ 188 w 328"/>
                <a:gd name="T73" fmla="*/ 59 h 378"/>
                <a:gd name="T74" fmla="*/ 161 w 328"/>
                <a:gd name="T75" fmla="*/ 52 h 378"/>
                <a:gd name="T76" fmla="*/ 151 w 328"/>
                <a:gd name="T77" fmla="*/ 37 h 378"/>
                <a:gd name="T78" fmla="*/ 161 w 328"/>
                <a:gd name="T79" fmla="*/ 52 h 378"/>
                <a:gd name="T80" fmla="*/ 124 w 328"/>
                <a:gd name="T81" fmla="*/ 34 h 378"/>
                <a:gd name="T82" fmla="*/ 143 w 328"/>
                <a:gd name="T83" fmla="*/ 32 h 378"/>
                <a:gd name="T84" fmla="*/ 115 w 328"/>
                <a:gd name="T85" fmla="*/ 30 h 378"/>
                <a:gd name="T86" fmla="*/ 100 w 328"/>
                <a:gd name="T87" fmla="*/ 25 h 378"/>
                <a:gd name="T88" fmla="*/ 111 w 328"/>
                <a:gd name="T89" fmla="*/ 19 h 378"/>
                <a:gd name="T90" fmla="*/ 115 w 328"/>
                <a:gd name="T91" fmla="*/ 30 h 378"/>
                <a:gd name="T92" fmla="*/ 76 w 328"/>
                <a:gd name="T93" fmla="*/ 18 h 378"/>
                <a:gd name="T94" fmla="*/ 94 w 328"/>
                <a:gd name="T95" fmla="*/ 13 h 378"/>
                <a:gd name="T96" fmla="*/ 67 w 328"/>
                <a:gd name="T97" fmla="*/ 15 h 378"/>
                <a:gd name="T98" fmla="*/ 52 w 328"/>
                <a:gd name="T99" fmla="*/ 4 h 378"/>
                <a:gd name="T100" fmla="*/ 67 w 328"/>
                <a:gd name="T101" fmla="*/ 15 h 378"/>
                <a:gd name="T102" fmla="*/ 26 w 328"/>
                <a:gd name="T103" fmla="*/ 9 h 378"/>
                <a:gd name="T104" fmla="*/ 43 w 328"/>
                <a:gd name="T105" fmla="*/ 3 h 378"/>
                <a:gd name="T106" fmla="*/ 16 w 328"/>
                <a:gd name="T107" fmla="*/ 9 h 378"/>
                <a:gd name="T108" fmla="*/ 0 w 328"/>
                <a:gd name="T109" fmla="*/ 0 h 378"/>
                <a:gd name="T110" fmla="*/ 16 w 328"/>
                <a:gd name="T111" fmla="*/ 9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8" h="378">
                  <a:moveTo>
                    <a:pt x="324" y="378"/>
                  </a:moveTo>
                  <a:cubicBezTo>
                    <a:pt x="315" y="376"/>
                    <a:pt x="315" y="376"/>
                    <a:pt x="315" y="376"/>
                  </a:cubicBezTo>
                  <a:cubicBezTo>
                    <a:pt x="316" y="371"/>
                    <a:pt x="317" y="366"/>
                    <a:pt x="317" y="361"/>
                  </a:cubicBezTo>
                  <a:cubicBezTo>
                    <a:pt x="326" y="362"/>
                    <a:pt x="326" y="362"/>
                    <a:pt x="326" y="362"/>
                  </a:cubicBezTo>
                  <a:cubicBezTo>
                    <a:pt x="325" y="367"/>
                    <a:pt x="325" y="373"/>
                    <a:pt x="324" y="378"/>
                  </a:cubicBezTo>
                  <a:close/>
                  <a:moveTo>
                    <a:pt x="327" y="353"/>
                  </a:moveTo>
                  <a:cubicBezTo>
                    <a:pt x="318" y="352"/>
                    <a:pt x="318" y="352"/>
                    <a:pt x="318" y="352"/>
                  </a:cubicBezTo>
                  <a:cubicBezTo>
                    <a:pt x="318" y="347"/>
                    <a:pt x="319" y="341"/>
                    <a:pt x="319" y="336"/>
                  </a:cubicBezTo>
                  <a:cubicBezTo>
                    <a:pt x="327" y="336"/>
                    <a:pt x="327" y="336"/>
                    <a:pt x="327" y="336"/>
                  </a:cubicBezTo>
                  <a:cubicBezTo>
                    <a:pt x="327" y="342"/>
                    <a:pt x="327" y="347"/>
                    <a:pt x="327" y="353"/>
                  </a:cubicBezTo>
                  <a:close/>
                  <a:moveTo>
                    <a:pt x="319" y="326"/>
                  </a:moveTo>
                  <a:cubicBezTo>
                    <a:pt x="319" y="321"/>
                    <a:pt x="319" y="316"/>
                    <a:pt x="319" y="311"/>
                  </a:cubicBezTo>
                  <a:cubicBezTo>
                    <a:pt x="327" y="310"/>
                    <a:pt x="327" y="310"/>
                    <a:pt x="327" y="310"/>
                  </a:cubicBezTo>
                  <a:cubicBezTo>
                    <a:pt x="327" y="315"/>
                    <a:pt x="328" y="321"/>
                    <a:pt x="328" y="326"/>
                  </a:cubicBezTo>
                  <a:lnTo>
                    <a:pt x="319" y="326"/>
                  </a:lnTo>
                  <a:close/>
                  <a:moveTo>
                    <a:pt x="318" y="301"/>
                  </a:moveTo>
                  <a:cubicBezTo>
                    <a:pt x="317" y="296"/>
                    <a:pt x="317" y="290"/>
                    <a:pt x="316" y="285"/>
                  </a:cubicBezTo>
                  <a:cubicBezTo>
                    <a:pt x="325" y="284"/>
                    <a:pt x="325" y="284"/>
                    <a:pt x="325" y="284"/>
                  </a:cubicBezTo>
                  <a:cubicBezTo>
                    <a:pt x="325" y="289"/>
                    <a:pt x="326" y="295"/>
                    <a:pt x="327" y="300"/>
                  </a:cubicBezTo>
                  <a:lnTo>
                    <a:pt x="318" y="301"/>
                  </a:lnTo>
                  <a:close/>
                  <a:moveTo>
                    <a:pt x="315" y="276"/>
                  </a:moveTo>
                  <a:cubicBezTo>
                    <a:pt x="314" y="271"/>
                    <a:pt x="313" y="265"/>
                    <a:pt x="312" y="260"/>
                  </a:cubicBezTo>
                  <a:cubicBezTo>
                    <a:pt x="320" y="258"/>
                    <a:pt x="320" y="258"/>
                    <a:pt x="320" y="258"/>
                  </a:cubicBezTo>
                  <a:cubicBezTo>
                    <a:pt x="321" y="264"/>
                    <a:pt x="322" y="269"/>
                    <a:pt x="323" y="274"/>
                  </a:cubicBezTo>
                  <a:lnTo>
                    <a:pt x="315" y="276"/>
                  </a:lnTo>
                  <a:close/>
                  <a:moveTo>
                    <a:pt x="310" y="251"/>
                  </a:moveTo>
                  <a:cubicBezTo>
                    <a:pt x="308" y="246"/>
                    <a:pt x="307" y="240"/>
                    <a:pt x="306" y="235"/>
                  </a:cubicBezTo>
                  <a:cubicBezTo>
                    <a:pt x="314" y="233"/>
                    <a:pt x="314" y="233"/>
                    <a:pt x="314" y="233"/>
                  </a:cubicBezTo>
                  <a:cubicBezTo>
                    <a:pt x="315" y="238"/>
                    <a:pt x="317" y="243"/>
                    <a:pt x="318" y="249"/>
                  </a:cubicBezTo>
                  <a:lnTo>
                    <a:pt x="310" y="251"/>
                  </a:lnTo>
                  <a:close/>
                  <a:moveTo>
                    <a:pt x="303" y="226"/>
                  </a:moveTo>
                  <a:cubicBezTo>
                    <a:pt x="301" y="221"/>
                    <a:pt x="299" y="216"/>
                    <a:pt x="297" y="211"/>
                  </a:cubicBezTo>
                  <a:cubicBezTo>
                    <a:pt x="305" y="208"/>
                    <a:pt x="305" y="208"/>
                    <a:pt x="305" y="208"/>
                  </a:cubicBezTo>
                  <a:cubicBezTo>
                    <a:pt x="307" y="213"/>
                    <a:pt x="309" y="219"/>
                    <a:pt x="311" y="224"/>
                  </a:cubicBezTo>
                  <a:lnTo>
                    <a:pt x="303" y="226"/>
                  </a:lnTo>
                  <a:close/>
                  <a:moveTo>
                    <a:pt x="294" y="203"/>
                  </a:moveTo>
                  <a:cubicBezTo>
                    <a:pt x="292" y="198"/>
                    <a:pt x="289" y="193"/>
                    <a:pt x="287" y="188"/>
                  </a:cubicBezTo>
                  <a:cubicBezTo>
                    <a:pt x="295" y="184"/>
                    <a:pt x="295" y="184"/>
                    <a:pt x="295" y="184"/>
                  </a:cubicBezTo>
                  <a:cubicBezTo>
                    <a:pt x="297" y="189"/>
                    <a:pt x="299" y="194"/>
                    <a:pt x="302" y="199"/>
                  </a:cubicBezTo>
                  <a:lnTo>
                    <a:pt x="294" y="203"/>
                  </a:lnTo>
                  <a:close/>
                  <a:moveTo>
                    <a:pt x="283" y="180"/>
                  </a:moveTo>
                  <a:cubicBezTo>
                    <a:pt x="280" y="175"/>
                    <a:pt x="278" y="170"/>
                    <a:pt x="275" y="166"/>
                  </a:cubicBezTo>
                  <a:cubicBezTo>
                    <a:pt x="283" y="161"/>
                    <a:pt x="283" y="161"/>
                    <a:pt x="283" y="161"/>
                  </a:cubicBezTo>
                  <a:cubicBezTo>
                    <a:pt x="285" y="166"/>
                    <a:pt x="288" y="171"/>
                    <a:pt x="290" y="176"/>
                  </a:cubicBezTo>
                  <a:lnTo>
                    <a:pt x="283" y="180"/>
                  </a:lnTo>
                  <a:close/>
                  <a:moveTo>
                    <a:pt x="270" y="158"/>
                  </a:moveTo>
                  <a:cubicBezTo>
                    <a:pt x="267" y="153"/>
                    <a:pt x="264" y="149"/>
                    <a:pt x="261" y="144"/>
                  </a:cubicBezTo>
                  <a:cubicBezTo>
                    <a:pt x="268" y="139"/>
                    <a:pt x="268" y="139"/>
                    <a:pt x="268" y="139"/>
                  </a:cubicBezTo>
                  <a:cubicBezTo>
                    <a:pt x="271" y="144"/>
                    <a:pt x="275" y="148"/>
                    <a:pt x="277" y="153"/>
                  </a:cubicBezTo>
                  <a:lnTo>
                    <a:pt x="270" y="158"/>
                  </a:lnTo>
                  <a:close/>
                  <a:moveTo>
                    <a:pt x="256" y="137"/>
                  </a:moveTo>
                  <a:cubicBezTo>
                    <a:pt x="253" y="132"/>
                    <a:pt x="249" y="128"/>
                    <a:pt x="246" y="124"/>
                  </a:cubicBezTo>
                  <a:cubicBezTo>
                    <a:pt x="252" y="119"/>
                    <a:pt x="252" y="119"/>
                    <a:pt x="252" y="119"/>
                  </a:cubicBezTo>
                  <a:cubicBezTo>
                    <a:pt x="256" y="123"/>
                    <a:pt x="259" y="127"/>
                    <a:pt x="263" y="131"/>
                  </a:cubicBezTo>
                  <a:lnTo>
                    <a:pt x="256" y="137"/>
                  </a:lnTo>
                  <a:close/>
                  <a:moveTo>
                    <a:pt x="240" y="117"/>
                  </a:moveTo>
                  <a:cubicBezTo>
                    <a:pt x="236" y="113"/>
                    <a:pt x="232" y="109"/>
                    <a:pt x="229" y="105"/>
                  </a:cubicBezTo>
                  <a:cubicBezTo>
                    <a:pt x="235" y="99"/>
                    <a:pt x="235" y="99"/>
                    <a:pt x="235" y="99"/>
                  </a:cubicBezTo>
                  <a:cubicBezTo>
                    <a:pt x="239" y="103"/>
                    <a:pt x="243" y="107"/>
                    <a:pt x="246" y="111"/>
                  </a:cubicBezTo>
                  <a:lnTo>
                    <a:pt x="240" y="117"/>
                  </a:lnTo>
                  <a:close/>
                  <a:moveTo>
                    <a:pt x="222" y="98"/>
                  </a:moveTo>
                  <a:cubicBezTo>
                    <a:pt x="218" y="95"/>
                    <a:pt x="214" y="91"/>
                    <a:pt x="210" y="88"/>
                  </a:cubicBezTo>
                  <a:cubicBezTo>
                    <a:pt x="216" y="81"/>
                    <a:pt x="216" y="81"/>
                    <a:pt x="216" y="81"/>
                  </a:cubicBezTo>
                  <a:cubicBezTo>
                    <a:pt x="220" y="85"/>
                    <a:pt x="224" y="88"/>
                    <a:pt x="228" y="92"/>
                  </a:cubicBezTo>
                  <a:lnTo>
                    <a:pt x="222" y="98"/>
                  </a:lnTo>
                  <a:close/>
                  <a:moveTo>
                    <a:pt x="203" y="81"/>
                  </a:moveTo>
                  <a:cubicBezTo>
                    <a:pt x="199" y="78"/>
                    <a:pt x="195" y="75"/>
                    <a:pt x="191" y="72"/>
                  </a:cubicBezTo>
                  <a:cubicBezTo>
                    <a:pt x="196" y="65"/>
                    <a:pt x="196" y="65"/>
                    <a:pt x="196" y="65"/>
                  </a:cubicBezTo>
                  <a:cubicBezTo>
                    <a:pt x="200" y="68"/>
                    <a:pt x="204" y="71"/>
                    <a:pt x="209" y="75"/>
                  </a:cubicBezTo>
                  <a:lnTo>
                    <a:pt x="203" y="81"/>
                  </a:lnTo>
                  <a:close/>
                  <a:moveTo>
                    <a:pt x="183" y="66"/>
                  </a:moveTo>
                  <a:cubicBezTo>
                    <a:pt x="178" y="63"/>
                    <a:pt x="174" y="60"/>
                    <a:pt x="170" y="57"/>
                  </a:cubicBezTo>
                  <a:cubicBezTo>
                    <a:pt x="174" y="50"/>
                    <a:pt x="174" y="50"/>
                    <a:pt x="174" y="50"/>
                  </a:cubicBezTo>
                  <a:cubicBezTo>
                    <a:pt x="179" y="53"/>
                    <a:pt x="183" y="56"/>
                    <a:pt x="188" y="59"/>
                  </a:cubicBezTo>
                  <a:lnTo>
                    <a:pt x="183" y="66"/>
                  </a:lnTo>
                  <a:close/>
                  <a:moveTo>
                    <a:pt x="161" y="52"/>
                  </a:moveTo>
                  <a:cubicBezTo>
                    <a:pt x="157" y="49"/>
                    <a:pt x="152" y="47"/>
                    <a:pt x="147" y="44"/>
                  </a:cubicBezTo>
                  <a:cubicBezTo>
                    <a:pt x="151" y="37"/>
                    <a:pt x="151" y="37"/>
                    <a:pt x="151" y="37"/>
                  </a:cubicBezTo>
                  <a:cubicBezTo>
                    <a:pt x="156" y="39"/>
                    <a:pt x="161" y="42"/>
                    <a:pt x="166" y="45"/>
                  </a:cubicBezTo>
                  <a:lnTo>
                    <a:pt x="161" y="52"/>
                  </a:lnTo>
                  <a:close/>
                  <a:moveTo>
                    <a:pt x="139" y="40"/>
                  </a:moveTo>
                  <a:cubicBezTo>
                    <a:pt x="134" y="38"/>
                    <a:pt x="129" y="36"/>
                    <a:pt x="124" y="34"/>
                  </a:cubicBezTo>
                  <a:cubicBezTo>
                    <a:pt x="128" y="26"/>
                    <a:pt x="128" y="26"/>
                    <a:pt x="128" y="26"/>
                  </a:cubicBezTo>
                  <a:cubicBezTo>
                    <a:pt x="133" y="28"/>
                    <a:pt x="138" y="30"/>
                    <a:pt x="143" y="32"/>
                  </a:cubicBezTo>
                  <a:lnTo>
                    <a:pt x="139" y="40"/>
                  </a:lnTo>
                  <a:close/>
                  <a:moveTo>
                    <a:pt x="115" y="30"/>
                  </a:moveTo>
                  <a:cubicBezTo>
                    <a:pt x="113" y="29"/>
                    <a:pt x="110" y="28"/>
                    <a:pt x="108" y="27"/>
                  </a:cubicBezTo>
                  <a:cubicBezTo>
                    <a:pt x="105" y="26"/>
                    <a:pt x="103" y="25"/>
                    <a:pt x="100" y="25"/>
                  </a:cubicBezTo>
                  <a:cubicBezTo>
                    <a:pt x="103" y="16"/>
                    <a:pt x="103" y="16"/>
                    <a:pt x="103" y="16"/>
                  </a:cubicBezTo>
                  <a:cubicBezTo>
                    <a:pt x="106" y="17"/>
                    <a:pt x="108" y="18"/>
                    <a:pt x="111" y="19"/>
                  </a:cubicBezTo>
                  <a:cubicBezTo>
                    <a:pt x="113" y="20"/>
                    <a:pt x="116" y="21"/>
                    <a:pt x="119" y="22"/>
                  </a:cubicBezTo>
                  <a:lnTo>
                    <a:pt x="115" y="30"/>
                  </a:lnTo>
                  <a:close/>
                  <a:moveTo>
                    <a:pt x="91" y="22"/>
                  </a:moveTo>
                  <a:cubicBezTo>
                    <a:pt x="86" y="20"/>
                    <a:pt x="81" y="19"/>
                    <a:pt x="76" y="18"/>
                  </a:cubicBezTo>
                  <a:cubicBezTo>
                    <a:pt x="78" y="9"/>
                    <a:pt x="78" y="9"/>
                    <a:pt x="78" y="9"/>
                  </a:cubicBezTo>
                  <a:cubicBezTo>
                    <a:pt x="83" y="10"/>
                    <a:pt x="89" y="12"/>
                    <a:pt x="94" y="13"/>
                  </a:cubicBezTo>
                  <a:lnTo>
                    <a:pt x="91" y="22"/>
                  </a:lnTo>
                  <a:close/>
                  <a:moveTo>
                    <a:pt x="67" y="15"/>
                  </a:moveTo>
                  <a:cubicBezTo>
                    <a:pt x="62" y="14"/>
                    <a:pt x="56" y="13"/>
                    <a:pt x="51" y="13"/>
                  </a:cubicBezTo>
                  <a:cubicBezTo>
                    <a:pt x="52" y="4"/>
                    <a:pt x="52" y="4"/>
                    <a:pt x="52" y="4"/>
                  </a:cubicBezTo>
                  <a:cubicBezTo>
                    <a:pt x="58" y="5"/>
                    <a:pt x="63" y="6"/>
                    <a:pt x="68" y="7"/>
                  </a:cubicBezTo>
                  <a:lnTo>
                    <a:pt x="67" y="15"/>
                  </a:lnTo>
                  <a:close/>
                  <a:moveTo>
                    <a:pt x="42" y="11"/>
                  </a:moveTo>
                  <a:cubicBezTo>
                    <a:pt x="36" y="10"/>
                    <a:pt x="31" y="10"/>
                    <a:pt x="26" y="9"/>
                  </a:cubicBezTo>
                  <a:cubicBezTo>
                    <a:pt x="26" y="1"/>
                    <a:pt x="26" y="1"/>
                    <a:pt x="26" y="1"/>
                  </a:cubicBezTo>
                  <a:cubicBezTo>
                    <a:pt x="32" y="1"/>
                    <a:pt x="37" y="2"/>
                    <a:pt x="43" y="3"/>
                  </a:cubicBezTo>
                  <a:lnTo>
                    <a:pt x="42" y="11"/>
                  </a:lnTo>
                  <a:close/>
                  <a:moveTo>
                    <a:pt x="16" y="9"/>
                  </a:moveTo>
                  <a:cubicBezTo>
                    <a:pt x="11" y="9"/>
                    <a:pt x="6" y="8"/>
                    <a:pt x="0" y="8"/>
                  </a:cubicBezTo>
                  <a:cubicBezTo>
                    <a:pt x="0" y="0"/>
                    <a:pt x="0" y="0"/>
                    <a:pt x="0" y="0"/>
                  </a:cubicBezTo>
                  <a:cubicBezTo>
                    <a:pt x="6" y="0"/>
                    <a:pt x="11" y="0"/>
                    <a:pt x="17" y="0"/>
                  </a:cubicBezTo>
                  <a:lnTo>
                    <a:pt x="16"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3" name="Freeform 47"/>
            <p:cNvSpPr>
              <a:spLocks noEditPoints="1"/>
            </p:cNvSpPr>
            <p:nvPr userDrawn="1"/>
          </p:nvSpPr>
          <p:spPr bwMode="auto">
            <a:xfrm>
              <a:off x="4775200" y="2022475"/>
              <a:ext cx="1404938" cy="2816225"/>
            </a:xfrm>
            <a:custGeom>
              <a:avLst/>
              <a:gdLst>
                <a:gd name="T0" fmla="*/ 375 w 375"/>
                <a:gd name="T1" fmla="*/ 742 h 751"/>
                <a:gd name="T2" fmla="*/ 334 w 375"/>
                <a:gd name="T3" fmla="*/ 740 h 751"/>
                <a:gd name="T4" fmla="*/ 307 w 375"/>
                <a:gd name="T5" fmla="*/ 745 h 751"/>
                <a:gd name="T6" fmla="*/ 297 w 375"/>
                <a:gd name="T7" fmla="*/ 743 h 751"/>
                <a:gd name="T8" fmla="*/ 297 w 375"/>
                <a:gd name="T9" fmla="*/ 743 h 751"/>
                <a:gd name="T10" fmla="*/ 275 w 375"/>
                <a:gd name="T11" fmla="*/ 728 h 751"/>
                <a:gd name="T12" fmla="*/ 235 w 375"/>
                <a:gd name="T13" fmla="*/ 715 h 751"/>
                <a:gd name="T14" fmla="*/ 208 w 375"/>
                <a:gd name="T15" fmla="*/ 712 h 751"/>
                <a:gd name="T16" fmla="*/ 199 w 375"/>
                <a:gd name="T17" fmla="*/ 707 h 751"/>
                <a:gd name="T18" fmla="*/ 199 w 375"/>
                <a:gd name="T19" fmla="*/ 707 h 751"/>
                <a:gd name="T20" fmla="*/ 181 w 375"/>
                <a:gd name="T21" fmla="*/ 687 h 751"/>
                <a:gd name="T22" fmla="*/ 147 w 375"/>
                <a:gd name="T23" fmla="*/ 663 h 751"/>
                <a:gd name="T24" fmla="*/ 122 w 375"/>
                <a:gd name="T25" fmla="*/ 653 h 751"/>
                <a:gd name="T26" fmla="*/ 115 w 375"/>
                <a:gd name="T27" fmla="*/ 646 h 751"/>
                <a:gd name="T28" fmla="*/ 115 w 375"/>
                <a:gd name="T29" fmla="*/ 646 h 751"/>
                <a:gd name="T30" fmla="*/ 103 w 375"/>
                <a:gd name="T31" fmla="*/ 622 h 751"/>
                <a:gd name="T32" fmla="*/ 77 w 375"/>
                <a:gd name="T33" fmla="*/ 589 h 751"/>
                <a:gd name="T34" fmla="*/ 56 w 375"/>
                <a:gd name="T35" fmla="*/ 573 h 751"/>
                <a:gd name="T36" fmla="*/ 51 w 375"/>
                <a:gd name="T37" fmla="*/ 564 h 751"/>
                <a:gd name="T38" fmla="*/ 51 w 375"/>
                <a:gd name="T39" fmla="*/ 564 h 751"/>
                <a:gd name="T40" fmla="*/ 46 w 375"/>
                <a:gd name="T41" fmla="*/ 538 h 751"/>
                <a:gd name="T42" fmla="*/ 30 w 375"/>
                <a:gd name="T43" fmla="*/ 499 h 751"/>
                <a:gd name="T44" fmla="*/ 14 w 375"/>
                <a:gd name="T45" fmla="*/ 477 h 751"/>
                <a:gd name="T46" fmla="*/ 11 w 375"/>
                <a:gd name="T47" fmla="*/ 468 h 751"/>
                <a:gd name="T48" fmla="*/ 11 w 375"/>
                <a:gd name="T49" fmla="*/ 468 h 751"/>
                <a:gd name="T50" fmla="*/ 14 w 375"/>
                <a:gd name="T51" fmla="*/ 441 h 751"/>
                <a:gd name="T52" fmla="*/ 9 w 375"/>
                <a:gd name="T53" fmla="*/ 400 h 751"/>
                <a:gd name="T54" fmla="*/ 0 w 375"/>
                <a:gd name="T55" fmla="*/ 375 h 751"/>
                <a:gd name="T56" fmla="*/ 9 w 375"/>
                <a:gd name="T57" fmla="*/ 390 h 751"/>
                <a:gd name="T58" fmla="*/ 1 w 375"/>
                <a:gd name="T59" fmla="*/ 348 h 751"/>
                <a:gd name="T60" fmla="*/ 1 w 375"/>
                <a:gd name="T61" fmla="*/ 338 h 751"/>
                <a:gd name="T62" fmla="*/ 13 w 375"/>
                <a:gd name="T63" fmla="*/ 314 h 751"/>
                <a:gd name="T64" fmla="*/ 13 w 375"/>
                <a:gd name="T65" fmla="*/ 314 h 751"/>
                <a:gd name="T66" fmla="*/ 23 w 375"/>
                <a:gd name="T67" fmla="*/ 274 h 751"/>
                <a:gd name="T68" fmla="*/ 22 w 375"/>
                <a:gd name="T69" fmla="*/ 246 h 751"/>
                <a:gd name="T70" fmla="*/ 26 w 375"/>
                <a:gd name="T71" fmla="*/ 237 h 751"/>
                <a:gd name="T72" fmla="*/ 44 w 375"/>
                <a:gd name="T73" fmla="*/ 217 h 751"/>
                <a:gd name="T74" fmla="*/ 44 w 375"/>
                <a:gd name="T75" fmla="*/ 217 h 751"/>
                <a:gd name="T76" fmla="*/ 64 w 375"/>
                <a:gd name="T77" fmla="*/ 181 h 751"/>
                <a:gd name="T78" fmla="*/ 71 w 375"/>
                <a:gd name="T79" fmla="*/ 154 h 751"/>
                <a:gd name="T80" fmla="*/ 77 w 375"/>
                <a:gd name="T81" fmla="*/ 146 h 751"/>
                <a:gd name="T82" fmla="*/ 100 w 375"/>
                <a:gd name="T83" fmla="*/ 132 h 751"/>
                <a:gd name="T84" fmla="*/ 100 w 375"/>
                <a:gd name="T85" fmla="*/ 132 h 751"/>
                <a:gd name="T86" fmla="*/ 130 w 375"/>
                <a:gd name="T87" fmla="*/ 103 h 751"/>
                <a:gd name="T88" fmla="*/ 144 w 375"/>
                <a:gd name="T89" fmla="*/ 79 h 751"/>
                <a:gd name="T90" fmla="*/ 152 w 375"/>
                <a:gd name="T91" fmla="*/ 73 h 751"/>
                <a:gd name="T92" fmla="*/ 178 w 375"/>
                <a:gd name="T93" fmla="*/ 66 h 751"/>
                <a:gd name="T94" fmla="*/ 178 w 375"/>
                <a:gd name="T95" fmla="*/ 66 h 751"/>
                <a:gd name="T96" fmla="*/ 214 w 375"/>
                <a:gd name="T97" fmla="*/ 46 h 751"/>
                <a:gd name="T98" fmla="*/ 234 w 375"/>
                <a:gd name="T99" fmla="*/ 27 h 751"/>
                <a:gd name="T100" fmla="*/ 243 w 375"/>
                <a:gd name="T101" fmla="*/ 24 h 751"/>
                <a:gd name="T102" fmla="*/ 270 w 375"/>
                <a:gd name="T103" fmla="*/ 24 h 751"/>
                <a:gd name="T104" fmla="*/ 270 w 375"/>
                <a:gd name="T105" fmla="*/ 24 h 751"/>
                <a:gd name="T106" fmla="*/ 310 w 375"/>
                <a:gd name="T107" fmla="*/ 14 h 751"/>
                <a:gd name="T108" fmla="*/ 335 w 375"/>
                <a:gd name="T109" fmla="*/ 2 h 751"/>
                <a:gd name="T110" fmla="*/ 344 w 375"/>
                <a:gd name="T111" fmla="*/ 1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5" h="751">
                  <a:moveTo>
                    <a:pt x="375" y="751"/>
                  </a:moveTo>
                  <a:cubicBezTo>
                    <a:pt x="370" y="751"/>
                    <a:pt x="364" y="751"/>
                    <a:pt x="359" y="750"/>
                  </a:cubicBezTo>
                  <a:cubicBezTo>
                    <a:pt x="359" y="742"/>
                    <a:pt x="359" y="742"/>
                    <a:pt x="359" y="742"/>
                  </a:cubicBezTo>
                  <a:cubicBezTo>
                    <a:pt x="365" y="742"/>
                    <a:pt x="370" y="742"/>
                    <a:pt x="375" y="742"/>
                  </a:cubicBezTo>
                  <a:lnTo>
                    <a:pt x="375" y="751"/>
                  </a:lnTo>
                  <a:close/>
                  <a:moveTo>
                    <a:pt x="349" y="750"/>
                  </a:moveTo>
                  <a:cubicBezTo>
                    <a:pt x="344" y="750"/>
                    <a:pt x="338" y="749"/>
                    <a:pt x="333" y="748"/>
                  </a:cubicBezTo>
                  <a:cubicBezTo>
                    <a:pt x="334" y="740"/>
                    <a:pt x="334" y="740"/>
                    <a:pt x="334" y="740"/>
                  </a:cubicBezTo>
                  <a:cubicBezTo>
                    <a:pt x="339" y="740"/>
                    <a:pt x="344" y="741"/>
                    <a:pt x="350" y="741"/>
                  </a:cubicBezTo>
                  <a:lnTo>
                    <a:pt x="349" y="750"/>
                  </a:lnTo>
                  <a:close/>
                  <a:moveTo>
                    <a:pt x="323" y="747"/>
                  </a:moveTo>
                  <a:cubicBezTo>
                    <a:pt x="318" y="746"/>
                    <a:pt x="312" y="746"/>
                    <a:pt x="307" y="745"/>
                  </a:cubicBezTo>
                  <a:cubicBezTo>
                    <a:pt x="309" y="736"/>
                    <a:pt x="309" y="736"/>
                    <a:pt x="309" y="736"/>
                  </a:cubicBezTo>
                  <a:cubicBezTo>
                    <a:pt x="314" y="737"/>
                    <a:pt x="319" y="738"/>
                    <a:pt x="324" y="739"/>
                  </a:cubicBezTo>
                  <a:lnTo>
                    <a:pt x="323" y="747"/>
                  </a:lnTo>
                  <a:close/>
                  <a:moveTo>
                    <a:pt x="297" y="743"/>
                  </a:moveTo>
                  <a:cubicBezTo>
                    <a:pt x="292" y="742"/>
                    <a:pt x="287" y="740"/>
                    <a:pt x="282" y="739"/>
                  </a:cubicBezTo>
                  <a:cubicBezTo>
                    <a:pt x="284" y="731"/>
                    <a:pt x="284" y="731"/>
                    <a:pt x="284" y="731"/>
                  </a:cubicBezTo>
                  <a:cubicBezTo>
                    <a:pt x="289" y="732"/>
                    <a:pt x="294" y="733"/>
                    <a:pt x="299" y="734"/>
                  </a:cubicBezTo>
                  <a:lnTo>
                    <a:pt x="297" y="743"/>
                  </a:lnTo>
                  <a:close/>
                  <a:moveTo>
                    <a:pt x="272" y="736"/>
                  </a:moveTo>
                  <a:cubicBezTo>
                    <a:pt x="267" y="735"/>
                    <a:pt x="262" y="733"/>
                    <a:pt x="257" y="732"/>
                  </a:cubicBezTo>
                  <a:cubicBezTo>
                    <a:pt x="259" y="723"/>
                    <a:pt x="259" y="723"/>
                    <a:pt x="259" y="723"/>
                  </a:cubicBezTo>
                  <a:cubicBezTo>
                    <a:pt x="264" y="725"/>
                    <a:pt x="269" y="727"/>
                    <a:pt x="275" y="728"/>
                  </a:cubicBezTo>
                  <a:lnTo>
                    <a:pt x="272" y="736"/>
                  </a:lnTo>
                  <a:close/>
                  <a:moveTo>
                    <a:pt x="247" y="728"/>
                  </a:moveTo>
                  <a:cubicBezTo>
                    <a:pt x="242" y="727"/>
                    <a:pt x="237" y="725"/>
                    <a:pt x="232" y="723"/>
                  </a:cubicBezTo>
                  <a:cubicBezTo>
                    <a:pt x="235" y="715"/>
                    <a:pt x="235" y="715"/>
                    <a:pt x="235" y="715"/>
                  </a:cubicBezTo>
                  <a:cubicBezTo>
                    <a:pt x="240" y="717"/>
                    <a:pt x="245" y="718"/>
                    <a:pt x="250" y="720"/>
                  </a:cubicBezTo>
                  <a:lnTo>
                    <a:pt x="247" y="728"/>
                  </a:lnTo>
                  <a:close/>
                  <a:moveTo>
                    <a:pt x="223" y="719"/>
                  </a:moveTo>
                  <a:cubicBezTo>
                    <a:pt x="218" y="716"/>
                    <a:pt x="213" y="714"/>
                    <a:pt x="208" y="712"/>
                  </a:cubicBezTo>
                  <a:cubicBezTo>
                    <a:pt x="212" y="704"/>
                    <a:pt x="212" y="704"/>
                    <a:pt x="212" y="704"/>
                  </a:cubicBezTo>
                  <a:cubicBezTo>
                    <a:pt x="217" y="706"/>
                    <a:pt x="222" y="709"/>
                    <a:pt x="226" y="711"/>
                  </a:cubicBezTo>
                  <a:lnTo>
                    <a:pt x="223" y="719"/>
                  </a:lnTo>
                  <a:close/>
                  <a:moveTo>
                    <a:pt x="199" y="707"/>
                  </a:moveTo>
                  <a:cubicBezTo>
                    <a:pt x="195" y="705"/>
                    <a:pt x="190" y="702"/>
                    <a:pt x="185" y="699"/>
                  </a:cubicBezTo>
                  <a:cubicBezTo>
                    <a:pt x="190" y="692"/>
                    <a:pt x="190" y="692"/>
                    <a:pt x="190" y="692"/>
                  </a:cubicBezTo>
                  <a:cubicBezTo>
                    <a:pt x="194" y="694"/>
                    <a:pt x="199" y="697"/>
                    <a:pt x="203" y="700"/>
                  </a:cubicBezTo>
                  <a:lnTo>
                    <a:pt x="199" y="707"/>
                  </a:lnTo>
                  <a:close/>
                  <a:moveTo>
                    <a:pt x="177" y="694"/>
                  </a:moveTo>
                  <a:cubicBezTo>
                    <a:pt x="172" y="691"/>
                    <a:pt x="168" y="688"/>
                    <a:pt x="163" y="685"/>
                  </a:cubicBezTo>
                  <a:cubicBezTo>
                    <a:pt x="168" y="678"/>
                    <a:pt x="168" y="678"/>
                    <a:pt x="168" y="678"/>
                  </a:cubicBezTo>
                  <a:cubicBezTo>
                    <a:pt x="172" y="681"/>
                    <a:pt x="177" y="684"/>
                    <a:pt x="181" y="687"/>
                  </a:cubicBezTo>
                  <a:lnTo>
                    <a:pt x="177" y="694"/>
                  </a:lnTo>
                  <a:close/>
                  <a:moveTo>
                    <a:pt x="155" y="680"/>
                  </a:moveTo>
                  <a:cubicBezTo>
                    <a:pt x="151" y="676"/>
                    <a:pt x="146" y="673"/>
                    <a:pt x="142" y="670"/>
                  </a:cubicBezTo>
                  <a:cubicBezTo>
                    <a:pt x="147" y="663"/>
                    <a:pt x="147" y="663"/>
                    <a:pt x="147" y="663"/>
                  </a:cubicBezTo>
                  <a:cubicBezTo>
                    <a:pt x="152" y="666"/>
                    <a:pt x="156" y="669"/>
                    <a:pt x="160" y="673"/>
                  </a:cubicBezTo>
                  <a:lnTo>
                    <a:pt x="155" y="680"/>
                  </a:lnTo>
                  <a:close/>
                  <a:moveTo>
                    <a:pt x="134" y="663"/>
                  </a:moveTo>
                  <a:cubicBezTo>
                    <a:pt x="130" y="660"/>
                    <a:pt x="126" y="656"/>
                    <a:pt x="122" y="653"/>
                  </a:cubicBezTo>
                  <a:cubicBezTo>
                    <a:pt x="128" y="646"/>
                    <a:pt x="128" y="646"/>
                    <a:pt x="128" y="646"/>
                  </a:cubicBezTo>
                  <a:cubicBezTo>
                    <a:pt x="132" y="650"/>
                    <a:pt x="136" y="653"/>
                    <a:pt x="140" y="657"/>
                  </a:cubicBezTo>
                  <a:lnTo>
                    <a:pt x="134" y="663"/>
                  </a:lnTo>
                  <a:close/>
                  <a:moveTo>
                    <a:pt x="115" y="646"/>
                  </a:moveTo>
                  <a:cubicBezTo>
                    <a:pt x="111" y="642"/>
                    <a:pt x="107" y="638"/>
                    <a:pt x="104" y="634"/>
                  </a:cubicBezTo>
                  <a:cubicBezTo>
                    <a:pt x="110" y="629"/>
                    <a:pt x="110" y="629"/>
                    <a:pt x="110" y="629"/>
                  </a:cubicBezTo>
                  <a:cubicBezTo>
                    <a:pt x="113" y="632"/>
                    <a:pt x="117" y="636"/>
                    <a:pt x="121" y="640"/>
                  </a:cubicBezTo>
                  <a:lnTo>
                    <a:pt x="115" y="646"/>
                  </a:lnTo>
                  <a:close/>
                  <a:moveTo>
                    <a:pt x="97" y="627"/>
                  </a:moveTo>
                  <a:cubicBezTo>
                    <a:pt x="93" y="623"/>
                    <a:pt x="90" y="619"/>
                    <a:pt x="86" y="615"/>
                  </a:cubicBezTo>
                  <a:cubicBezTo>
                    <a:pt x="93" y="609"/>
                    <a:pt x="93" y="609"/>
                    <a:pt x="93" y="609"/>
                  </a:cubicBezTo>
                  <a:cubicBezTo>
                    <a:pt x="96" y="614"/>
                    <a:pt x="100" y="618"/>
                    <a:pt x="103" y="622"/>
                  </a:cubicBezTo>
                  <a:lnTo>
                    <a:pt x="97" y="627"/>
                  </a:lnTo>
                  <a:close/>
                  <a:moveTo>
                    <a:pt x="80" y="607"/>
                  </a:moveTo>
                  <a:cubicBezTo>
                    <a:pt x="77" y="603"/>
                    <a:pt x="73" y="599"/>
                    <a:pt x="70" y="594"/>
                  </a:cubicBezTo>
                  <a:cubicBezTo>
                    <a:pt x="77" y="589"/>
                    <a:pt x="77" y="589"/>
                    <a:pt x="77" y="589"/>
                  </a:cubicBezTo>
                  <a:cubicBezTo>
                    <a:pt x="80" y="594"/>
                    <a:pt x="84" y="598"/>
                    <a:pt x="87" y="602"/>
                  </a:cubicBezTo>
                  <a:lnTo>
                    <a:pt x="80" y="607"/>
                  </a:lnTo>
                  <a:close/>
                  <a:moveTo>
                    <a:pt x="65" y="586"/>
                  </a:moveTo>
                  <a:cubicBezTo>
                    <a:pt x="62" y="582"/>
                    <a:pt x="59" y="577"/>
                    <a:pt x="56" y="573"/>
                  </a:cubicBezTo>
                  <a:cubicBezTo>
                    <a:pt x="63" y="568"/>
                    <a:pt x="63" y="568"/>
                    <a:pt x="63" y="568"/>
                  </a:cubicBezTo>
                  <a:cubicBezTo>
                    <a:pt x="66" y="573"/>
                    <a:pt x="69" y="577"/>
                    <a:pt x="72" y="581"/>
                  </a:cubicBezTo>
                  <a:lnTo>
                    <a:pt x="65" y="586"/>
                  </a:lnTo>
                  <a:close/>
                  <a:moveTo>
                    <a:pt x="51" y="564"/>
                  </a:moveTo>
                  <a:cubicBezTo>
                    <a:pt x="48" y="560"/>
                    <a:pt x="45" y="555"/>
                    <a:pt x="43" y="550"/>
                  </a:cubicBezTo>
                  <a:cubicBezTo>
                    <a:pt x="50" y="546"/>
                    <a:pt x="50" y="546"/>
                    <a:pt x="50" y="546"/>
                  </a:cubicBezTo>
                  <a:cubicBezTo>
                    <a:pt x="53" y="551"/>
                    <a:pt x="55" y="555"/>
                    <a:pt x="58" y="560"/>
                  </a:cubicBezTo>
                  <a:lnTo>
                    <a:pt x="51" y="564"/>
                  </a:lnTo>
                  <a:close/>
                  <a:moveTo>
                    <a:pt x="38" y="541"/>
                  </a:moveTo>
                  <a:cubicBezTo>
                    <a:pt x="36" y="536"/>
                    <a:pt x="34" y="531"/>
                    <a:pt x="31" y="527"/>
                  </a:cubicBezTo>
                  <a:cubicBezTo>
                    <a:pt x="39" y="523"/>
                    <a:pt x="39" y="523"/>
                    <a:pt x="39" y="523"/>
                  </a:cubicBezTo>
                  <a:cubicBezTo>
                    <a:pt x="41" y="528"/>
                    <a:pt x="44" y="533"/>
                    <a:pt x="46" y="538"/>
                  </a:cubicBezTo>
                  <a:lnTo>
                    <a:pt x="38" y="541"/>
                  </a:lnTo>
                  <a:close/>
                  <a:moveTo>
                    <a:pt x="28" y="518"/>
                  </a:moveTo>
                  <a:cubicBezTo>
                    <a:pt x="26" y="513"/>
                    <a:pt x="24" y="507"/>
                    <a:pt x="22" y="502"/>
                  </a:cubicBezTo>
                  <a:cubicBezTo>
                    <a:pt x="30" y="499"/>
                    <a:pt x="30" y="499"/>
                    <a:pt x="30" y="499"/>
                  </a:cubicBezTo>
                  <a:cubicBezTo>
                    <a:pt x="32" y="504"/>
                    <a:pt x="34" y="509"/>
                    <a:pt x="36" y="514"/>
                  </a:cubicBezTo>
                  <a:lnTo>
                    <a:pt x="28" y="518"/>
                  </a:lnTo>
                  <a:close/>
                  <a:moveTo>
                    <a:pt x="19" y="493"/>
                  </a:moveTo>
                  <a:cubicBezTo>
                    <a:pt x="17" y="488"/>
                    <a:pt x="15" y="483"/>
                    <a:pt x="14" y="477"/>
                  </a:cubicBezTo>
                  <a:cubicBezTo>
                    <a:pt x="22" y="475"/>
                    <a:pt x="22" y="475"/>
                    <a:pt x="22" y="475"/>
                  </a:cubicBezTo>
                  <a:cubicBezTo>
                    <a:pt x="24" y="480"/>
                    <a:pt x="25" y="485"/>
                    <a:pt x="27" y="490"/>
                  </a:cubicBezTo>
                  <a:lnTo>
                    <a:pt x="19" y="493"/>
                  </a:lnTo>
                  <a:close/>
                  <a:moveTo>
                    <a:pt x="11" y="468"/>
                  </a:moveTo>
                  <a:cubicBezTo>
                    <a:pt x="10" y="463"/>
                    <a:pt x="9" y="457"/>
                    <a:pt x="8" y="452"/>
                  </a:cubicBezTo>
                  <a:cubicBezTo>
                    <a:pt x="16" y="450"/>
                    <a:pt x="16" y="450"/>
                    <a:pt x="16" y="450"/>
                  </a:cubicBezTo>
                  <a:cubicBezTo>
                    <a:pt x="17" y="456"/>
                    <a:pt x="18" y="461"/>
                    <a:pt x="20" y="466"/>
                  </a:cubicBezTo>
                  <a:lnTo>
                    <a:pt x="11" y="468"/>
                  </a:lnTo>
                  <a:close/>
                  <a:moveTo>
                    <a:pt x="6" y="443"/>
                  </a:moveTo>
                  <a:cubicBezTo>
                    <a:pt x="5" y="437"/>
                    <a:pt x="4" y="432"/>
                    <a:pt x="3" y="426"/>
                  </a:cubicBezTo>
                  <a:cubicBezTo>
                    <a:pt x="12" y="425"/>
                    <a:pt x="12" y="425"/>
                    <a:pt x="12" y="425"/>
                  </a:cubicBezTo>
                  <a:cubicBezTo>
                    <a:pt x="12" y="430"/>
                    <a:pt x="13" y="436"/>
                    <a:pt x="14" y="441"/>
                  </a:cubicBezTo>
                  <a:lnTo>
                    <a:pt x="6" y="443"/>
                  </a:lnTo>
                  <a:close/>
                  <a:moveTo>
                    <a:pt x="2" y="417"/>
                  </a:moveTo>
                  <a:cubicBezTo>
                    <a:pt x="1" y="411"/>
                    <a:pt x="1" y="406"/>
                    <a:pt x="1" y="400"/>
                  </a:cubicBezTo>
                  <a:cubicBezTo>
                    <a:pt x="9" y="400"/>
                    <a:pt x="9" y="400"/>
                    <a:pt x="9" y="400"/>
                  </a:cubicBezTo>
                  <a:cubicBezTo>
                    <a:pt x="9" y="405"/>
                    <a:pt x="10" y="410"/>
                    <a:pt x="11" y="416"/>
                  </a:cubicBezTo>
                  <a:lnTo>
                    <a:pt x="2" y="417"/>
                  </a:lnTo>
                  <a:close/>
                  <a:moveTo>
                    <a:pt x="0" y="391"/>
                  </a:moveTo>
                  <a:cubicBezTo>
                    <a:pt x="0" y="386"/>
                    <a:pt x="0" y="380"/>
                    <a:pt x="0" y="375"/>
                  </a:cubicBezTo>
                  <a:cubicBezTo>
                    <a:pt x="0" y="374"/>
                    <a:pt x="0" y="374"/>
                    <a:pt x="0" y="374"/>
                  </a:cubicBezTo>
                  <a:cubicBezTo>
                    <a:pt x="8" y="374"/>
                    <a:pt x="8" y="374"/>
                    <a:pt x="8" y="374"/>
                  </a:cubicBezTo>
                  <a:cubicBezTo>
                    <a:pt x="8" y="375"/>
                    <a:pt x="8" y="375"/>
                    <a:pt x="8" y="375"/>
                  </a:cubicBezTo>
                  <a:cubicBezTo>
                    <a:pt x="8" y="380"/>
                    <a:pt x="8" y="385"/>
                    <a:pt x="9" y="390"/>
                  </a:cubicBezTo>
                  <a:lnTo>
                    <a:pt x="0" y="391"/>
                  </a:lnTo>
                  <a:close/>
                  <a:moveTo>
                    <a:pt x="8" y="365"/>
                  </a:moveTo>
                  <a:cubicBezTo>
                    <a:pt x="0" y="365"/>
                    <a:pt x="0" y="365"/>
                    <a:pt x="0" y="365"/>
                  </a:cubicBezTo>
                  <a:cubicBezTo>
                    <a:pt x="0" y="359"/>
                    <a:pt x="0" y="354"/>
                    <a:pt x="1" y="348"/>
                  </a:cubicBezTo>
                  <a:cubicBezTo>
                    <a:pt x="9" y="349"/>
                    <a:pt x="9" y="349"/>
                    <a:pt x="9" y="349"/>
                  </a:cubicBezTo>
                  <a:cubicBezTo>
                    <a:pt x="9" y="354"/>
                    <a:pt x="9" y="359"/>
                    <a:pt x="8" y="365"/>
                  </a:cubicBezTo>
                  <a:close/>
                  <a:moveTo>
                    <a:pt x="10" y="339"/>
                  </a:moveTo>
                  <a:cubicBezTo>
                    <a:pt x="1" y="338"/>
                    <a:pt x="1" y="338"/>
                    <a:pt x="1" y="338"/>
                  </a:cubicBezTo>
                  <a:cubicBezTo>
                    <a:pt x="2" y="333"/>
                    <a:pt x="3" y="328"/>
                    <a:pt x="3" y="322"/>
                  </a:cubicBezTo>
                  <a:cubicBezTo>
                    <a:pt x="12" y="323"/>
                    <a:pt x="12" y="323"/>
                    <a:pt x="12" y="323"/>
                  </a:cubicBezTo>
                  <a:cubicBezTo>
                    <a:pt x="11" y="329"/>
                    <a:pt x="11" y="334"/>
                    <a:pt x="10" y="339"/>
                  </a:cubicBezTo>
                  <a:close/>
                  <a:moveTo>
                    <a:pt x="13" y="314"/>
                  </a:moveTo>
                  <a:cubicBezTo>
                    <a:pt x="5" y="313"/>
                    <a:pt x="5" y="313"/>
                    <a:pt x="5" y="313"/>
                  </a:cubicBezTo>
                  <a:cubicBezTo>
                    <a:pt x="6" y="307"/>
                    <a:pt x="7" y="302"/>
                    <a:pt x="8" y="297"/>
                  </a:cubicBezTo>
                  <a:cubicBezTo>
                    <a:pt x="16" y="298"/>
                    <a:pt x="16" y="298"/>
                    <a:pt x="16" y="298"/>
                  </a:cubicBezTo>
                  <a:cubicBezTo>
                    <a:pt x="15" y="304"/>
                    <a:pt x="14" y="309"/>
                    <a:pt x="13" y="314"/>
                  </a:cubicBezTo>
                  <a:close/>
                  <a:moveTo>
                    <a:pt x="19" y="289"/>
                  </a:moveTo>
                  <a:cubicBezTo>
                    <a:pt x="10" y="287"/>
                    <a:pt x="10" y="287"/>
                    <a:pt x="10" y="287"/>
                  </a:cubicBezTo>
                  <a:cubicBezTo>
                    <a:pt x="11" y="282"/>
                    <a:pt x="13" y="276"/>
                    <a:pt x="14" y="271"/>
                  </a:cubicBezTo>
                  <a:cubicBezTo>
                    <a:pt x="23" y="274"/>
                    <a:pt x="23" y="274"/>
                    <a:pt x="23" y="274"/>
                  </a:cubicBezTo>
                  <a:cubicBezTo>
                    <a:pt x="21" y="279"/>
                    <a:pt x="20" y="284"/>
                    <a:pt x="19" y="289"/>
                  </a:cubicBezTo>
                  <a:close/>
                  <a:moveTo>
                    <a:pt x="25" y="264"/>
                  </a:moveTo>
                  <a:cubicBezTo>
                    <a:pt x="17" y="262"/>
                    <a:pt x="17" y="262"/>
                    <a:pt x="17" y="262"/>
                  </a:cubicBezTo>
                  <a:cubicBezTo>
                    <a:pt x="19" y="257"/>
                    <a:pt x="21" y="251"/>
                    <a:pt x="22" y="246"/>
                  </a:cubicBezTo>
                  <a:cubicBezTo>
                    <a:pt x="31" y="249"/>
                    <a:pt x="31" y="249"/>
                    <a:pt x="31" y="249"/>
                  </a:cubicBezTo>
                  <a:cubicBezTo>
                    <a:pt x="29" y="254"/>
                    <a:pt x="27" y="259"/>
                    <a:pt x="25" y="264"/>
                  </a:cubicBezTo>
                  <a:close/>
                  <a:moveTo>
                    <a:pt x="34" y="240"/>
                  </a:moveTo>
                  <a:cubicBezTo>
                    <a:pt x="26" y="237"/>
                    <a:pt x="26" y="237"/>
                    <a:pt x="26" y="237"/>
                  </a:cubicBezTo>
                  <a:cubicBezTo>
                    <a:pt x="28" y="232"/>
                    <a:pt x="30" y="227"/>
                    <a:pt x="32" y="222"/>
                  </a:cubicBezTo>
                  <a:cubicBezTo>
                    <a:pt x="40" y="226"/>
                    <a:pt x="40" y="226"/>
                    <a:pt x="40" y="226"/>
                  </a:cubicBezTo>
                  <a:cubicBezTo>
                    <a:pt x="38" y="230"/>
                    <a:pt x="36" y="235"/>
                    <a:pt x="34" y="240"/>
                  </a:cubicBezTo>
                  <a:close/>
                  <a:moveTo>
                    <a:pt x="44" y="217"/>
                  </a:moveTo>
                  <a:cubicBezTo>
                    <a:pt x="36" y="213"/>
                    <a:pt x="36" y="213"/>
                    <a:pt x="36" y="213"/>
                  </a:cubicBezTo>
                  <a:cubicBezTo>
                    <a:pt x="39" y="208"/>
                    <a:pt x="41" y="203"/>
                    <a:pt x="44" y="199"/>
                  </a:cubicBezTo>
                  <a:cubicBezTo>
                    <a:pt x="51" y="203"/>
                    <a:pt x="51" y="203"/>
                    <a:pt x="51" y="203"/>
                  </a:cubicBezTo>
                  <a:cubicBezTo>
                    <a:pt x="49" y="207"/>
                    <a:pt x="46" y="212"/>
                    <a:pt x="44" y="217"/>
                  </a:cubicBezTo>
                  <a:close/>
                  <a:moveTo>
                    <a:pt x="56" y="194"/>
                  </a:moveTo>
                  <a:cubicBezTo>
                    <a:pt x="48" y="190"/>
                    <a:pt x="48" y="190"/>
                    <a:pt x="48" y="190"/>
                  </a:cubicBezTo>
                  <a:cubicBezTo>
                    <a:pt x="51" y="185"/>
                    <a:pt x="54" y="181"/>
                    <a:pt x="57" y="176"/>
                  </a:cubicBezTo>
                  <a:cubicBezTo>
                    <a:pt x="64" y="181"/>
                    <a:pt x="64" y="181"/>
                    <a:pt x="64" y="181"/>
                  </a:cubicBezTo>
                  <a:cubicBezTo>
                    <a:pt x="61" y="185"/>
                    <a:pt x="59" y="190"/>
                    <a:pt x="56" y="194"/>
                  </a:cubicBezTo>
                  <a:close/>
                  <a:moveTo>
                    <a:pt x="69" y="173"/>
                  </a:moveTo>
                  <a:cubicBezTo>
                    <a:pt x="62" y="168"/>
                    <a:pt x="62" y="168"/>
                    <a:pt x="62" y="168"/>
                  </a:cubicBezTo>
                  <a:cubicBezTo>
                    <a:pt x="65" y="163"/>
                    <a:pt x="68" y="159"/>
                    <a:pt x="71" y="154"/>
                  </a:cubicBezTo>
                  <a:cubicBezTo>
                    <a:pt x="78" y="159"/>
                    <a:pt x="78" y="159"/>
                    <a:pt x="78" y="159"/>
                  </a:cubicBezTo>
                  <a:cubicBezTo>
                    <a:pt x="75" y="164"/>
                    <a:pt x="72" y="168"/>
                    <a:pt x="69" y="173"/>
                  </a:cubicBezTo>
                  <a:close/>
                  <a:moveTo>
                    <a:pt x="84" y="152"/>
                  </a:moveTo>
                  <a:cubicBezTo>
                    <a:pt x="77" y="146"/>
                    <a:pt x="77" y="146"/>
                    <a:pt x="77" y="146"/>
                  </a:cubicBezTo>
                  <a:cubicBezTo>
                    <a:pt x="81" y="142"/>
                    <a:pt x="84" y="138"/>
                    <a:pt x="88" y="134"/>
                  </a:cubicBezTo>
                  <a:cubicBezTo>
                    <a:pt x="94" y="139"/>
                    <a:pt x="94" y="139"/>
                    <a:pt x="94" y="139"/>
                  </a:cubicBezTo>
                  <a:cubicBezTo>
                    <a:pt x="91" y="143"/>
                    <a:pt x="87" y="148"/>
                    <a:pt x="84" y="152"/>
                  </a:cubicBezTo>
                  <a:close/>
                  <a:moveTo>
                    <a:pt x="100" y="132"/>
                  </a:moveTo>
                  <a:cubicBezTo>
                    <a:pt x="94" y="126"/>
                    <a:pt x="94" y="126"/>
                    <a:pt x="94" y="126"/>
                  </a:cubicBezTo>
                  <a:cubicBezTo>
                    <a:pt x="98" y="122"/>
                    <a:pt x="101" y="118"/>
                    <a:pt x="105" y="114"/>
                  </a:cubicBezTo>
                  <a:cubicBezTo>
                    <a:pt x="111" y="120"/>
                    <a:pt x="111" y="120"/>
                    <a:pt x="111" y="120"/>
                  </a:cubicBezTo>
                  <a:cubicBezTo>
                    <a:pt x="108" y="124"/>
                    <a:pt x="104" y="128"/>
                    <a:pt x="100" y="132"/>
                  </a:cubicBezTo>
                  <a:close/>
                  <a:moveTo>
                    <a:pt x="118" y="114"/>
                  </a:moveTo>
                  <a:cubicBezTo>
                    <a:pt x="112" y="107"/>
                    <a:pt x="112" y="107"/>
                    <a:pt x="112" y="107"/>
                  </a:cubicBezTo>
                  <a:cubicBezTo>
                    <a:pt x="116" y="104"/>
                    <a:pt x="120" y="100"/>
                    <a:pt x="124" y="96"/>
                  </a:cubicBezTo>
                  <a:cubicBezTo>
                    <a:pt x="130" y="103"/>
                    <a:pt x="130" y="103"/>
                    <a:pt x="130" y="103"/>
                  </a:cubicBezTo>
                  <a:cubicBezTo>
                    <a:pt x="126" y="106"/>
                    <a:pt x="122" y="110"/>
                    <a:pt x="118" y="114"/>
                  </a:cubicBezTo>
                  <a:close/>
                  <a:moveTo>
                    <a:pt x="137" y="96"/>
                  </a:moveTo>
                  <a:cubicBezTo>
                    <a:pt x="131" y="90"/>
                    <a:pt x="131" y="90"/>
                    <a:pt x="131" y="90"/>
                  </a:cubicBezTo>
                  <a:cubicBezTo>
                    <a:pt x="135" y="86"/>
                    <a:pt x="140" y="83"/>
                    <a:pt x="144" y="79"/>
                  </a:cubicBezTo>
                  <a:cubicBezTo>
                    <a:pt x="149" y="86"/>
                    <a:pt x="149" y="86"/>
                    <a:pt x="149" y="86"/>
                  </a:cubicBezTo>
                  <a:cubicBezTo>
                    <a:pt x="145" y="89"/>
                    <a:pt x="141" y="93"/>
                    <a:pt x="137" y="96"/>
                  </a:cubicBezTo>
                  <a:close/>
                  <a:moveTo>
                    <a:pt x="157" y="80"/>
                  </a:moveTo>
                  <a:cubicBezTo>
                    <a:pt x="152" y="73"/>
                    <a:pt x="152" y="73"/>
                    <a:pt x="152" y="73"/>
                  </a:cubicBezTo>
                  <a:cubicBezTo>
                    <a:pt x="156" y="70"/>
                    <a:pt x="160" y="67"/>
                    <a:pt x="165" y="64"/>
                  </a:cubicBezTo>
                  <a:cubicBezTo>
                    <a:pt x="170" y="71"/>
                    <a:pt x="170" y="71"/>
                    <a:pt x="170" y="71"/>
                  </a:cubicBezTo>
                  <a:cubicBezTo>
                    <a:pt x="165" y="74"/>
                    <a:pt x="161" y="77"/>
                    <a:pt x="157" y="80"/>
                  </a:cubicBezTo>
                  <a:close/>
                  <a:moveTo>
                    <a:pt x="178" y="66"/>
                  </a:moveTo>
                  <a:cubicBezTo>
                    <a:pt x="173" y="59"/>
                    <a:pt x="173" y="59"/>
                    <a:pt x="173" y="59"/>
                  </a:cubicBezTo>
                  <a:cubicBezTo>
                    <a:pt x="178" y="56"/>
                    <a:pt x="182" y="53"/>
                    <a:pt x="187" y="50"/>
                  </a:cubicBezTo>
                  <a:cubicBezTo>
                    <a:pt x="191" y="58"/>
                    <a:pt x="191" y="58"/>
                    <a:pt x="191" y="58"/>
                  </a:cubicBezTo>
                  <a:cubicBezTo>
                    <a:pt x="187" y="60"/>
                    <a:pt x="182" y="63"/>
                    <a:pt x="178" y="66"/>
                  </a:cubicBezTo>
                  <a:close/>
                  <a:moveTo>
                    <a:pt x="200" y="53"/>
                  </a:moveTo>
                  <a:cubicBezTo>
                    <a:pt x="196" y="45"/>
                    <a:pt x="196" y="45"/>
                    <a:pt x="196" y="45"/>
                  </a:cubicBezTo>
                  <a:cubicBezTo>
                    <a:pt x="200" y="43"/>
                    <a:pt x="205" y="40"/>
                    <a:pt x="210" y="38"/>
                  </a:cubicBezTo>
                  <a:cubicBezTo>
                    <a:pt x="214" y="46"/>
                    <a:pt x="214" y="46"/>
                    <a:pt x="214" y="46"/>
                  </a:cubicBezTo>
                  <a:cubicBezTo>
                    <a:pt x="209" y="48"/>
                    <a:pt x="204" y="50"/>
                    <a:pt x="200" y="53"/>
                  </a:cubicBezTo>
                  <a:close/>
                  <a:moveTo>
                    <a:pt x="222" y="42"/>
                  </a:moveTo>
                  <a:cubicBezTo>
                    <a:pt x="219" y="34"/>
                    <a:pt x="219" y="34"/>
                    <a:pt x="219" y="34"/>
                  </a:cubicBezTo>
                  <a:cubicBezTo>
                    <a:pt x="224" y="31"/>
                    <a:pt x="229" y="29"/>
                    <a:pt x="234" y="27"/>
                  </a:cubicBezTo>
                  <a:cubicBezTo>
                    <a:pt x="237" y="35"/>
                    <a:pt x="237" y="35"/>
                    <a:pt x="237" y="35"/>
                  </a:cubicBezTo>
                  <a:cubicBezTo>
                    <a:pt x="232" y="37"/>
                    <a:pt x="227" y="39"/>
                    <a:pt x="222" y="42"/>
                  </a:cubicBezTo>
                  <a:close/>
                  <a:moveTo>
                    <a:pt x="246" y="32"/>
                  </a:moveTo>
                  <a:cubicBezTo>
                    <a:pt x="243" y="24"/>
                    <a:pt x="243" y="24"/>
                    <a:pt x="243" y="24"/>
                  </a:cubicBezTo>
                  <a:cubicBezTo>
                    <a:pt x="248" y="22"/>
                    <a:pt x="253" y="20"/>
                    <a:pt x="258" y="18"/>
                  </a:cubicBezTo>
                  <a:cubicBezTo>
                    <a:pt x="261" y="26"/>
                    <a:pt x="261" y="26"/>
                    <a:pt x="261" y="26"/>
                  </a:cubicBezTo>
                  <a:cubicBezTo>
                    <a:pt x="256" y="28"/>
                    <a:pt x="251" y="30"/>
                    <a:pt x="246" y="32"/>
                  </a:cubicBezTo>
                  <a:close/>
                  <a:moveTo>
                    <a:pt x="270" y="24"/>
                  </a:moveTo>
                  <a:cubicBezTo>
                    <a:pt x="268" y="15"/>
                    <a:pt x="268" y="15"/>
                    <a:pt x="268" y="15"/>
                  </a:cubicBezTo>
                  <a:cubicBezTo>
                    <a:pt x="273" y="14"/>
                    <a:pt x="278" y="12"/>
                    <a:pt x="283" y="11"/>
                  </a:cubicBezTo>
                  <a:cubicBezTo>
                    <a:pt x="285" y="19"/>
                    <a:pt x="285" y="19"/>
                    <a:pt x="285" y="19"/>
                  </a:cubicBezTo>
                  <a:cubicBezTo>
                    <a:pt x="280" y="21"/>
                    <a:pt x="275" y="22"/>
                    <a:pt x="270" y="24"/>
                  </a:cubicBezTo>
                  <a:close/>
                  <a:moveTo>
                    <a:pt x="295" y="17"/>
                  </a:moveTo>
                  <a:cubicBezTo>
                    <a:pt x="293" y="9"/>
                    <a:pt x="293" y="9"/>
                    <a:pt x="293" y="9"/>
                  </a:cubicBezTo>
                  <a:cubicBezTo>
                    <a:pt x="298" y="8"/>
                    <a:pt x="304" y="6"/>
                    <a:pt x="309" y="5"/>
                  </a:cubicBezTo>
                  <a:cubicBezTo>
                    <a:pt x="310" y="14"/>
                    <a:pt x="310" y="14"/>
                    <a:pt x="310" y="14"/>
                  </a:cubicBezTo>
                  <a:cubicBezTo>
                    <a:pt x="305" y="15"/>
                    <a:pt x="300" y="16"/>
                    <a:pt x="295" y="17"/>
                  </a:cubicBezTo>
                  <a:close/>
                  <a:moveTo>
                    <a:pt x="320" y="12"/>
                  </a:moveTo>
                  <a:cubicBezTo>
                    <a:pt x="319" y="4"/>
                    <a:pt x="319" y="4"/>
                    <a:pt x="319" y="4"/>
                  </a:cubicBezTo>
                  <a:cubicBezTo>
                    <a:pt x="324" y="3"/>
                    <a:pt x="329" y="2"/>
                    <a:pt x="335" y="2"/>
                  </a:cubicBezTo>
                  <a:cubicBezTo>
                    <a:pt x="336" y="10"/>
                    <a:pt x="336" y="10"/>
                    <a:pt x="336" y="10"/>
                  </a:cubicBezTo>
                  <a:cubicBezTo>
                    <a:pt x="330" y="11"/>
                    <a:pt x="325" y="12"/>
                    <a:pt x="320" y="12"/>
                  </a:cubicBezTo>
                  <a:close/>
                  <a:moveTo>
                    <a:pt x="345" y="10"/>
                  </a:moveTo>
                  <a:cubicBezTo>
                    <a:pt x="344" y="1"/>
                    <a:pt x="344" y="1"/>
                    <a:pt x="344" y="1"/>
                  </a:cubicBezTo>
                  <a:cubicBezTo>
                    <a:pt x="350" y="0"/>
                    <a:pt x="355" y="0"/>
                    <a:pt x="361" y="0"/>
                  </a:cubicBezTo>
                  <a:cubicBezTo>
                    <a:pt x="361" y="9"/>
                    <a:pt x="361" y="9"/>
                    <a:pt x="361" y="9"/>
                  </a:cubicBezTo>
                  <a:cubicBezTo>
                    <a:pt x="356" y="9"/>
                    <a:pt x="350" y="9"/>
                    <a:pt x="345"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34" name="Sun Burst 1"/>
          <p:cNvGrpSpPr/>
          <p:nvPr/>
        </p:nvGrpSpPr>
        <p:grpSpPr>
          <a:xfrm>
            <a:off x="5616174" y="1242907"/>
            <a:ext cx="362324" cy="360454"/>
            <a:chOff x="4960938" y="2301875"/>
            <a:chExt cx="2265362" cy="2254251"/>
          </a:xfrm>
          <a:solidFill>
            <a:schemeClr val="accent4"/>
          </a:solidFill>
        </p:grpSpPr>
        <p:sp>
          <p:nvSpPr>
            <p:cNvPr id="335" name="Rectangle 54"/>
            <p:cNvSpPr>
              <a:spLocks noChangeArrowheads="1"/>
            </p:cNvSpPr>
            <p:nvPr userDrawn="1"/>
          </p:nvSpPr>
          <p:spPr bwMode="auto">
            <a:xfrm>
              <a:off x="6059488" y="3757613"/>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6" name="Rectangle 55"/>
            <p:cNvSpPr>
              <a:spLocks noChangeArrowheads="1"/>
            </p:cNvSpPr>
            <p:nvPr userDrawn="1"/>
          </p:nvSpPr>
          <p:spPr bwMode="auto">
            <a:xfrm>
              <a:off x="4960938" y="3400425"/>
              <a:ext cx="798512"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7" name="Freeform 56"/>
            <p:cNvSpPr>
              <a:spLocks/>
            </p:cNvSpPr>
            <p:nvPr userDrawn="1"/>
          </p:nvSpPr>
          <p:spPr bwMode="auto">
            <a:xfrm>
              <a:off x="5272088" y="3636963"/>
              <a:ext cx="611187" cy="611188"/>
            </a:xfrm>
            <a:custGeom>
              <a:avLst/>
              <a:gdLst>
                <a:gd name="T0" fmla="*/ 26 w 385"/>
                <a:gd name="T1" fmla="*/ 385 h 385"/>
                <a:gd name="T2" fmla="*/ 0 w 385"/>
                <a:gd name="T3" fmla="*/ 359 h 385"/>
                <a:gd name="T4" fmla="*/ 359 w 385"/>
                <a:gd name="T5" fmla="*/ 0 h 385"/>
                <a:gd name="T6" fmla="*/ 385 w 385"/>
                <a:gd name="T7" fmla="*/ 26 h 385"/>
                <a:gd name="T8" fmla="*/ 26 w 385"/>
                <a:gd name="T9" fmla="*/ 385 h 385"/>
              </a:gdLst>
              <a:ahLst/>
              <a:cxnLst>
                <a:cxn ang="0">
                  <a:pos x="T0" y="T1"/>
                </a:cxn>
                <a:cxn ang="0">
                  <a:pos x="T2" y="T3"/>
                </a:cxn>
                <a:cxn ang="0">
                  <a:pos x="T4" y="T5"/>
                </a:cxn>
                <a:cxn ang="0">
                  <a:pos x="T6" y="T7"/>
                </a:cxn>
                <a:cxn ang="0">
                  <a:pos x="T8" y="T9"/>
                </a:cxn>
              </a:cxnLst>
              <a:rect l="0" t="0" r="r" b="b"/>
              <a:pathLst>
                <a:path w="385" h="385">
                  <a:moveTo>
                    <a:pt x="26" y="385"/>
                  </a:moveTo>
                  <a:lnTo>
                    <a:pt x="0" y="359"/>
                  </a:lnTo>
                  <a:lnTo>
                    <a:pt x="359" y="0"/>
                  </a:lnTo>
                  <a:lnTo>
                    <a:pt x="385" y="26"/>
                  </a:lnTo>
                  <a:lnTo>
                    <a:pt x="26"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8" name="Freeform 57"/>
            <p:cNvSpPr>
              <a:spLocks/>
            </p:cNvSpPr>
            <p:nvPr userDrawn="1"/>
          </p:nvSpPr>
          <p:spPr bwMode="auto">
            <a:xfrm>
              <a:off x="5268913" y="2609850"/>
              <a:ext cx="619125" cy="619125"/>
            </a:xfrm>
            <a:custGeom>
              <a:avLst/>
              <a:gdLst>
                <a:gd name="T0" fmla="*/ 364 w 390"/>
                <a:gd name="T1" fmla="*/ 390 h 390"/>
                <a:gd name="T2" fmla="*/ 0 w 390"/>
                <a:gd name="T3" fmla="*/ 26 h 390"/>
                <a:gd name="T4" fmla="*/ 28 w 390"/>
                <a:gd name="T5" fmla="*/ 0 h 390"/>
                <a:gd name="T6" fmla="*/ 390 w 390"/>
                <a:gd name="T7" fmla="*/ 364 h 390"/>
                <a:gd name="T8" fmla="*/ 364 w 390"/>
                <a:gd name="T9" fmla="*/ 390 h 390"/>
              </a:gdLst>
              <a:ahLst/>
              <a:cxnLst>
                <a:cxn ang="0">
                  <a:pos x="T0" y="T1"/>
                </a:cxn>
                <a:cxn ang="0">
                  <a:pos x="T2" y="T3"/>
                </a:cxn>
                <a:cxn ang="0">
                  <a:pos x="T4" y="T5"/>
                </a:cxn>
                <a:cxn ang="0">
                  <a:pos x="T6" y="T7"/>
                </a:cxn>
                <a:cxn ang="0">
                  <a:pos x="T8" y="T9"/>
                </a:cxn>
              </a:cxnLst>
              <a:rect l="0" t="0" r="r" b="b"/>
              <a:pathLst>
                <a:path w="390" h="390">
                  <a:moveTo>
                    <a:pt x="364" y="390"/>
                  </a:moveTo>
                  <a:lnTo>
                    <a:pt x="0" y="26"/>
                  </a:lnTo>
                  <a:lnTo>
                    <a:pt x="28" y="0"/>
                  </a:lnTo>
                  <a:lnTo>
                    <a:pt x="390" y="364"/>
                  </a:lnTo>
                  <a:lnTo>
                    <a:pt x="364"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9" name="Freeform 58"/>
            <p:cNvSpPr>
              <a:spLocks/>
            </p:cNvSpPr>
            <p:nvPr userDrawn="1"/>
          </p:nvSpPr>
          <p:spPr bwMode="auto">
            <a:xfrm>
              <a:off x="5032375" y="2981325"/>
              <a:ext cx="765175" cy="352425"/>
            </a:xfrm>
            <a:custGeom>
              <a:avLst/>
              <a:gdLst>
                <a:gd name="T0" fmla="*/ 468 w 482"/>
                <a:gd name="T1" fmla="*/ 222 h 222"/>
                <a:gd name="T2" fmla="*/ 0 w 482"/>
                <a:gd name="T3" fmla="*/ 33 h 222"/>
                <a:gd name="T4" fmla="*/ 14 w 482"/>
                <a:gd name="T5" fmla="*/ 0 h 222"/>
                <a:gd name="T6" fmla="*/ 482 w 482"/>
                <a:gd name="T7" fmla="*/ 189 h 222"/>
                <a:gd name="T8" fmla="*/ 468 w 482"/>
                <a:gd name="T9" fmla="*/ 222 h 222"/>
              </a:gdLst>
              <a:ahLst/>
              <a:cxnLst>
                <a:cxn ang="0">
                  <a:pos x="T0" y="T1"/>
                </a:cxn>
                <a:cxn ang="0">
                  <a:pos x="T2" y="T3"/>
                </a:cxn>
                <a:cxn ang="0">
                  <a:pos x="T4" y="T5"/>
                </a:cxn>
                <a:cxn ang="0">
                  <a:pos x="T6" y="T7"/>
                </a:cxn>
                <a:cxn ang="0">
                  <a:pos x="T8" y="T9"/>
                </a:cxn>
              </a:cxnLst>
              <a:rect l="0" t="0" r="r" b="b"/>
              <a:pathLst>
                <a:path w="482" h="222">
                  <a:moveTo>
                    <a:pt x="468" y="222"/>
                  </a:moveTo>
                  <a:lnTo>
                    <a:pt x="0" y="33"/>
                  </a:lnTo>
                  <a:lnTo>
                    <a:pt x="14" y="0"/>
                  </a:lnTo>
                  <a:lnTo>
                    <a:pt x="482" y="189"/>
                  </a:lnTo>
                  <a:lnTo>
                    <a:pt x="468"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0" name="Freeform 59"/>
            <p:cNvSpPr>
              <a:spLocks/>
            </p:cNvSpPr>
            <p:nvPr userDrawn="1"/>
          </p:nvSpPr>
          <p:spPr bwMode="auto">
            <a:xfrm>
              <a:off x="5640388" y="3722688"/>
              <a:ext cx="352425" cy="765175"/>
            </a:xfrm>
            <a:custGeom>
              <a:avLst/>
              <a:gdLst>
                <a:gd name="T0" fmla="*/ 35 w 222"/>
                <a:gd name="T1" fmla="*/ 482 h 482"/>
                <a:gd name="T2" fmla="*/ 0 w 222"/>
                <a:gd name="T3" fmla="*/ 468 h 482"/>
                <a:gd name="T4" fmla="*/ 189 w 222"/>
                <a:gd name="T5" fmla="*/ 0 h 482"/>
                <a:gd name="T6" fmla="*/ 222 w 222"/>
                <a:gd name="T7" fmla="*/ 15 h 482"/>
                <a:gd name="T8" fmla="*/ 35 w 222"/>
                <a:gd name="T9" fmla="*/ 482 h 482"/>
              </a:gdLst>
              <a:ahLst/>
              <a:cxnLst>
                <a:cxn ang="0">
                  <a:pos x="T0" y="T1"/>
                </a:cxn>
                <a:cxn ang="0">
                  <a:pos x="T2" y="T3"/>
                </a:cxn>
                <a:cxn ang="0">
                  <a:pos x="T4" y="T5"/>
                </a:cxn>
                <a:cxn ang="0">
                  <a:pos x="T6" y="T7"/>
                </a:cxn>
                <a:cxn ang="0">
                  <a:pos x="T8" y="T9"/>
                </a:cxn>
              </a:cxnLst>
              <a:rect l="0" t="0" r="r" b="b"/>
              <a:pathLst>
                <a:path w="222" h="482">
                  <a:moveTo>
                    <a:pt x="35" y="482"/>
                  </a:moveTo>
                  <a:lnTo>
                    <a:pt x="0" y="468"/>
                  </a:lnTo>
                  <a:lnTo>
                    <a:pt x="189" y="0"/>
                  </a:lnTo>
                  <a:lnTo>
                    <a:pt x="222" y="15"/>
                  </a:lnTo>
                  <a:lnTo>
                    <a:pt x="35"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1" name="Freeform 60"/>
            <p:cNvSpPr>
              <a:spLocks/>
            </p:cNvSpPr>
            <p:nvPr userDrawn="1"/>
          </p:nvSpPr>
          <p:spPr bwMode="auto">
            <a:xfrm>
              <a:off x="5621338" y="2381250"/>
              <a:ext cx="366712" cy="757238"/>
            </a:xfrm>
            <a:custGeom>
              <a:avLst/>
              <a:gdLst>
                <a:gd name="T0" fmla="*/ 196 w 231"/>
                <a:gd name="T1" fmla="*/ 477 h 477"/>
                <a:gd name="T2" fmla="*/ 0 w 231"/>
                <a:gd name="T3" fmla="*/ 14 h 477"/>
                <a:gd name="T4" fmla="*/ 33 w 231"/>
                <a:gd name="T5" fmla="*/ 0 h 477"/>
                <a:gd name="T6" fmla="*/ 231 w 231"/>
                <a:gd name="T7" fmla="*/ 463 h 477"/>
                <a:gd name="T8" fmla="*/ 196 w 231"/>
                <a:gd name="T9" fmla="*/ 477 h 477"/>
              </a:gdLst>
              <a:ahLst/>
              <a:cxnLst>
                <a:cxn ang="0">
                  <a:pos x="T0" y="T1"/>
                </a:cxn>
                <a:cxn ang="0">
                  <a:pos x="T2" y="T3"/>
                </a:cxn>
                <a:cxn ang="0">
                  <a:pos x="T4" y="T5"/>
                </a:cxn>
                <a:cxn ang="0">
                  <a:pos x="T6" y="T7"/>
                </a:cxn>
                <a:cxn ang="0">
                  <a:pos x="T8" y="T9"/>
                </a:cxn>
              </a:cxnLst>
              <a:rect l="0" t="0" r="r" b="b"/>
              <a:pathLst>
                <a:path w="231" h="477">
                  <a:moveTo>
                    <a:pt x="196" y="477"/>
                  </a:moveTo>
                  <a:lnTo>
                    <a:pt x="0" y="14"/>
                  </a:lnTo>
                  <a:lnTo>
                    <a:pt x="33" y="0"/>
                  </a:lnTo>
                  <a:lnTo>
                    <a:pt x="231" y="463"/>
                  </a:lnTo>
                  <a:lnTo>
                    <a:pt x="196"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2" name="Freeform 61"/>
            <p:cNvSpPr>
              <a:spLocks/>
            </p:cNvSpPr>
            <p:nvPr userDrawn="1"/>
          </p:nvSpPr>
          <p:spPr bwMode="auto">
            <a:xfrm>
              <a:off x="5040313" y="3529013"/>
              <a:ext cx="760412" cy="369888"/>
            </a:xfrm>
            <a:custGeom>
              <a:avLst/>
              <a:gdLst>
                <a:gd name="T0" fmla="*/ 14 w 479"/>
                <a:gd name="T1" fmla="*/ 233 h 233"/>
                <a:gd name="T2" fmla="*/ 0 w 479"/>
                <a:gd name="T3" fmla="*/ 198 h 233"/>
                <a:gd name="T4" fmla="*/ 465 w 479"/>
                <a:gd name="T5" fmla="*/ 0 h 233"/>
                <a:gd name="T6" fmla="*/ 479 w 479"/>
                <a:gd name="T7" fmla="*/ 33 h 233"/>
                <a:gd name="T8" fmla="*/ 14 w 479"/>
                <a:gd name="T9" fmla="*/ 233 h 233"/>
              </a:gdLst>
              <a:ahLst/>
              <a:cxnLst>
                <a:cxn ang="0">
                  <a:pos x="T0" y="T1"/>
                </a:cxn>
                <a:cxn ang="0">
                  <a:pos x="T2" y="T3"/>
                </a:cxn>
                <a:cxn ang="0">
                  <a:pos x="T4" y="T5"/>
                </a:cxn>
                <a:cxn ang="0">
                  <a:pos x="T6" y="T7"/>
                </a:cxn>
                <a:cxn ang="0">
                  <a:pos x="T8" y="T9"/>
                </a:cxn>
              </a:cxnLst>
              <a:rect l="0" t="0" r="r" b="b"/>
              <a:pathLst>
                <a:path w="479" h="233">
                  <a:moveTo>
                    <a:pt x="14" y="233"/>
                  </a:moveTo>
                  <a:lnTo>
                    <a:pt x="0" y="198"/>
                  </a:lnTo>
                  <a:lnTo>
                    <a:pt x="465" y="0"/>
                  </a:lnTo>
                  <a:lnTo>
                    <a:pt x="479" y="33"/>
                  </a:lnTo>
                  <a:lnTo>
                    <a:pt x="14"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3" name="Rectangle 62"/>
            <p:cNvSpPr>
              <a:spLocks noChangeArrowheads="1"/>
            </p:cNvSpPr>
            <p:nvPr userDrawn="1"/>
          </p:nvSpPr>
          <p:spPr bwMode="auto">
            <a:xfrm>
              <a:off x="6423025" y="3400425"/>
              <a:ext cx="803275"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4" name="Freeform 63"/>
            <p:cNvSpPr>
              <a:spLocks/>
            </p:cNvSpPr>
            <p:nvPr userDrawn="1"/>
          </p:nvSpPr>
          <p:spPr bwMode="auto">
            <a:xfrm>
              <a:off x="6303963" y="3636963"/>
              <a:ext cx="611187" cy="611188"/>
            </a:xfrm>
            <a:custGeom>
              <a:avLst/>
              <a:gdLst>
                <a:gd name="T0" fmla="*/ 359 w 385"/>
                <a:gd name="T1" fmla="*/ 385 h 385"/>
                <a:gd name="T2" fmla="*/ 0 w 385"/>
                <a:gd name="T3" fmla="*/ 26 h 385"/>
                <a:gd name="T4" fmla="*/ 26 w 385"/>
                <a:gd name="T5" fmla="*/ 0 h 385"/>
                <a:gd name="T6" fmla="*/ 385 w 385"/>
                <a:gd name="T7" fmla="*/ 359 h 385"/>
                <a:gd name="T8" fmla="*/ 359 w 385"/>
                <a:gd name="T9" fmla="*/ 385 h 385"/>
              </a:gdLst>
              <a:ahLst/>
              <a:cxnLst>
                <a:cxn ang="0">
                  <a:pos x="T0" y="T1"/>
                </a:cxn>
                <a:cxn ang="0">
                  <a:pos x="T2" y="T3"/>
                </a:cxn>
                <a:cxn ang="0">
                  <a:pos x="T4" y="T5"/>
                </a:cxn>
                <a:cxn ang="0">
                  <a:pos x="T6" y="T7"/>
                </a:cxn>
                <a:cxn ang="0">
                  <a:pos x="T8" y="T9"/>
                </a:cxn>
              </a:cxnLst>
              <a:rect l="0" t="0" r="r" b="b"/>
              <a:pathLst>
                <a:path w="385" h="385">
                  <a:moveTo>
                    <a:pt x="359" y="385"/>
                  </a:moveTo>
                  <a:lnTo>
                    <a:pt x="0" y="26"/>
                  </a:lnTo>
                  <a:lnTo>
                    <a:pt x="26" y="0"/>
                  </a:lnTo>
                  <a:lnTo>
                    <a:pt x="385" y="359"/>
                  </a:lnTo>
                  <a:lnTo>
                    <a:pt x="359"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5" name="Freeform 64"/>
            <p:cNvSpPr>
              <a:spLocks/>
            </p:cNvSpPr>
            <p:nvPr userDrawn="1"/>
          </p:nvSpPr>
          <p:spPr bwMode="auto">
            <a:xfrm>
              <a:off x="6299200" y="2609850"/>
              <a:ext cx="615950" cy="619125"/>
            </a:xfrm>
            <a:custGeom>
              <a:avLst/>
              <a:gdLst>
                <a:gd name="T0" fmla="*/ 26 w 388"/>
                <a:gd name="T1" fmla="*/ 390 h 390"/>
                <a:gd name="T2" fmla="*/ 0 w 388"/>
                <a:gd name="T3" fmla="*/ 364 h 390"/>
                <a:gd name="T4" fmla="*/ 362 w 388"/>
                <a:gd name="T5" fmla="*/ 0 h 390"/>
                <a:gd name="T6" fmla="*/ 388 w 388"/>
                <a:gd name="T7" fmla="*/ 26 h 390"/>
                <a:gd name="T8" fmla="*/ 26 w 388"/>
                <a:gd name="T9" fmla="*/ 390 h 390"/>
              </a:gdLst>
              <a:ahLst/>
              <a:cxnLst>
                <a:cxn ang="0">
                  <a:pos x="T0" y="T1"/>
                </a:cxn>
                <a:cxn ang="0">
                  <a:pos x="T2" y="T3"/>
                </a:cxn>
                <a:cxn ang="0">
                  <a:pos x="T4" y="T5"/>
                </a:cxn>
                <a:cxn ang="0">
                  <a:pos x="T6" y="T7"/>
                </a:cxn>
                <a:cxn ang="0">
                  <a:pos x="T8" y="T9"/>
                </a:cxn>
              </a:cxnLst>
              <a:rect l="0" t="0" r="r" b="b"/>
              <a:pathLst>
                <a:path w="388" h="390">
                  <a:moveTo>
                    <a:pt x="26" y="390"/>
                  </a:moveTo>
                  <a:lnTo>
                    <a:pt x="0" y="364"/>
                  </a:lnTo>
                  <a:lnTo>
                    <a:pt x="362" y="0"/>
                  </a:lnTo>
                  <a:lnTo>
                    <a:pt x="388" y="26"/>
                  </a:lnTo>
                  <a:lnTo>
                    <a:pt x="26"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6" name="Freeform 65"/>
            <p:cNvSpPr>
              <a:spLocks/>
            </p:cNvSpPr>
            <p:nvPr userDrawn="1"/>
          </p:nvSpPr>
          <p:spPr bwMode="auto">
            <a:xfrm>
              <a:off x="6389688" y="2981325"/>
              <a:ext cx="765175" cy="352425"/>
            </a:xfrm>
            <a:custGeom>
              <a:avLst/>
              <a:gdLst>
                <a:gd name="T0" fmla="*/ 12 w 482"/>
                <a:gd name="T1" fmla="*/ 222 h 222"/>
                <a:gd name="T2" fmla="*/ 0 w 482"/>
                <a:gd name="T3" fmla="*/ 189 h 222"/>
                <a:gd name="T4" fmla="*/ 468 w 482"/>
                <a:gd name="T5" fmla="*/ 0 h 222"/>
                <a:gd name="T6" fmla="*/ 482 w 482"/>
                <a:gd name="T7" fmla="*/ 33 h 222"/>
                <a:gd name="T8" fmla="*/ 12 w 482"/>
                <a:gd name="T9" fmla="*/ 222 h 222"/>
              </a:gdLst>
              <a:ahLst/>
              <a:cxnLst>
                <a:cxn ang="0">
                  <a:pos x="T0" y="T1"/>
                </a:cxn>
                <a:cxn ang="0">
                  <a:pos x="T2" y="T3"/>
                </a:cxn>
                <a:cxn ang="0">
                  <a:pos x="T4" y="T5"/>
                </a:cxn>
                <a:cxn ang="0">
                  <a:pos x="T6" y="T7"/>
                </a:cxn>
                <a:cxn ang="0">
                  <a:pos x="T8" y="T9"/>
                </a:cxn>
              </a:cxnLst>
              <a:rect l="0" t="0" r="r" b="b"/>
              <a:pathLst>
                <a:path w="482" h="222">
                  <a:moveTo>
                    <a:pt x="12" y="222"/>
                  </a:moveTo>
                  <a:lnTo>
                    <a:pt x="0" y="189"/>
                  </a:lnTo>
                  <a:lnTo>
                    <a:pt x="468" y="0"/>
                  </a:lnTo>
                  <a:lnTo>
                    <a:pt x="482" y="33"/>
                  </a:lnTo>
                  <a:lnTo>
                    <a:pt x="12"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7" name="Freeform 66"/>
            <p:cNvSpPr>
              <a:spLocks/>
            </p:cNvSpPr>
            <p:nvPr userDrawn="1"/>
          </p:nvSpPr>
          <p:spPr bwMode="auto">
            <a:xfrm>
              <a:off x="6191250" y="3722688"/>
              <a:ext cx="352425" cy="765175"/>
            </a:xfrm>
            <a:custGeom>
              <a:avLst/>
              <a:gdLst>
                <a:gd name="T0" fmla="*/ 189 w 222"/>
                <a:gd name="T1" fmla="*/ 482 h 482"/>
                <a:gd name="T2" fmla="*/ 0 w 222"/>
                <a:gd name="T3" fmla="*/ 15 h 482"/>
                <a:gd name="T4" fmla="*/ 35 w 222"/>
                <a:gd name="T5" fmla="*/ 0 h 482"/>
                <a:gd name="T6" fmla="*/ 222 w 222"/>
                <a:gd name="T7" fmla="*/ 468 h 482"/>
                <a:gd name="T8" fmla="*/ 189 w 222"/>
                <a:gd name="T9" fmla="*/ 482 h 482"/>
              </a:gdLst>
              <a:ahLst/>
              <a:cxnLst>
                <a:cxn ang="0">
                  <a:pos x="T0" y="T1"/>
                </a:cxn>
                <a:cxn ang="0">
                  <a:pos x="T2" y="T3"/>
                </a:cxn>
                <a:cxn ang="0">
                  <a:pos x="T4" y="T5"/>
                </a:cxn>
                <a:cxn ang="0">
                  <a:pos x="T6" y="T7"/>
                </a:cxn>
                <a:cxn ang="0">
                  <a:pos x="T8" y="T9"/>
                </a:cxn>
              </a:cxnLst>
              <a:rect l="0" t="0" r="r" b="b"/>
              <a:pathLst>
                <a:path w="222" h="482">
                  <a:moveTo>
                    <a:pt x="189" y="482"/>
                  </a:moveTo>
                  <a:lnTo>
                    <a:pt x="0" y="15"/>
                  </a:lnTo>
                  <a:lnTo>
                    <a:pt x="35" y="0"/>
                  </a:lnTo>
                  <a:lnTo>
                    <a:pt x="222" y="468"/>
                  </a:lnTo>
                  <a:lnTo>
                    <a:pt x="189"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8" name="Freeform 67"/>
            <p:cNvSpPr>
              <a:spLocks/>
            </p:cNvSpPr>
            <p:nvPr userDrawn="1"/>
          </p:nvSpPr>
          <p:spPr bwMode="auto">
            <a:xfrm>
              <a:off x="6199188" y="2381250"/>
              <a:ext cx="366712" cy="757238"/>
            </a:xfrm>
            <a:custGeom>
              <a:avLst/>
              <a:gdLst>
                <a:gd name="T0" fmla="*/ 33 w 231"/>
                <a:gd name="T1" fmla="*/ 477 h 477"/>
                <a:gd name="T2" fmla="*/ 0 w 231"/>
                <a:gd name="T3" fmla="*/ 463 h 477"/>
                <a:gd name="T4" fmla="*/ 198 w 231"/>
                <a:gd name="T5" fmla="*/ 0 h 477"/>
                <a:gd name="T6" fmla="*/ 231 w 231"/>
                <a:gd name="T7" fmla="*/ 14 h 477"/>
                <a:gd name="T8" fmla="*/ 33 w 231"/>
                <a:gd name="T9" fmla="*/ 477 h 477"/>
              </a:gdLst>
              <a:ahLst/>
              <a:cxnLst>
                <a:cxn ang="0">
                  <a:pos x="T0" y="T1"/>
                </a:cxn>
                <a:cxn ang="0">
                  <a:pos x="T2" y="T3"/>
                </a:cxn>
                <a:cxn ang="0">
                  <a:pos x="T4" y="T5"/>
                </a:cxn>
                <a:cxn ang="0">
                  <a:pos x="T6" y="T7"/>
                </a:cxn>
                <a:cxn ang="0">
                  <a:pos x="T8" y="T9"/>
                </a:cxn>
              </a:cxnLst>
              <a:rect l="0" t="0" r="r" b="b"/>
              <a:pathLst>
                <a:path w="231" h="477">
                  <a:moveTo>
                    <a:pt x="33" y="477"/>
                  </a:moveTo>
                  <a:lnTo>
                    <a:pt x="0" y="463"/>
                  </a:lnTo>
                  <a:lnTo>
                    <a:pt x="198" y="0"/>
                  </a:lnTo>
                  <a:lnTo>
                    <a:pt x="231" y="14"/>
                  </a:lnTo>
                  <a:lnTo>
                    <a:pt x="33"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9" name="Freeform 68"/>
            <p:cNvSpPr>
              <a:spLocks/>
            </p:cNvSpPr>
            <p:nvPr userDrawn="1"/>
          </p:nvSpPr>
          <p:spPr bwMode="auto">
            <a:xfrm>
              <a:off x="6381750" y="3529013"/>
              <a:ext cx="765175" cy="369888"/>
            </a:xfrm>
            <a:custGeom>
              <a:avLst/>
              <a:gdLst>
                <a:gd name="T0" fmla="*/ 468 w 482"/>
                <a:gd name="T1" fmla="*/ 233 h 233"/>
                <a:gd name="T2" fmla="*/ 0 w 482"/>
                <a:gd name="T3" fmla="*/ 33 h 233"/>
                <a:gd name="T4" fmla="*/ 15 w 482"/>
                <a:gd name="T5" fmla="*/ 0 h 233"/>
                <a:gd name="T6" fmla="*/ 482 w 482"/>
                <a:gd name="T7" fmla="*/ 198 h 233"/>
                <a:gd name="T8" fmla="*/ 468 w 482"/>
                <a:gd name="T9" fmla="*/ 233 h 233"/>
              </a:gdLst>
              <a:ahLst/>
              <a:cxnLst>
                <a:cxn ang="0">
                  <a:pos x="T0" y="T1"/>
                </a:cxn>
                <a:cxn ang="0">
                  <a:pos x="T2" y="T3"/>
                </a:cxn>
                <a:cxn ang="0">
                  <a:pos x="T4" y="T5"/>
                </a:cxn>
                <a:cxn ang="0">
                  <a:pos x="T6" y="T7"/>
                </a:cxn>
                <a:cxn ang="0">
                  <a:pos x="T8" y="T9"/>
                </a:cxn>
              </a:cxnLst>
              <a:rect l="0" t="0" r="r" b="b"/>
              <a:pathLst>
                <a:path w="482" h="233">
                  <a:moveTo>
                    <a:pt x="468" y="233"/>
                  </a:moveTo>
                  <a:lnTo>
                    <a:pt x="0" y="33"/>
                  </a:lnTo>
                  <a:lnTo>
                    <a:pt x="15" y="0"/>
                  </a:lnTo>
                  <a:lnTo>
                    <a:pt x="482" y="198"/>
                  </a:lnTo>
                  <a:lnTo>
                    <a:pt x="468"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0" name="Freeform 69"/>
            <p:cNvSpPr>
              <a:spLocks noEditPoints="1"/>
            </p:cNvSpPr>
            <p:nvPr userDrawn="1"/>
          </p:nvSpPr>
          <p:spPr bwMode="auto">
            <a:xfrm>
              <a:off x="5729288" y="3071813"/>
              <a:ext cx="715962" cy="715963"/>
            </a:xfrm>
            <a:custGeom>
              <a:avLst/>
              <a:gdLst>
                <a:gd name="T0" fmla="*/ 96 w 191"/>
                <a:gd name="T1" fmla="*/ 191 h 191"/>
                <a:gd name="T2" fmla="*/ 0 w 191"/>
                <a:gd name="T3" fmla="*/ 96 h 191"/>
                <a:gd name="T4" fmla="*/ 96 w 191"/>
                <a:gd name="T5" fmla="*/ 0 h 191"/>
                <a:gd name="T6" fmla="*/ 191 w 191"/>
                <a:gd name="T7" fmla="*/ 96 h 191"/>
                <a:gd name="T8" fmla="*/ 96 w 191"/>
                <a:gd name="T9" fmla="*/ 191 h 191"/>
                <a:gd name="T10" fmla="*/ 96 w 191"/>
                <a:gd name="T11" fmla="*/ 16 h 191"/>
                <a:gd name="T12" fmla="*/ 16 w 191"/>
                <a:gd name="T13" fmla="*/ 96 h 191"/>
                <a:gd name="T14" fmla="*/ 96 w 191"/>
                <a:gd name="T15" fmla="*/ 175 h 191"/>
                <a:gd name="T16" fmla="*/ 176 w 191"/>
                <a:gd name="T17" fmla="*/ 96 h 191"/>
                <a:gd name="T18" fmla="*/ 96 w 191"/>
                <a:gd name="T19" fmla="*/ 1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191">
                  <a:moveTo>
                    <a:pt x="96" y="191"/>
                  </a:moveTo>
                  <a:cubicBezTo>
                    <a:pt x="43" y="191"/>
                    <a:pt x="0" y="148"/>
                    <a:pt x="0" y="96"/>
                  </a:cubicBezTo>
                  <a:cubicBezTo>
                    <a:pt x="0" y="43"/>
                    <a:pt x="43" y="0"/>
                    <a:pt x="96" y="0"/>
                  </a:cubicBezTo>
                  <a:cubicBezTo>
                    <a:pt x="148" y="0"/>
                    <a:pt x="191" y="43"/>
                    <a:pt x="191" y="96"/>
                  </a:cubicBezTo>
                  <a:cubicBezTo>
                    <a:pt x="191" y="148"/>
                    <a:pt x="148" y="191"/>
                    <a:pt x="96" y="191"/>
                  </a:cubicBezTo>
                  <a:close/>
                  <a:moveTo>
                    <a:pt x="96" y="16"/>
                  </a:moveTo>
                  <a:cubicBezTo>
                    <a:pt x="52" y="16"/>
                    <a:pt x="16" y="52"/>
                    <a:pt x="16" y="96"/>
                  </a:cubicBezTo>
                  <a:cubicBezTo>
                    <a:pt x="16" y="139"/>
                    <a:pt x="52" y="175"/>
                    <a:pt x="96" y="175"/>
                  </a:cubicBezTo>
                  <a:cubicBezTo>
                    <a:pt x="140" y="175"/>
                    <a:pt x="176" y="139"/>
                    <a:pt x="176" y="96"/>
                  </a:cubicBezTo>
                  <a:cubicBezTo>
                    <a:pt x="176" y="52"/>
                    <a:pt x="140" y="16"/>
                    <a:pt x="96" y="16"/>
                  </a:cubicBez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1" name="Rectangle 70"/>
            <p:cNvSpPr>
              <a:spLocks noChangeArrowheads="1"/>
            </p:cNvSpPr>
            <p:nvPr userDrawn="1"/>
          </p:nvSpPr>
          <p:spPr bwMode="auto">
            <a:xfrm>
              <a:off x="6059488" y="2301875"/>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52" name="Group 351"/>
          <p:cNvGrpSpPr/>
          <p:nvPr/>
        </p:nvGrpSpPr>
        <p:grpSpPr>
          <a:xfrm>
            <a:off x="6674593" y="2062145"/>
            <a:ext cx="312824" cy="311209"/>
            <a:chOff x="4960938" y="2301875"/>
            <a:chExt cx="2265362" cy="2254251"/>
          </a:xfrm>
          <a:solidFill>
            <a:schemeClr val="accent4"/>
          </a:solidFill>
        </p:grpSpPr>
        <p:sp>
          <p:nvSpPr>
            <p:cNvPr id="353" name="Rectangle 54"/>
            <p:cNvSpPr>
              <a:spLocks noChangeArrowheads="1"/>
            </p:cNvSpPr>
            <p:nvPr userDrawn="1"/>
          </p:nvSpPr>
          <p:spPr bwMode="auto">
            <a:xfrm>
              <a:off x="6059488" y="3757613"/>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4" name="Rectangle 55"/>
            <p:cNvSpPr>
              <a:spLocks noChangeArrowheads="1"/>
            </p:cNvSpPr>
            <p:nvPr userDrawn="1"/>
          </p:nvSpPr>
          <p:spPr bwMode="auto">
            <a:xfrm>
              <a:off x="4960938" y="3400425"/>
              <a:ext cx="798512"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5" name="Freeform 56"/>
            <p:cNvSpPr>
              <a:spLocks/>
            </p:cNvSpPr>
            <p:nvPr userDrawn="1"/>
          </p:nvSpPr>
          <p:spPr bwMode="auto">
            <a:xfrm>
              <a:off x="5272088" y="3636963"/>
              <a:ext cx="611187" cy="611188"/>
            </a:xfrm>
            <a:custGeom>
              <a:avLst/>
              <a:gdLst>
                <a:gd name="T0" fmla="*/ 26 w 385"/>
                <a:gd name="T1" fmla="*/ 385 h 385"/>
                <a:gd name="T2" fmla="*/ 0 w 385"/>
                <a:gd name="T3" fmla="*/ 359 h 385"/>
                <a:gd name="T4" fmla="*/ 359 w 385"/>
                <a:gd name="T5" fmla="*/ 0 h 385"/>
                <a:gd name="T6" fmla="*/ 385 w 385"/>
                <a:gd name="T7" fmla="*/ 26 h 385"/>
                <a:gd name="T8" fmla="*/ 26 w 385"/>
                <a:gd name="T9" fmla="*/ 385 h 385"/>
              </a:gdLst>
              <a:ahLst/>
              <a:cxnLst>
                <a:cxn ang="0">
                  <a:pos x="T0" y="T1"/>
                </a:cxn>
                <a:cxn ang="0">
                  <a:pos x="T2" y="T3"/>
                </a:cxn>
                <a:cxn ang="0">
                  <a:pos x="T4" y="T5"/>
                </a:cxn>
                <a:cxn ang="0">
                  <a:pos x="T6" y="T7"/>
                </a:cxn>
                <a:cxn ang="0">
                  <a:pos x="T8" y="T9"/>
                </a:cxn>
              </a:cxnLst>
              <a:rect l="0" t="0" r="r" b="b"/>
              <a:pathLst>
                <a:path w="385" h="385">
                  <a:moveTo>
                    <a:pt x="26" y="385"/>
                  </a:moveTo>
                  <a:lnTo>
                    <a:pt x="0" y="359"/>
                  </a:lnTo>
                  <a:lnTo>
                    <a:pt x="359" y="0"/>
                  </a:lnTo>
                  <a:lnTo>
                    <a:pt x="385" y="26"/>
                  </a:lnTo>
                  <a:lnTo>
                    <a:pt x="26"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6" name="Freeform 57"/>
            <p:cNvSpPr>
              <a:spLocks/>
            </p:cNvSpPr>
            <p:nvPr userDrawn="1"/>
          </p:nvSpPr>
          <p:spPr bwMode="auto">
            <a:xfrm>
              <a:off x="5268913" y="2609850"/>
              <a:ext cx="619125" cy="619125"/>
            </a:xfrm>
            <a:custGeom>
              <a:avLst/>
              <a:gdLst>
                <a:gd name="T0" fmla="*/ 364 w 390"/>
                <a:gd name="T1" fmla="*/ 390 h 390"/>
                <a:gd name="T2" fmla="*/ 0 w 390"/>
                <a:gd name="T3" fmla="*/ 26 h 390"/>
                <a:gd name="T4" fmla="*/ 28 w 390"/>
                <a:gd name="T5" fmla="*/ 0 h 390"/>
                <a:gd name="T6" fmla="*/ 390 w 390"/>
                <a:gd name="T7" fmla="*/ 364 h 390"/>
                <a:gd name="T8" fmla="*/ 364 w 390"/>
                <a:gd name="T9" fmla="*/ 390 h 390"/>
              </a:gdLst>
              <a:ahLst/>
              <a:cxnLst>
                <a:cxn ang="0">
                  <a:pos x="T0" y="T1"/>
                </a:cxn>
                <a:cxn ang="0">
                  <a:pos x="T2" y="T3"/>
                </a:cxn>
                <a:cxn ang="0">
                  <a:pos x="T4" y="T5"/>
                </a:cxn>
                <a:cxn ang="0">
                  <a:pos x="T6" y="T7"/>
                </a:cxn>
                <a:cxn ang="0">
                  <a:pos x="T8" y="T9"/>
                </a:cxn>
              </a:cxnLst>
              <a:rect l="0" t="0" r="r" b="b"/>
              <a:pathLst>
                <a:path w="390" h="390">
                  <a:moveTo>
                    <a:pt x="364" y="390"/>
                  </a:moveTo>
                  <a:lnTo>
                    <a:pt x="0" y="26"/>
                  </a:lnTo>
                  <a:lnTo>
                    <a:pt x="28" y="0"/>
                  </a:lnTo>
                  <a:lnTo>
                    <a:pt x="390" y="364"/>
                  </a:lnTo>
                  <a:lnTo>
                    <a:pt x="364"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7" name="Freeform 58"/>
            <p:cNvSpPr>
              <a:spLocks/>
            </p:cNvSpPr>
            <p:nvPr userDrawn="1"/>
          </p:nvSpPr>
          <p:spPr bwMode="auto">
            <a:xfrm>
              <a:off x="5032375" y="2981325"/>
              <a:ext cx="765175" cy="352425"/>
            </a:xfrm>
            <a:custGeom>
              <a:avLst/>
              <a:gdLst>
                <a:gd name="T0" fmla="*/ 468 w 482"/>
                <a:gd name="T1" fmla="*/ 222 h 222"/>
                <a:gd name="T2" fmla="*/ 0 w 482"/>
                <a:gd name="T3" fmla="*/ 33 h 222"/>
                <a:gd name="T4" fmla="*/ 14 w 482"/>
                <a:gd name="T5" fmla="*/ 0 h 222"/>
                <a:gd name="T6" fmla="*/ 482 w 482"/>
                <a:gd name="T7" fmla="*/ 189 h 222"/>
                <a:gd name="T8" fmla="*/ 468 w 482"/>
                <a:gd name="T9" fmla="*/ 222 h 222"/>
              </a:gdLst>
              <a:ahLst/>
              <a:cxnLst>
                <a:cxn ang="0">
                  <a:pos x="T0" y="T1"/>
                </a:cxn>
                <a:cxn ang="0">
                  <a:pos x="T2" y="T3"/>
                </a:cxn>
                <a:cxn ang="0">
                  <a:pos x="T4" y="T5"/>
                </a:cxn>
                <a:cxn ang="0">
                  <a:pos x="T6" y="T7"/>
                </a:cxn>
                <a:cxn ang="0">
                  <a:pos x="T8" y="T9"/>
                </a:cxn>
              </a:cxnLst>
              <a:rect l="0" t="0" r="r" b="b"/>
              <a:pathLst>
                <a:path w="482" h="222">
                  <a:moveTo>
                    <a:pt x="468" y="222"/>
                  </a:moveTo>
                  <a:lnTo>
                    <a:pt x="0" y="33"/>
                  </a:lnTo>
                  <a:lnTo>
                    <a:pt x="14" y="0"/>
                  </a:lnTo>
                  <a:lnTo>
                    <a:pt x="482" y="189"/>
                  </a:lnTo>
                  <a:lnTo>
                    <a:pt x="468"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8" name="Freeform 59"/>
            <p:cNvSpPr>
              <a:spLocks/>
            </p:cNvSpPr>
            <p:nvPr userDrawn="1"/>
          </p:nvSpPr>
          <p:spPr bwMode="auto">
            <a:xfrm>
              <a:off x="5640388" y="3722688"/>
              <a:ext cx="352425" cy="765175"/>
            </a:xfrm>
            <a:custGeom>
              <a:avLst/>
              <a:gdLst>
                <a:gd name="T0" fmla="*/ 35 w 222"/>
                <a:gd name="T1" fmla="*/ 482 h 482"/>
                <a:gd name="T2" fmla="*/ 0 w 222"/>
                <a:gd name="T3" fmla="*/ 468 h 482"/>
                <a:gd name="T4" fmla="*/ 189 w 222"/>
                <a:gd name="T5" fmla="*/ 0 h 482"/>
                <a:gd name="T6" fmla="*/ 222 w 222"/>
                <a:gd name="T7" fmla="*/ 15 h 482"/>
                <a:gd name="T8" fmla="*/ 35 w 222"/>
                <a:gd name="T9" fmla="*/ 482 h 482"/>
              </a:gdLst>
              <a:ahLst/>
              <a:cxnLst>
                <a:cxn ang="0">
                  <a:pos x="T0" y="T1"/>
                </a:cxn>
                <a:cxn ang="0">
                  <a:pos x="T2" y="T3"/>
                </a:cxn>
                <a:cxn ang="0">
                  <a:pos x="T4" y="T5"/>
                </a:cxn>
                <a:cxn ang="0">
                  <a:pos x="T6" y="T7"/>
                </a:cxn>
                <a:cxn ang="0">
                  <a:pos x="T8" y="T9"/>
                </a:cxn>
              </a:cxnLst>
              <a:rect l="0" t="0" r="r" b="b"/>
              <a:pathLst>
                <a:path w="222" h="482">
                  <a:moveTo>
                    <a:pt x="35" y="482"/>
                  </a:moveTo>
                  <a:lnTo>
                    <a:pt x="0" y="468"/>
                  </a:lnTo>
                  <a:lnTo>
                    <a:pt x="189" y="0"/>
                  </a:lnTo>
                  <a:lnTo>
                    <a:pt x="222" y="15"/>
                  </a:lnTo>
                  <a:lnTo>
                    <a:pt x="35"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9" name="Freeform 60"/>
            <p:cNvSpPr>
              <a:spLocks/>
            </p:cNvSpPr>
            <p:nvPr userDrawn="1"/>
          </p:nvSpPr>
          <p:spPr bwMode="auto">
            <a:xfrm>
              <a:off x="5621338" y="2381250"/>
              <a:ext cx="366712" cy="757238"/>
            </a:xfrm>
            <a:custGeom>
              <a:avLst/>
              <a:gdLst>
                <a:gd name="T0" fmla="*/ 196 w 231"/>
                <a:gd name="T1" fmla="*/ 477 h 477"/>
                <a:gd name="T2" fmla="*/ 0 w 231"/>
                <a:gd name="T3" fmla="*/ 14 h 477"/>
                <a:gd name="T4" fmla="*/ 33 w 231"/>
                <a:gd name="T5" fmla="*/ 0 h 477"/>
                <a:gd name="T6" fmla="*/ 231 w 231"/>
                <a:gd name="T7" fmla="*/ 463 h 477"/>
                <a:gd name="T8" fmla="*/ 196 w 231"/>
                <a:gd name="T9" fmla="*/ 477 h 477"/>
              </a:gdLst>
              <a:ahLst/>
              <a:cxnLst>
                <a:cxn ang="0">
                  <a:pos x="T0" y="T1"/>
                </a:cxn>
                <a:cxn ang="0">
                  <a:pos x="T2" y="T3"/>
                </a:cxn>
                <a:cxn ang="0">
                  <a:pos x="T4" y="T5"/>
                </a:cxn>
                <a:cxn ang="0">
                  <a:pos x="T6" y="T7"/>
                </a:cxn>
                <a:cxn ang="0">
                  <a:pos x="T8" y="T9"/>
                </a:cxn>
              </a:cxnLst>
              <a:rect l="0" t="0" r="r" b="b"/>
              <a:pathLst>
                <a:path w="231" h="477">
                  <a:moveTo>
                    <a:pt x="196" y="477"/>
                  </a:moveTo>
                  <a:lnTo>
                    <a:pt x="0" y="14"/>
                  </a:lnTo>
                  <a:lnTo>
                    <a:pt x="33" y="0"/>
                  </a:lnTo>
                  <a:lnTo>
                    <a:pt x="231" y="463"/>
                  </a:lnTo>
                  <a:lnTo>
                    <a:pt x="196"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0" name="Freeform 61"/>
            <p:cNvSpPr>
              <a:spLocks/>
            </p:cNvSpPr>
            <p:nvPr userDrawn="1"/>
          </p:nvSpPr>
          <p:spPr bwMode="auto">
            <a:xfrm>
              <a:off x="5040313" y="3529013"/>
              <a:ext cx="760412" cy="369888"/>
            </a:xfrm>
            <a:custGeom>
              <a:avLst/>
              <a:gdLst>
                <a:gd name="T0" fmla="*/ 14 w 479"/>
                <a:gd name="T1" fmla="*/ 233 h 233"/>
                <a:gd name="T2" fmla="*/ 0 w 479"/>
                <a:gd name="T3" fmla="*/ 198 h 233"/>
                <a:gd name="T4" fmla="*/ 465 w 479"/>
                <a:gd name="T5" fmla="*/ 0 h 233"/>
                <a:gd name="T6" fmla="*/ 479 w 479"/>
                <a:gd name="T7" fmla="*/ 33 h 233"/>
                <a:gd name="T8" fmla="*/ 14 w 479"/>
                <a:gd name="T9" fmla="*/ 233 h 233"/>
              </a:gdLst>
              <a:ahLst/>
              <a:cxnLst>
                <a:cxn ang="0">
                  <a:pos x="T0" y="T1"/>
                </a:cxn>
                <a:cxn ang="0">
                  <a:pos x="T2" y="T3"/>
                </a:cxn>
                <a:cxn ang="0">
                  <a:pos x="T4" y="T5"/>
                </a:cxn>
                <a:cxn ang="0">
                  <a:pos x="T6" y="T7"/>
                </a:cxn>
                <a:cxn ang="0">
                  <a:pos x="T8" y="T9"/>
                </a:cxn>
              </a:cxnLst>
              <a:rect l="0" t="0" r="r" b="b"/>
              <a:pathLst>
                <a:path w="479" h="233">
                  <a:moveTo>
                    <a:pt x="14" y="233"/>
                  </a:moveTo>
                  <a:lnTo>
                    <a:pt x="0" y="198"/>
                  </a:lnTo>
                  <a:lnTo>
                    <a:pt x="465" y="0"/>
                  </a:lnTo>
                  <a:lnTo>
                    <a:pt x="479" y="33"/>
                  </a:lnTo>
                  <a:lnTo>
                    <a:pt x="14"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1" name="Rectangle 62"/>
            <p:cNvSpPr>
              <a:spLocks noChangeArrowheads="1"/>
            </p:cNvSpPr>
            <p:nvPr userDrawn="1"/>
          </p:nvSpPr>
          <p:spPr bwMode="auto">
            <a:xfrm>
              <a:off x="6423025" y="3400425"/>
              <a:ext cx="803275" cy="57150"/>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2" name="Freeform 63"/>
            <p:cNvSpPr>
              <a:spLocks/>
            </p:cNvSpPr>
            <p:nvPr userDrawn="1"/>
          </p:nvSpPr>
          <p:spPr bwMode="auto">
            <a:xfrm>
              <a:off x="6303963" y="3636963"/>
              <a:ext cx="611187" cy="611188"/>
            </a:xfrm>
            <a:custGeom>
              <a:avLst/>
              <a:gdLst>
                <a:gd name="T0" fmla="*/ 359 w 385"/>
                <a:gd name="T1" fmla="*/ 385 h 385"/>
                <a:gd name="T2" fmla="*/ 0 w 385"/>
                <a:gd name="T3" fmla="*/ 26 h 385"/>
                <a:gd name="T4" fmla="*/ 26 w 385"/>
                <a:gd name="T5" fmla="*/ 0 h 385"/>
                <a:gd name="T6" fmla="*/ 385 w 385"/>
                <a:gd name="T7" fmla="*/ 359 h 385"/>
                <a:gd name="T8" fmla="*/ 359 w 385"/>
                <a:gd name="T9" fmla="*/ 385 h 385"/>
              </a:gdLst>
              <a:ahLst/>
              <a:cxnLst>
                <a:cxn ang="0">
                  <a:pos x="T0" y="T1"/>
                </a:cxn>
                <a:cxn ang="0">
                  <a:pos x="T2" y="T3"/>
                </a:cxn>
                <a:cxn ang="0">
                  <a:pos x="T4" y="T5"/>
                </a:cxn>
                <a:cxn ang="0">
                  <a:pos x="T6" y="T7"/>
                </a:cxn>
                <a:cxn ang="0">
                  <a:pos x="T8" y="T9"/>
                </a:cxn>
              </a:cxnLst>
              <a:rect l="0" t="0" r="r" b="b"/>
              <a:pathLst>
                <a:path w="385" h="385">
                  <a:moveTo>
                    <a:pt x="359" y="385"/>
                  </a:moveTo>
                  <a:lnTo>
                    <a:pt x="0" y="26"/>
                  </a:lnTo>
                  <a:lnTo>
                    <a:pt x="26" y="0"/>
                  </a:lnTo>
                  <a:lnTo>
                    <a:pt x="385" y="359"/>
                  </a:lnTo>
                  <a:lnTo>
                    <a:pt x="359" y="385"/>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3" name="Freeform 64"/>
            <p:cNvSpPr>
              <a:spLocks/>
            </p:cNvSpPr>
            <p:nvPr userDrawn="1"/>
          </p:nvSpPr>
          <p:spPr bwMode="auto">
            <a:xfrm>
              <a:off x="6299200" y="2609850"/>
              <a:ext cx="615950" cy="619125"/>
            </a:xfrm>
            <a:custGeom>
              <a:avLst/>
              <a:gdLst>
                <a:gd name="T0" fmla="*/ 26 w 388"/>
                <a:gd name="T1" fmla="*/ 390 h 390"/>
                <a:gd name="T2" fmla="*/ 0 w 388"/>
                <a:gd name="T3" fmla="*/ 364 h 390"/>
                <a:gd name="T4" fmla="*/ 362 w 388"/>
                <a:gd name="T5" fmla="*/ 0 h 390"/>
                <a:gd name="T6" fmla="*/ 388 w 388"/>
                <a:gd name="T7" fmla="*/ 26 h 390"/>
                <a:gd name="T8" fmla="*/ 26 w 388"/>
                <a:gd name="T9" fmla="*/ 390 h 390"/>
              </a:gdLst>
              <a:ahLst/>
              <a:cxnLst>
                <a:cxn ang="0">
                  <a:pos x="T0" y="T1"/>
                </a:cxn>
                <a:cxn ang="0">
                  <a:pos x="T2" y="T3"/>
                </a:cxn>
                <a:cxn ang="0">
                  <a:pos x="T4" y="T5"/>
                </a:cxn>
                <a:cxn ang="0">
                  <a:pos x="T6" y="T7"/>
                </a:cxn>
                <a:cxn ang="0">
                  <a:pos x="T8" y="T9"/>
                </a:cxn>
              </a:cxnLst>
              <a:rect l="0" t="0" r="r" b="b"/>
              <a:pathLst>
                <a:path w="388" h="390">
                  <a:moveTo>
                    <a:pt x="26" y="390"/>
                  </a:moveTo>
                  <a:lnTo>
                    <a:pt x="0" y="364"/>
                  </a:lnTo>
                  <a:lnTo>
                    <a:pt x="362" y="0"/>
                  </a:lnTo>
                  <a:lnTo>
                    <a:pt x="388" y="26"/>
                  </a:lnTo>
                  <a:lnTo>
                    <a:pt x="26" y="390"/>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4" name="Freeform 65"/>
            <p:cNvSpPr>
              <a:spLocks/>
            </p:cNvSpPr>
            <p:nvPr userDrawn="1"/>
          </p:nvSpPr>
          <p:spPr bwMode="auto">
            <a:xfrm>
              <a:off x="6389688" y="2981325"/>
              <a:ext cx="765175" cy="352425"/>
            </a:xfrm>
            <a:custGeom>
              <a:avLst/>
              <a:gdLst>
                <a:gd name="T0" fmla="*/ 12 w 482"/>
                <a:gd name="T1" fmla="*/ 222 h 222"/>
                <a:gd name="T2" fmla="*/ 0 w 482"/>
                <a:gd name="T3" fmla="*/ 189 h 222"/>
                <a:gd name="T4" fmla="*/ 468 w 482"/>
                <a:gd name="T5" fmla="*/ 0 h 222"/>
                <a:gd name="T6" fmla="*/ 482 w 482"/>
                <a:gd name="T7" fmla="*/ 33 h 222"/>
                <a:gd name="T8" fmla="*/ 12 w 482"/>
                <a:gd name="T9" fmla="*/ 222 h 222"/>
              </a:gdLst>
              <a:ahLst/>
              <a:cxnLst>
                <a:cxn ang="0">
                  <a:pos x="T0" y="T1"/>
                </a:cxn>
                <a:cxn ang="0">
                  <a:pos x="T2" y="T3"/>
                </a:cxn>
                <a:cxn ang="0">
                  <a:pos x="T4" y="T5"/>
                </a:cxn>
                <a:cxn ang="0">
                  <a:pos x="T6" y="T7"/>
                </a:cxn>
                <a:cxn ang="0">
                  <a:pos x="T8" y="T9"/>
                </a:cxn>
              </a:cxnLst>
              <a:rect l="0" t="0" r="r" b="b"/>
              <a:pathLst>
                <a:path w="482" h="222">
                  <a:moveTo>
                    <a:pt x="12" y="222"/>
                  </a:moveTo>
                  <a:lnTo>
                    <a:pt x="0" y="189"/>
                  </a:lnTo>
                  <a:lnTo>
                    <a:pt x="468" y="0"/>
                  </a:lnTo>
                  <a:lnTo>
                    <a:pt x="482" y="33"/>
                  </a:lnTo>
                  <a:lnTo>
                    <a:pt x="12" y="22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5" name="Freeform 66"/>
            <p:cNvSpPr>
              <a:spLocks/>
            </p:cNvSpPr>
            <p:nvPr userDrawn="1"/>
          </p:nvSpPr>
          <p:spPr bwMode="auto">
            <a:xfrm>
              <a:off x="6191250" y="3722688"/>
              <a:ext cx="352425" cy="765175"/>
            </a:xfrm>
            <a:custGeom>
              <a:avLst/>
              <a:gdLst>
                <a:gd name="T0" fmla="*/ 189 w 222"/>
                <a:gd name="T1" fmla="*/ 482 h 482"/>
                <a:gd name="T2" fmla="*/ 0 w 222"/>
                <a:gd name="T3" fmla="*/ 15 h 482"/>
                <a:gd name="T4" fmla="*/ 35 w 222"/>
                <a:gd name="T5" fmla="*/ 0 h 482"/>
                <a:gd name="T6" fmla="*/ 222 w 222"/>
                <a:gd name="T7" fmla="*/ 468 h 482"/>
                <a:gd name="T8" fmla="*/ 189 w 222"/>
                <a:gd name="T9" fmla="*/ 482 h 482"/>
              </a:gdLst>
              <a:ahLst/>
              <a:cxnLst>
                <a:cxn ang="0">
                  <a:pos x="T0" y="T1"/>
                </a:cxn>
                <a:cxn ang="0">
                  <a:pos x="T2" y="T3"/>
                </a:cxn>
                <a:cxn ang="0">
                  <a:pos x="T4" y="T5"/>
                </a:cxn>
                <a:cxn ang="0">
                  <a:pos x="T6" y="T7"/>
                </a:cxn>
                <a:cxn ang="0">
                  <a:pos x="T8" y="T9"/>
                </a:cxn>
              </a:cxnLst>
              <a:rect l="0" t="0" r="r" b="b"/>
              <a:pathLst>
                <a:path w="222" h="482">
                  <a:moveTo>
                    <a:pt x="189" y="482"/>
                  </a:moveTo>
                  <a:lnTo>
                    <a:pt x="0" y="15"/>
                  </a:lnTo>
                  <a:lnTo>
                    <a:pt x="35" y="0"/>
                  </a:lnTo>
                  <a:lnTo>
                    <a:pt x="222" y="468"/>
                  </a:lnTo>
                  <a:lnTo>
                    <a:pt x="189" y="482"/>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6" name="Freeform 67"/>
            <p:cNvSpPr>
              <a:spLocks/>
            </p:cNvSpPr>
            <p:nvPr userDrawn="1"/>
          </p:nvSpPr>
          <p:spPr bwMode="auto">
            <a:xfrm>
              <a:off x="6199188" y="2381250"/>
              <a:ext cx="366712" cy="757238"/>
            </a:xfrm>
            <a:custGeom>
              <a:avLst/>
              <a:gdLst>
                <a:gd name="T0" fmla="*/ 33 w 231"/>
                <a:gd name="T1" fmla="*/ 477 h 477"/>
                <a:gd name="T2" fmla="*/ 0 w 231"/>
                <a:gd name="T3" fmla="*/ 463 h 477"/>
                <a:gd name="T4" fmla="*/ 198 w 231"/>
                <a:gd name="T5" fmla="*/ 0 h 477"/>
                <a:gd name="T6" fmla="*/ 231 w 231"/>
                <a:gd name="T7" fmla="*/ 14 h 477"/>
                <a:gd name="T8" fmla="*/ 33 w 231"/>
                <a:gd name="T9" fmla="*/ 477 h 477"/>
              </a:gdLst>
              <a:ahLst/>
              <a:cxnLst>
                <a:cxn ang="0">
                  <a:pos x="T0" y="T1"/>
                </a:cxn>
                <a:cxn ang="0">
                  <a:pos x="T2" y="T3"/>
                </a:cxn>
                <a:cxn ang="0">
                  <a:pos x="T4" y="T5"/>
                </a:cxn>
                <a:cxn ang="0">
                  <a:pos x="T6" y="T7"/>
                </a:cxn>
                <a:cxn ang="0">
                  <a:pos x="T8" y="T9"/>
                </a:cxn>
              </a:cxnLst>
              <a:rect l="0" t="0" r="r" b="b"/>
              <a:pathLst>
                <a:path w="231" h="477">
                  <a:moveTo>
                    <a:pt x="33" y="477"/>
                  </a:moveTo>
                  <a:lnTo>
                    <a:pt x="0" y="463"/>
                  </a:lnTo>
                  <a:lnTo>
                    <a:pt x="198" y="0"/>
                  </a:lnTo>
                  <a:lnTo>
                    <a:pt x="231" y="14"/>
                  </a:lnTo>
                  <a:lnTo>
                    <a:pt x="33" y="477"/>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7" name="Freeform 68"/>
            <p:cNvSpPr>
              <a:spLocks/>
            </p:cNvSpPr>
            <p:nvPr userDrawn="1"/>
          </p:nvSpPr>
          <p:spPr bwMode="auto">
            <a:xfrm>
              <a:off x="6381750" y="3529013"/>
              <a:ext cx="765175" cy="369888"/>
            </a:xfrm>
            <a:custGeom>
              <a:avLst/>
              <a:gdLst>
                <a:gd name="T0" fmla="*/ 468 w 482"/>
                <a:gd name="T1" fmla="*/ 233 h 233"/>
                <a:gd name="T2" fmla="*/ 0 w 482"/>
                <a:gd name="T3" fmla="*/ 33 h 233"/>
                <a:gd name="T4" fmla="*/ 15 w 482"/>
                <a:gd name="T5" fmla="*/ 0 h 233"/>
                <a:gd name="T6" fmla="*/ 482 w 482"/>
                <a:gd name="T7" fmla="*/ 198 h 233"/>
                <a:gd name="T8" fmla="*/ 468 w 482"/>
                <a:gd name="T9" fmla="*/ 233 h 233"/>
              </a:gdLst>
              <a:ahLst/>
              <a:cxnLst>
                <a:cxn ang="0">
                  <a:pos x="T0" y="T1"/>
                </a:cxn>
                <a:cxn ang="0">
                  <a:pos x="T2" y="T3"/>
                </a:cxn>
                <a:cxn ang="0">
                  <a:pos x="T4" y="T5"/>
                </a:cxn>
                <a:cxn ang="0">
                  <a:pos x="T6" y="T7"/>
                </a:cxn>
                <a:cxn ang="0">
                  <a:pos x="T8" y="T9"/>
                </a:cxn>
              </a:cxnLst>
              <a:rect l="0" t="0" r="r" b="b"/>
              <a:pathLst>
                <a:path w="482" h="233">
                  <a:moveTo>
                    <a:pt x="468" y="233"/>
                  </a:moveTo>
                  <a:lnTo>
                    <a:pt x="0" y="33"/>
                  </a:lnTo>
                  <a:lnTo>
                    <a:pt x="15" y="0"/>
                  </a:lnTo>
                  <a:lnTo>
                    <a:pt x="482" y="198"/>
                  </a:lnTo>
                  <a:lnTo>
                    <a:pt x="468" y="233"/>
                  </a:ln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8" name="Freeform 69"/>
            <p:cNvSpPr>
              <a:spLocks noEditPoints="1"/>
            </p:cNvSpPr>
            <p:nvPr userDrawn="1"/>
          </p:nvSpPr>
          <p:spPr bwMode="auto">
            <a:xfrm>
              <a:off x="5729288" y="3071813"/>
              <a:ext cx="715962" cy="715963"/>
            </a:xfrm>
            <a:custGeom>
              <a:avLst/>
              <a:gdLst>
                <a:gd name="T0" fmla="*/ 96 w 191"/>
                <a:gd name="T1" fmla="*/ 191 h 191"/>
                <a:gd name="T2" fmla="*/ 0 w 191"/>
                <a:gd name="T3" fmla="*/ 96 h 191"/>
                <a:gd name="T4" fmla="*/ 96 w 191"/>
                <a:gd name="T5" fmla="*/ 0 h 191"/>
                <a:gd name="T6" fmla="*/ 191 w 191"/>
                <a:gd name="T7" fmla="*/ 96 h 191"/>
                <a:gd name="T8" fmla="*/ 96 w 191"/>
                <a:gd name="T9" fmla="*/ 191 h 191"/>
                <a:gd name="T10" fmla="*/ 96 w 191"/>
                <a:gd name="T11" fmla="*/ 16 h 191"/>
                <a:gd name="T12" fmla="*/ 16 w 191"/>
                <a:gd name="T13" fmla="*/ 96 h 191"/>
                <a:gd name="T14" fmla="*/ 96 w 191"/>
                <a:gd name="T15" fmla="*/ 175 h 191"/>
                <a:gd name="T16" fmla="*/ 176 w 191"/>
                <a:gd name="T17" fmla="*/ 96 h 191"/>
                <a:gd name="T18" fmla="*/ 96 w 191"/>
                <a:gd name="T19" fmla="*/ 1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191">
                  <a:moveTo>
                    <a:pt x="96" y="191"/>
                  </a:moveTo>
                  <a:cubicBezTo>
                    <a:pt x="43" y="191"/>
                    <a:pt x="0" y="148"/>
                    <a:pt x="0" y="96"/>
                  </a:cubicBezTo>
                  <a:cubicBezTo>
                    <a:pt x="0" y="43"/>
                    <a:pt x="43" y="0"/>
                    <a:pt x="96" y="0"/>
                  </a:cubicBezTo>
                  <a:cubicBezTo>
                    <a:pt x="148" y="0"/>
                    <a:pt x="191" y="43"/>
                    <a:pt x="191" y="96"/>
                  </a:cubicBezTo>
                  <a:cubicBezTo>
                    <a:pt x="191" y="148"/>
                    <a:pt x="148" y="191"/>
                    <a:pt x="96" y="191"/>
                  </a:cubicBezTo>
                  <a:close/>
                  <a:moveTo>
                    <a:pt x="96" y="16"/>
                  </a:moveTo>
                  <a:cubicBezTo>
                    <a:pt x="52" y="16"/>
                    <a:pt x="16" y="52"/>
                    <a:pt x="16" y="96"/>
                  </a:cubicBezTo>
                  <a:cubicBezTo>
                    <a:pt x="16" y="139"/>
                    <a:pt x="52" y="175"/>
                    <a:pt x="96" y="175"/>
                  </a:cubicBezTo>
                  <a:cubicBezTo>
                    <a:pt x="140" y="175"/>
                    <a:pt x="176" y="139"/>
                    <a:pt x="176" y="96"/>
                  </a:cubicBezTo>
                  <a:cubicBezTo>
                    <a:pt x="176" y="52"/>
                    <a:pt x="140" y="16"/>
                    <a:pt x="96" y="16"/>
                  </a:cubicBezTo>
                  <a:close/>
                </a:path>
              </a:pathLst>
            </a:custGeom>
            <a:grpFill/>
            <a:ln w="1905">
              <a:solidFill>
                <a:schemeClr val="accent4"/>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9" name="Rectangle 70"/>
            <p:cNvSpPr>
              <a:spLocks noChangeArrowheads="1"/>
            </p:cNvSpPr>
            <p:nvPr userDrawn="1"/>
          </p:nvSpPr>
          <p:spPr bwMode="auto">
            <a:xfrm>
              <a:off x="6059488" y="2301875"/>
              <a:ext cx="60325" cy="798513"/>
            </a:xfrm>
            <a:prstGeom prst="rect">
              <a:avLst/>
            </a:prstGeom>
            <a:grpFill/>
            <a:ln w="1905">
              <a:solidFill>
                <a:schemeClr val="accent4"/>
              </a:solidFill>
              <a:miter lim="800000"/>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70" name="Car"/>
          <p:cNvGrpSpPr/>
          <p:nvPr/>
        </p:nvGrpSpPr>
        <p:grpSpPr>
          <a:xfrm>
            <a:off x="6942359" y="4429781"/>
            <a:ext cx="1356077" cy="633413"/>
            <a:chOff x="6940551" y="4391025"/>
            <a:chExt cx="1355724" cy="633413"/>
          </a:xfrm>
        </p:grpSpPr>
        <p:sp>
          <p:nvSpPr>
            <p:cNvPr id="371" name="Freeform 7"/>
            <p:cNvSpPr>
              <a:spLocks noEditPoints="1"/>
            </p:cNvSpPr>
            <p:nvPr userDrawn="1"/>
          </p:nvSpPr>
          <p:spPr bwMode="auto">
            <a:xfrm>
              <a:off x="8037513" y="4581525"/>
              <a:ext cx="142875" cy="144462"/>
            </a:xfrm>
            <a:custGeom>
              <a:avLst/>
              <a:gdLst>
                <a:gd name="T0" fmla="*/ 80 w 160"/>
                <a:gd name="T1" fmla="*/ 161 h 161"/>
                <a:gd name="T2" fmla="*/ 0 w 160"/>
                <a:gd name="T3" fmla="*/ 81 h 161"/>
                <a:gd name="T4" fmla="*/ 80 w 160"/>
                <a:gd name="T5" fmla="*/ 0 h 161"/>
                <a:gd name="T6" fmla="*/ 160 w 160"/>
                <a:gd name="T7" fmla="*/ 81 h 161"/>
                <a:gd name="T8" fmla="*/ 80 w 160"/>
                <a:gd name="T9" fmla="*/ 161 h 161"/>
                <a:gd name="T10" fmla="*/ 80 w 160"/>
                <a:gd name="T11" fmla="*/ 9 h 161"/>
                <a:gd name="T12" fmla="*/ 8 w 160"/>
                <a:gd name="T13" fmla="*/ 81 h 161"/>
                <a:gd name="T14" fmla="*/ 80 w 160"/>
                <a:gd name="T15" fmla="*/ 152 h 161"/>
                <a:gd name="T16" fmla="*/ 152 w 160"/>
                <a:gd name="T17" fmla="*/ 81 h 161"/>
                <a:gd name="T18" fmla="*/ 80 w 160"/>
                <a:gd name="T19" fmla="*/ 9 h 161"/>
                <a:gd name="T20" fmla="*/ 80 w 160"/>
                <a:gd name="T21" fmla="*/ 125 h 161"/>
                <a:gd name="T22" fmla="*/ 36 w 160"/>
                <a:gd name="T23" fmla="*/ 81 h 161"/>
                <a:gd name="T24" fmla="*/ 80 w 160"/>
                <a:gd name="T25" fmla="*/ 37 h 161"/>
                <a:gd name="T26" fmla="*/ 124 w 160"/>
                <a:gd name="T27" fmla="*/ 81 h 161"/>
                <a:gd name="T28" fmla="*/ 80 w 160"/>
                <a:gd name="T29" fmla="*/ 125 h 161"/>
                <a:gd name="T30" fmla="*/ 80 w 160"/>
                <a:gd name="T31" fmla="*/ 45 h 161"/>
                <a:gd name="T32" fmla="*/ 45 w 160"/>
                <a:gd name="T33" fmla="*/ 81 h 161"/>
                <a:gd name="T34" fmla="*/ 80 w 160"/>
                <a:gd name="T35" fmla="*/ 116 h 161"/>
                <a:gd name="T36" fmla="*/ 115 w 160"/>
                <a:gd name="T37" fmla="*/ 81 h 161"/>
                <a:gd name="T38" fmla="*/ 80 w 160"/>
                <a:gd name="T39"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0" h="161">
                  <a:moveTo>
                    <a:pt x="80" y="161"/>
                  </a:moveTo>
                  <a:cubicBezTo>
                    <a:pt x="36" y="161"/>
                    <a:pt x="0" y="125"/>
                    <a:pt x="0" y="81"/>
                  </a:cubicBezTo>
                  <a:cubicBezTo>
                    <a:pt x="0" y="36"/>
                    <a:pt x="36" y="0"/>
                    <a:pt x="80" y="0"/>
                  </a:cubicBezTo>
                  <a:cubicBezTo>
                    <a:pt x="124" y="0"/>
                    <a:pt x="160" y="36"/>
                    <a:pt x="160" y="81"/>
                  </a:cubicBezTo>
                  <a:cubicBezTo>
                    <a:pt x="160" y="125"/>
                    <a:pt x="124" y="161"/>
                    <a:pt x="80" y="161"/>
                  </a:cubicBezTo>
                  <a:close/>
                  <a:moveTo>
                    <a:pt x="80" y="9"/>
                  </a:moveTo>
                  <a:cubicBezTo>
                    <a:pt x="41" y="9"/>
                    <a:pt x="8" y="41"/>
                    <a:pt x="8" y="81"/>
                  </a:cubicBezTo>
                  <a:cubicBezTo>
                    <a:pt x="8" y="120"/>
                    <a:pt x="41" y="152"/>
                    <a:pt x="80" y="152"/>
                  </a:cubicBezTo>
                  <a:cubicBezTo>
                    <a:pt x="120" y="152"/>
                    <a:pt x="152" y="120"/>
                    <a:pt x="152" y="81"/>
                  </a:cubicBezTo>
                  <a:cubicBezTo>
                    <a:pt x="152" y="41"/>
                    <a:pt x="120" y="9"/>
                    <a:pt x="80" y="9"/>
                  </a:cubicBezTo>
                  <a:close/>
                  <a:moveTo>
                    <a:pt x="80" y="125"/>
                  </a:moveTo>
                  <a:cubicBezTo>
                    <a:pt x="56" y="125"/>
                    <a:pt x="36" y="105"/>
                    <a:pt x="36" y="81"/>
                  </a:cubicBezTo>
                  <a:cubicBezTo>
                    <a:pt x="36" y="56"/>
                    <a:pt x="56" y="37"/>
                    <a:pt x="80" y="37"/>
                  </a:cubicBezTo>
                  <a:cubicBezTo>
                    <a:pt x="104" y="37"/>
                    <a:pt x="124" y="56"/>
                    <a:pt x="124" y="81"/>
                  </a:cubicBezTo>
                  <a:cubicBezTo>
                    <a:pt x="124" y="105"/>
                    <a:pt x="104" y="125"/>
                    <a:pt x="80" y="125"/>
                  </a:cubicBezTo>
                  <a:close/>
                  <a:moveTo>
                    <a:pt x="80" y="45"/>
                  </a:moveTo>
                  <a:cubicBezTo>
                    <a:pt x="61" y="45"/>
                    <a:pt x="45" y="61"/>
                    <a:pt x="45" y="81"/>
                  </a:cubicBezTo>
                  <a:cubicBezTo>
                    <a:pt x="45" y="100"/>
                    <a:pt x="61" y="116"/>
                    <a:pt x="80" y="116"/>
                  </a:cubicBezTo>
                  <a:cubicBezTo>
                    <a:pt x="100" y="116"/>
                    <a:pt x="115" y="100"/>
                    <a:pt x="115" y="81"/>
                  </a:cubicBezTo>
                  <a:cubicBezTo>
                    <a:pt x="115" y="61"/>
                    <a:pt x="100" y="45"/>
                    <a:pt x="80" y="45"/>
                  </a:cubicBezTo>
                  <a:close/>
                </a:path>
              </a:pathLst>
            </a:custGeom>
            <a:solidFill>
              <a:srgbClr val="FFFFFF"/>
            </a:solidFill>
            <a:ln w="3175">
              <a:no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2" name="Freeform 8"/>
            <p:cNvSpPr>
              <a:spLocks noEditPoints="1"/>
            </p:cNvSpPr>
            <p:nvPr userDrawn="1"/>
          </p:nvSpPr>
          <p:spPr bwMode="auto">
            <a:xfrm>
              <a:off x="6980238" y="4587875"/>
              <a:ext cx="463550" cy="7937"/>
            </a:xfrm>
            <a:custGeom>
              <a:avLst/>
              <a:gdLst>
                <a:gd name="T0" fmla="*/ 281 w 292"/>
                <a:gd name="T1" fmla="*/ 5 h 5"/>
                <a:gd name="T2" fmla="*/ 292 w 292"/>
                <a:gd name="T3" fmla="*/ 0 h 5"/>
                <a:gd name="T4" fmla="*/ 274 w 292"/>
                <a:gd name="T5" fmla="*/ 5 h 5"/>
                <a:gd name="T6" fmla="*/ 263 w 292"/>
                <a:gd name="T7" fmla="*/ 0 h 5"/>
                <a:gd name="T8" fmla="*/ 274 w 292"/>
                <a:gd name="T9" fmla="*/ 5 h 5"/>
                <a:gd name="T10" fmla="*/ 246 w 292"/>
                <a:gd name="T11" fmla="*/ 5 h 5"/>
                <a:gd name="T12" fmla="*/ 257 w 292"/>
                <a:gd name="T13" fmla="*/ 0 h 5"/>
                <a:gd name="T14" fmla="*/ 239 w 292"/>
                <a:gd name="T15" fmla="*/ 5 h 5"/>
                <a:gd name="T16" fmla="*/ 228 w 292"/>
                <a:gd name="T17" fmla="*/ 0 h 5"/>
                <a:gd name="T18" fmla="*/ 239 w 292"/>
                <a:gd name="T19" fmla="*/ 5 h 5"/>
                <a:gd name="T20" fmla="*/ 211 w 292"/>
                <a:gd name="T21" fmla="*/ 5 h 5"/>
                <a:gd name="T22" fmla="*/ 221 w 292"/>
                <a:gd name="T23" fmla="*/ 0 h 5"/>
                <a:gd name="T24" fmla="*/ 204 w 292"/>
                <a:gd name="T25" fmla="*/ 5 h 5"/>
                <a:gd name="T26" fmla="*/ 193 w 292"/>
                <a:gd name="T27" fmla="*/ 0 h 5"/>
                <a:gd name="T28" fmla="*/ 204 w 292"/>
                <a:gd name="T29" fmla="*/ 5 h 5"/>
                <a:gd name="T30" fmla="*/ 175 w 292"/>
                <a:gd name="T31" fmla="*/ 5 h 5"/>
                <a:gd name="T32" fmla="*/ 186 w 292"/>
                <a:gd name="T33" fmla="*/ 0 h 5"/>
                <a:gd name="T34" fmla="*/ 168 w 292"/>
                <a:gd name="T35" fmla="*/ 5 h 5"/>
                <a:gd name="T36" fmla="*/ 158 w 292"/>
                <a:gd name="T37" fmla="*/ 0 h 5"/>
                <a:gd name="T38" fmla="*/ 168 w 292"/>
                <a:gd name="T39" fmla="*/ 5 h 5"/>
                <a:gd name="T40" fmla="*/ 140 w 292"/>
                <a:gd name="T41" fmla="*/ 5 h 5"/>
                <a:gd name="T42" fmla="*/ 151 w 292"/>
                <a:gd name="T43" fmla="*/ 0 h 5"/>
                <a:gd name="T44" fmla="*/ 133 w 292"/>
                <a:gd name="T45" fmla="*/ 5 h 5"/>
                <a:gd name="T46" fmla="*/ 123 w 292"/>
                <a:gd name="T47" fmla="*/ 0 h 5"/>
                <a:gd name="T48" fmla="*/ 133 w 292"/>
                <a:gd name="T49" fmla="*/ 5 h 5"/>
                <a:gd name="T50" fmla="*/ 105 w 292"/>
                <a:gd name="T51" fmla="*/ 5 h 5"/>
                <a:gd name="T52" fmla="*/ 116 w 292"/>
                <a:gd name="T53" fmla="*/ 0 h 5"/>
                <a:gd name="T54" fmla="*/ 98 w 292"/>
                <a:gd name="T55" fmla="*/ 5 h 5"/>
                <a:gd name="T56" fmla="*/ 87 w 292"/>
                <a:gd name="T57" fmla="*/ 0 h 5"/>
                <a:gd name="T58" fmla="*/ 98 w 292"/>
                <a:gd name="T59" fmla="*/ 5 h 5"/>
                <a:gd name="T60" fmla="*/ 70 w 292"/>
                <a:gd name="T61" fmla="*/ 5 h 5"/>
                <a:gd name="T62" fmla="*/ 80 w 292"/>
                <a:gd name="T63" fmla="*/ 0 h 5"/>
                <a:gd name="T64" fmla="*/ 63 w 292"/>
                <a:gd name="T65" fmla="*/ 5 h 5"/>
                <a:gd name="T66" fmla="*/ 52 w 292"/>
                <a:gd name="T67" fmla="*/ 0 h 5"/>
                <a:gd name="T68" fmla="*/ 63 w 292"/>
                <a:gd name="T69" fmla="*/ 5 h 5"/>
                <a:gd name="T70" fmla="*/ 34 w 292"/>
                <a:gd name="T71" fmla="*/ 5 h 5"/>
                <a:gd name="T72" fmla="*/ 45 w 292"/>
                <a:gd name="T73" fmla="*/ 0 h 5"/>
                <a:gd name="T74" fmla="*/ 28 w 292"/>
                <a:gd name="T75" fmla="*/ 5 h 5"/>
                <a:gd name="T76" fmla="*/ 17 w 292"/>
                <a:gd name="T77" fmla="*/ 0 h 5"/>
                <a:gd name="T78" fmla="*/ 28 w 292"/>
                <a:gd name="T79" fmla="*/ 5 h 5"/>
                <a:gd name="T80" fmla="*/ 0 w 292"/>
                <a:gd name="T81" fmla="*/ 5 h 5"/>
                <a:gd name="T82" fmla="*/ 10 w 292"/>
                <a:gd name="T8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2" h="5">
                  <a:moveTo>
                    <a:pt x="292" y="5"/>
                  </a:moveTo>
                  <a:lnTo>
                    <a:pt x="281" y="5"/>
                  </a:lnTo>
                  <a:lnTo>
                    <a:pt x="281" y="0"/>
                  </a:lnTo>
                  <a:lnTo>
                    <a:pt x="292" y="0"/>
                  </a:lnTo>
                  <a:lnTo>
                    <a:pt x="292" y="5"/>
                  </a:lnTo>
                  <a:close/>
                  <a:moveTo>
                    <a:pt x="274" y="5"/>
                  </a:moveTo>
                  <a:lnTo>
                    <a:pt x="263" y="5"/>
                  </a:lnTo>
                  <a:lnTo>
                    <a:pt x="263" y="0"/>
                  </a:lnTo>
                  <a:lnTo>
                    <a:pt x="274" y="0"/>
                  </a:lnTo>
                  <a:lnTo>
                    <a:pt x="274" y="5"/>
                  </a:lnTo>
                  <a:close/>
                  <a:moveTo>
                    <a:pt x="257" y="5"/>
                  </a:moveTo>
                  <a:lnTo>
                    <a:pt x="246" y="5"/>
                  </a:lnTo>
                  <a:lnTo>
                    <a:pt x="246" y="0"/>
                  </a:lnTo>
                  <a:lnTo>
                    <a:pt x="257" y="0"/>
                  </a:lnTo>
                  <a:lnTo>
                    <a:pt x="257" y="5"/>
                  </a:lnTo>
                  <a:close/>
                  <a:moveTo>
                    <a:pt x="239" y="5"/>
                  </a:moveTo>
                  <a:lnTo>
                    <a:pt x="228" y="5"/>
                  </a:lnTo>
                  <a:lnTo>
                    <a:pt x="228" y="0"/>
                  </a:lnTo>
                  <a:lnTo>
                    <a:pt x="239" y="0"/>
                  </a:lnTo>
                  <a:lnTo>
                    <a:pt x="239" y="5"/>
                  </a:lnTo>
                  <a:close/>
                  <a:moveTo>
                    <a:pt x="221" y="5"/>
                  </a:moveTo>
                  <a:lnTo>
                    <a:pt x="211" y="5"/>
                  </a:lnTo>
                  <a:lnTo>
                    <a:pt x="211" y="0"/>
                  </a:lnTo>
                  <a:lnTo>
                    <a:pt x="221" y="0"/>
                  </a:lnTo>
                  <a:lnTo>
                    <a:pt x="221" y="5"/>
                  </a:lnTo>
                  <a:close/>
                  <a:moveTo>
                    <a:pt x="204" y="5"/>
                  </a:moveTo>
                  <a:lnTo>
                    <a:pt x="193" y="5"/>
                  </a:lnTo>
                  <a:lnTo>
                    <a:pt x="193" y="0"/>
                  </a:lnTo>
                  <a:lnTo>
                    <a:pt x="204" y="0"/>
                  </a:lnTo>
                  <a:lnTo>
                    <a:pt x="204" y="5"/>
                  </a:lnTo>
                  <a:close/>
                  <a:moveTo>
                    <a:pt x="186" y="5"/>
                  </a:moveTo>
                  <a:lnTo>
                    <a:pt x="175" y="5"/>
                  </a:lnTo>
                  <a:lnTo>
                    <a:pt x="175" y="0"/>
                  </a:lnTo>
                  <a:lnTo>
                    <a:pt x="186" y="0"/>
                  </a:lnTo>
                  <a:lnTo>
                    <a:pt x="186" y="5"/>
                  </a:lnTo>
                  <a:close/>
                  <a:moveTo>
                    <a:pt x="168" y="5"/>
                  </a:moveTo>
                  <a:lnTo>
                    <a:pt x="158" y="5"/>
                  </a:lnTo>
                  <a:lnTo>
                    <a:pt x="158" y="0"/>
                  </a:lnTo>
                  <a:lnTo>
                    <a:pt x="168" y="0"/>
                  </a:lnTo>
                  <a:lnTo>
                    <a:pt x="168" y="5"/>
                  </a:lnTo>
                  <a:close/>
                  <a:moveTo>
                    <a:pt x="151" y="5"/>
                  </a:moveTo>
                  <a:lnTo>
                    <a:pt x="140" y="5"/>
                  </a:lnTo>
                  <a:lnTo>
                    <a:pt x="140" y="0"/>
                  </a:lnTo>
                  <a:lnTo>
                    <a:pt x="151" y="0"/>
                  </a:lnTo>
                  <a:lnTo>
                    <a:pt x="151" y="5"/>
                  </a:lnTo>
                  <a:close/>
                  <a:moveTo>
                    <a:pt x="133" y="5"/>
                  </a:moveTo>
                  <a:lnTo>
                    <a:pt x="123" y="5"/>
                  </a:lnTo>
                  <a:lnTo>
                    <a:pt x="123" y="0"/>
                  </a:lnTo>
                  <a:lnTo>
                    <a:pt x="133" y="0"/>
                  </a:lnTo>
                  <a:lnTo>
                    <a:pt x="133" y="5"/>
                  </a:lnTo>
                  <a:close/>
                  <a:moveTo>
                    <a:pt x="116" y="5"/>
                  </a:moveTo>
                  <a:lnTo>
                    <a:pt x="105" y="5"/>
                  </a:lnTo>
                  <a:lnTo>
                    <a:pt x="105" y="0"/>
                  </a:lnTo>
                  <a:lnTo>
                    <a:pt x="116" y="0"/>
                  </a:lnTo>
                  <a:lnTo>
                    <a:pt x="116" y="5"/>
                  </a:lnTo>
                  <a:close/>
                  <a:moveTo>
                    <a:pt x="98" y="5"/>
                  </a:moveTo>
                  <a:lnTo>
                    <a:pt x="87" y="5"/>
                  </a:lnTo>
                  <a:lnTo>
                    <a:pt x="87" y="0"/>
                  </a:lnTo>
                  <a:lnTo>
                    <a:pt x="98" y="0"/>
                  </a:lnTo>
                  <a:lnTo>
                    <a:pt x="98" y="5"/>
                  </a:lnTo>
                  <a:close/>
                  <a:moveTo>
                    <a:pt x="80" y="5"/>
                  </a:moveTo>
                  <a:lnTo>
                    <a:pt x="70" y="5"/>
                  </a:lnTo>
                  <a:lnTo>
                    <a:pt x="70" y="0"/>
                  </a:lnTo>
                  <a:lnTo>
                    <a:pt x="80" y="0"/>
                  </a:lnTo>
                  <a:lnTo>
                    <a:pt x="80" y="5"/>
                  </a:lnTo>
                  <a:close/>
                  <a:moveTo>
                    <a:pt x="63" y="5"/>
                  </a:moveTo>
                  <a:lnTo>
                    <a:pt x="52" y="5"/>
                  </a:lnTo>
                  <a:lnTo>
                    <a:pt x="52" y="0"/>
                  </a:lnTo>
                  <a:lnTo>
                    <a:pt x="63" y="0"/>
                  </a:lnTo>
                  <a:lnTo>
                    <a:pt x="63" y="5"/>
                  </a:lnTo>
                  <a:close/>
                  <a:moveTo>
                    <a:pt x="45" y="5"/>
                  </a:moveTo>
                  <a:lnTo>
                    <a:pt x="34" y="5"/>
                  </a:lnTo>
                  <a:lnTo>
                    <a:pt x="34" y="0"/>
                  </a:lnTo>
                  <a:lnTo>
                    <a:pt x="45" y="0"/>
                  </a:lnTo>
                  <a:lnTo>
                    <a:pt x="45" y="5"/>
                  </a:lnTo>
                  <a:close/>
                  <a:moveTo>
                    <a:pt x="28" y="5"/>
                  </a:moveTo>
                  <a:lnTo>
                    <a:pt x="17" y="5"/>
                  </a:lnTo>
                  <a:lnTo>
                    <a:pt x="17" y="0"/>
                  </a:lnTo>
                  <a:lnTo>
                    <a:pt x="28" y="0"/>
                  </a:lnTo>
                  <a:lnTo>
                    <a:pt x="28" y="5"/>
                  </a:lnTo>
                  <a:close/>
                  <a:moveTo>
                    <a:pt x="10" y="5"/>
                  </a:moveTo>
                  <a:lnTo>
                    <a:pt x="0" y="5"/>
                  </a:lnTo>
                  <a:lnTo>
                    <a:pt x="0" y="0"/>
                  </a:lnTo>
                  <a:lnTo>
                    <a:pt x="10" y="0"/>
                  </a:lnTo>
                  <a:lnTo>
                    <a:pt x="1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3" name="Freeform 9"/>
            <p:cNvSpPr>
              <a:spLocks/>
            </p:cNvSpPr>
            <p:nvPr userDrawn="1"/>
          </p:nvSpPr>
          <p:spPr bwMode="auto">
            <a:xfrm>
              <a:off x="6940551" y="4575175"/>
              <a:ext cx="30162" cy="31750"/>
            </a:xfrm>
            <a:custGeom>
              <a:avLst/>
              <a:gdLst>
                <a:gd name="T0" fmla="*/ 19 w 19"/>
                <a:gd name="T1" fmla="*/ 0 h 20"/>
                <a:gd name="T2" fmla="*/ 0 w 19"/>
                <a:gd name="T3" fmla="*/ 10 h 20"/>
                <a:gd name="T4" fmla="*/ 19 w 19"/>
                <a:gd name="T5" fmla="*/ 20 h 20"/>
                <a:gd name="T6" fmla="*/ 19 w 19"/>
                <a:gd name="T7" fmla="*/ 0 h 20"/>
              </a:gdLst>
              <a:ahLst/>
              <a:cxnLst>
                <a:cxn ang="0">
                  <a:pos x="T0" y="T1"/>
                </a:cxn>
                <a:cxn ang="0">
                  <a:pos x="T2" y="T3"/>
                </a:cxn>
                <a:cxn ang="0">
                  <a:pos x="T4" y="T5"/>
                </a:cxn>
                <a:cxn ang="0">
                  <a:pos x="T6" y="T7"/>
                </a:cxn>
              </a:cxnLst>
              <a:rect l="0" t="0" r="r" b="b"/>
              <a:pathLst>
                <a:path w="19" h="20">
                  <a:moveTo>
                    <a:pt x="19" y="0"/>
                  </a:moveTo>
                  <a:lnTo>
                    <a:pt x="0" y="10"/>
                  </a:lnTo>
                  <a:lnTo>
                    <a:pt x="19" y="20"/>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4" name="Freeform 10"/>
            <p:cNvSpPr>
              <a:spLocks/>
            </p:cNvSpPr>
            <p:nvPr userDrawn="1"/>
          </p:nvSpPr>
          <p:spPr bwMode="auto">
            <a:xfrm>
              <a:off x="7185025" y="4735513"/>
              <a:ext cx="33337" cy="30162"/>
            </a:xfrm>
            <a:custGeom>
              <a:avLst/>
              <a:gdLst>
                <a:gd name="T0" fmla="*/ 21 w 21"/>
                <a:gd name="T1" fmla="*/ 18 h 19"/>
                <a:gd name="T2" fmla="*/ 10 w 21"/>
                <a:gd name="T3" fmla="*/ 0 h 19"/>
                <a:gd name="T4" fmla="*/ 0 w 21"/>
                <a:gd name="T5" fmla="*/ 19 h 19"/>
                <a:gd name="T6" fmla="*/ 21 w 21"/>
                <a:gd name="T7" fmla="*/ 18 h 19"/>
              </a:gdLst>
              <a:ahLst/>
              <a:cxnLst>
                <a:cxn ang="0">
                  <a:pos x="T0" y="T1"/>
                </a:cxn>
                <a:cxn ang="0">
                  <a:pos x="T2" y="T3"/>
                </a:cxn>
                <a:cxn ang="0">
                  <a:pos x="T4" y="T5"/>
                </a:cxn>
                <a:cxn ang="0">
                  <a:pos x="T6" y="T7"/>
                </a:cxn>
              </a:cxnLst>
              <a:rect l="0" t="0" r="r" b="b"/>
              <a:pathLst>
                <a:path w="21" h="19">
                  <a:moveTo>
                    <a:pt x="21" y="18"/>
                  </a:moveTo>
                  <a:lnTo>
                    <a:pt x="10" y="0"/>
                  </a:lnTo>
                  <a:lnTo>
                    <a:pt x="0" y="19"/>
                  </a:lnTo>
                  <a:lnTo>
                    <a:pt x="2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5" name="Freeform 11"/>
            <p:cNvSpPr>
              <a:spLocks/>
            </p:cNvSpPr>
            <p:nvPr userDrawn="1"/>
          </p:nvSpPr>
          <p:spPr bwMode="auto">
            <a:xfrm>
              <a:off x="7296150" y="4443413"/>
              <a:ext cx="34925" cy="30162"/>
            </a:xfrm>
            <a:custGeom>
              <a:avLst/>
              <a:gdLst>
                <a:gd name="T0" fmla="*/ 22 w 22"/>
                <a:gd name="T1" fmla="*/ 18 h 19"/>
                <a:gd name="T2" fmla="*/ 11 w 22"/>
                <a:gd name="T3" fmla="*/ 0 h 19"/>
                <a:gd name="T4" fmla="*/ 0 w 22"/>
                <a:gd name="T5" fmla="*/ 19 h 19"/>
                <a:gd name="T6" fmla="*/ 22 w 22"/>
                <a:gd name="T7" fmla="*/ 18 h 19"/>
              </a:gdLst>
              <a:ahLst/>
              <a:cxnLst>
                <a:cxn ang="0">
                  <a:pos x="T0" y="T1"/>
                </a:cxn>
                <a:cxn ang="0">
                  <a:pos x="T2" y="T3"/>
                </a:cxn>
                <a:cxn ang="0">
                  <a:pos x="T4" y="T5"/>
                </a:cxn>
                <a:cxn ang="0">
                  <a:pos x="T6" y="T7"/>
                </a:cxn>
              </a:cxnLst>
              <a:rect l="0" t="0" r="r" b="b"/>
              <a:pathLst>
                <a:path w="22" h="19">
                  <a:moveTo>
                    <a:pt x="22" y="18"/>
                  </a:moveTo>
                  <a:lnTo>
                    <a:pt x="11" y="0"/>
                  </a:lnTo>
                  <a:lnTo>
                    <a:pt x="0" y="19"/>
                  </a:lnTo>
                  <a:lnTo>
                    <a:pt x="2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6" name="Freeform 12"/>
            <p:cNvSpPr>
              <a:spLocks noEditPoints="1"/>
            </p:cNvSpPr>
            <p:nvPr userDrawn="1"/>
          </p:nvSpPr>
          <p:spPr bwMode="auto">
            <a:xfrm>
              <a:off x="7051675" y="4619625"/>
              <a:ext cx="388937" cy="247650"/>
            </a:xfrm>
            <a:custGeom>
              <a:avLst/>
              <a:gdLst>
                <a:gd name="T0" fmla="*/ 127 w 435"/>
                <a:gd name="T1" fmla="*/ 268 h 276"/>
                <a:gd name="T2" fmla="*/ 138 w 435"/>
                <a:gd name="T3" fmla="*/ 267 h 276"/>
                <a:gd name="T4" fmla="*/ 95 w 435"/>
                <a:gd name="T5" fmla="*/ 273 h 276"/>
                <a:gd name="T6" fmla="*/ 95 w 435"/>
                <a:gd name="T7" fmla="*/ 273 h 276"/>
                <a:gd name="T8" fmla="*/ 187 w 435"/>
                <a:gd name="T9" fmla="*/ 253 h 276"/>
                <a:gd name="T10" fmla="*/ 53 w 435"/>
                <a:gd name="T11" fmla="*/ 244 h 276"/>
                <a:gd name="T12" fmla="*/ 190 w 435"/>
                <a:gd name="T13" fmla="*/ 239 h 276"/>
                <a:gd name="T14" fmla="*/ 39 w 435"/>
                <a:gd name="T15" fmla="*/ 243 h 276"/>
                <a:gd name="T16" fmla="*/ 39 w 435"/>
                <a:gd name="T17" fmla="*/ 243 h 276"/>
                <a:gd name="T18" fmla="*/ 221 w 435"/>
                <a:gd name="T19" fmla="*/ 199 h 276"/>
                <a:gd name="T20" fmla="*/ 17 w 435"/>
                <a:gd name="T21" fmla="*/ 197 h 276"/>
                <a:gd name="T22" fmla="*/ 109 w 435"/>
                <a:gd name="T23" fmla="*/ 210 h 276"/>
                <a:gd name="T24" fmla="*/ 142 w 435"/>
                <a:gd name="T25" fmla="*/ 213 h 276"/>
                <a:gd name="T26" fmla="*/ 142 w 435"/>
                <a:gd name="T27" fmla="*/ 213 h 276"/>
                <a:gd name="T28" fmla="*/ 103 w 435"/>
                <a:gd name="T29" fmla="*/ 197 h 276"/>
                <a:gd name="T30" fmla="*/ 165 w 435"/>
                <a:gd name="T31" fmla="*/ 171 h 276"/>
                <a:gd name="T32" fmla="*/ 1 w 435"/>
                <a:gd name="T33" fmla="*/ 169 h 276"/>
                <a:gd name="T34" fmla="*/ 223 w 435"/>
                <a:gd name="T35" fmla="*/ 187 h 276"/>
                <a:gd name="T36" fmla="*/ 223 w 435"/>
                <a:gd name="T37" fmla="*/ 166 h 276"/>
                <a:gd name="T38" fmla="*/ 77 w 435"/>
                <a:gd name="T39" fmla="*/ 162 h 276"/>
                <a:gd name="T40" fmla="*/ 88 w 435"/>
                <a:gd name="T41" fmla="*/ 173 h 276"/>
                <a:gd name="T42" fmla="*/ 212 w 435"/>
                <a:gd name="T43" fmla="*/ 135 h 276"/>
                <a:gd name="T44" fmla="*/ 0 w 435"/>
                <a:gd name="T45" fmla="*/ 153 h 276"/>
                <a:gd name="T46" fmla="*/ 9 w 435"/>
                <a:gd name="T47" fmla="*/ 156 h 276"/>
                <a:gd name="T48" fmla="*/ 89 w 435"/>
                <a:gd name="T49" fmla="*/ 124 h 276"/>
                <a:gd name="T50" fmla="*/ 184 w 435"/>
                <a:gd name="T51" fmla="*/ 118 h 276"/>
                <a:gd name="T52" fmla="*/ 11 w 435"/>
                <a:gd name="T53" fmla="*/ 126 h 276"/>
                <a:gd name="T54" fmla="*/ 11 w 435"/>
                <a:gd name="T55" fmla="*/ 126 h 276"/>
                <a:gd name="T56" fmla="*/ 119 w 435"/>
                <a:gd name="T57" fmla="*/ 110 h 276"/>
                <a:gd name="T58" fmla="*/ 160 w 435"/>
                <a:gd name="T59" fmla="*/ 98 h 276"/>
                <a:gd name="T60" fmla="*/ 127 w 435"/>
                <a:gd name="T61" fmla="*/ 98 h 276"/>
                <a:gd name="T62" fmla="*/ 143 w 435"/>
                <a:gd name="T63" fmla="*/ 105 h 276"/>
                <a:gd name="T64" fmla="*/ 21 w 435"/>
                <a:gd name="T65" fmla="*/ 76 h 276"/>
                <a:gd name="T66" fmla="*/ 28 w 435"/>
                <a:gd name="T67" fmla="*/ 66 h 276"/>
                <a:gd name="T68" fmla="*/ 54 w 435"/>
                <a:gd name="T69" fmla="*/ 48 h 276"/>
                <a:gd name="T70" fmla="*/ 54 w 435"/>
                <a:gd name="T71" fmla="*/ 48 h 276"/>
                <a:gd name="T72" fmla="*/ 95 w 435"/>
                <a:gd name="T73" fmla="*/ 21 h 276"/>
                <a:gd name="T74" fmla="*/ 122 w 435"/>
                <a:gd name="T75" fmla="*/ 3 h 276"/>
                <a:gd name="T76" fmla="*/ 134 w 435"/>
                <a:gd name="T77" fmla="*/ 1 h 276"/>
                <a:gd name="T78" fmla="*/ 153 w 435"/>
                <a:gd name="T79" fmla="*/ 9 h 276"/>
                <a:gd name="T80" fmla="*/ 416 w 435"/>
                <a:gd name="T81" fmla="*/ 0 h 276"/>
                <a:gd name="T82" fmla="*/ 385 w 435"/>
                <a:gd name="T83" fmla="*/ 9 h 276"/>
                <a:gd name="T84" fmla="*/ 373 w 435"/>
                <a:gd name="T85" fmla="*/ 9 h 276"/>
                <a:gd name="T86" fmla="*/ 373 w 435"/>
                <a:gd name="T87" fmla="*/ 9 h 276"/>
                <a:gd name="T88" fmla="*/ 342 w 435"/>
                <a:gd name="T89" fmla="*/ 0 h 276"/>
                <a:gd name="T90" fmla="*/ 291 w 435"/>
                <a:gd name="T91" fmla="*/ 0 h 276"/>
                <a:gd name="T92" fmla="*/ 260 w 435"/>
                <a:gd name="T93" fmla="*/ 9 h 276"/>
                <a:gd name="T94" fmla="*/ 248 w 435"/>
                <a:gd name="T95" fmla="*/ 9 h 276"/>
                <a:gd name="T96" fmla="*/ 248 w 435"/>
                <a:gd name="T97" fmla="*/ 9 h 276"/>
                <a:gd name="T98" fmla="*/ 217 w 435"/>
                <a:gd name="T99" fmla="*/ 0 h 276"/>
                <a:gd name="T100" fmla="*/ 166 w 435"/>
                <a:gd name="T10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5" h="276">
                  <a:moveTo>
                    <a:pt x="124" y="276"/>
                  </a:moveTo>
                  <a:cubicBezTo>
                    <a:pt x="118" y="276"/>
                    <a:pt x="113" y="276"/>
                    <a:pt x="107" y="275"/>
                  </a:cubicBezTo>
                  <a:cubicBezTo>
                    <a:pt x="108" y="267"/>
                    <a:pt x="108" y="267"/>
                    <a:pt x="108" y="267"/>
                  </a:cubicBezTo>
                  <a:cubicBezTo>
                    <a:pt x="114" y="268"/>
                    <a:pt x="121" y="268"/>
                    <a:pt x="127" y="268"/>
                  </a:cubicBezTo>
                  <a:cubicBezTo>
                    <a:pt x="127" y="276"/>
                    <a:pt x="127" y="276"/>
                    <a:pt x="127" y="276"/>
                  </a:cubicBezTo>
                  <a:cubicBezTo>
                    <a:pt x="126" y="276"/>
                    <a:pt x="125" y="276"/>
                    <a:pt x="124" y="276"/>
                  </a:cubicBezTo>
                  <a:close/>
                  <a:moveTo>
                    <a:pt x="140" y="275"/>
                  </a:moveTo>
                  <a:cubicBezTo>
                    <a:pt x="138" y="267"/>
                    <a:pt x="138" y="267"/>
                    <a:pt x="138" y="267"/>
                  </a:cubicBezTo>
                  <a:cubicBezTo>
                    <a:pt x="144" y="266"/>
                    <a:pt x="150" y="264"/>
                    <a:pt x="156" y="262"/>
                  </a:cubicBezTo>
                  <a:cubicBezTo>
                    <a:pt x="159" y="270"/>
                    <a:pt x="159" y="270"/>
                    <a:pt x="159" y="270"/>
                  </a:cubicBezTo>
                  <a:cubicBezTo>
                    <a:pt x="153" y="272"/>
                    <a:pt x="146" y="274"/>
                    <a:pt x="140" y="275"/>
                  </a:cubicBezTo>
                  <a:close/>
                  <a:moveTo>
                    <a:pt x="95" y="273"/>
                  </a:moveTo>
                  <a:cubicBezTo>
                    <a:pt x="89" y="272"/>
                    <a:pt x="82" y="270"/>
                    <a:pt x="76" y="267"/>
                  </a:cubicBezTo>
                  <a:cubicBezTo>
                    <a:pt x="79" y="259"/>
                    <a:pt x="79" y="259"/>
                    <a:pt x="79" y="259"/>
                  </a:cubicBezTo>
                  <a:cubicBezTo>
                    <a:pt x="85" y="261"/>
                    <a:pt x="91" y="263"/>
                    <a:pt x="97" y="265"/>
                  </a:cubicBezTo>
                  <a:lnTo>
                    <a:pt x="95" y="273"/>
                  </a:lnTo>
                  <a:close/>
                  <a:moveTo>
                    <a:pt x="170" y="265"/>
                  </a:moveTo>
                  <a:cubicBezTo>
                    <a:pt x="166" y="257"/>
                    <a:pt x="166" y="257"/>
                    <a:pt x="166" y="257"/>
                  </a:cubicBezTo>
                  <a:cubicBezTo>
                    <a:pt x="172" y="254"/>
                    <a:pt x="177" y="251"/>
                    <a:pt x="182" y="247"/>
                  </a:cubicBezTo>
                  <a:cubicBezTo>
                    <a:pt x="187" y="253"/>
                    <a:pt x="187" y="253"/>
                    <a:pt x="187" y="253"/>
                  </a:cubicBezTo>
                  <a:cubicBezTo>
                    <a:pt x="182" y="258"/>
                    <a:pt x="176" y="262"/>
                    <a:pt x="170" y="265"/>
                  </a:cubicBezTo>
                  <a:close/>
                  <a:moveTo>
                    <a:pt x="65" y="262"/>
                  </a:moveTo>
                  <a:cubicBezTo>
                    <a:pt x="59" y="258"/>
                    <a:pt x="53" y="255"/>
                    <a:pt x="48" y="251"/>
                  </a:cubicBezTo>
                  <a:cubicBezTo>
                    <a:pt x="53" y="244"/>
                    <a:pt x="53" y="244"/>
                    <a:pt x="53" y="244"/>
                  </a:cubicBezTo>
                  <a:cubicBezTo>
                    <a:pt x="58" y="248"/>
                    <a:pt x="64" y="251"/>
                    <a:pt x="69" y="254"/>
                  </a:cubicBezTo>
                  <a:lnTo>
                    <a:pt x="65" y="262"/>
                  </a:lnTo>
                  <a:close/>
                  <a:moveTo>
                    <a:pt x="196" y="245"/>
                  </a:moveTo>
                  <a:cubicBezTo>
                    <a:pt x="190" y="239"/>
                    <a:pt x="190" y="239"/>
                    <a:pt x="190" y="239"/>
                  </a:cubicBezTo>
                  <a:cubicBezTo>
                    <a:pt x="194" y="235"/>
                    <a:pt x="198" y="230"/>
                    <a:pt x="201" y="224"/>
                  </a:cubicBezTo>
                  <a:cubicBezTo>
                    <a:pt x="209" y="229"/>
                    <a:pt x="209" y="229"/>
                    <a:pt x="209" y="229"/>
                  </a:cubicBezTo>
                  <a:cubicBezTo>
                    <a:pt x="205" y="235"/>
                    <a:pt x="201" y="240"/>
                    <a:pt x="196" y="245"/>
                  </a:cubicBezTo>
                  <a:close/>
                  <a:moveTo>
                    <a:pt x="39" y="243"/>
                  </a:moveTo>
                  <a:cubicBezTo>
                    <a:pt x="34" y="238"/>
                    <a:pt x="30" y="233"/>
                    <a:pt x="25" y="228"/>
                  </a:cubicBezTo>
                  <a:cubicBezTo>
                    <a:pt x="32" y="223"/>
                    <a:pt x="32" y="223"/>
                    <a:pt x="32" y="223"/>
                  </a:cubicBezTo>
                  <a:cubicBezTo>
                    <a:pt x="36" y="228"/>
                    <a:pt x="40" y="232"/>
                    <a:pt x="45" y="236"/>
                  </a:cubicBezTo>
                  <a:lnTo>
                    <a:pt x="39" y="243"/>
                  </a:lnTo>
                  <a:close/>
                  <a:moveTo>
                    <a:pt x="214" y="218"/>
                  </a:moveTo>
                  <a:cubicBezTo>
                    <a:pt x="206" y="215"/>
                    <a:pt x="206" y="215"/>
                    <a:pt x="206" y="215"/>
                  </a:cubicBezTo>
                  <a:cubicBezTo>
                    <a:pt x="209" y="209"/>
                    <a:pt x="211" y="203"/>
                    <a:pt x="212" y="197"/>
                  </a:cubicBezTo>
                  <a:cubicBezTo>
                    <a:pt x="221" y="199"/>
                    <a:pt x="221" y="199"/>
                    <a:pt x="221" y="199"/>
                  </a:cubicBezTo>
                  <a:cubicBezTo>
                    <a:pt x="219" y="206"/>
                    <a:pt x="217" y="212"/>
                    <a:pt x="214" y="218"/>
                  </a:cubicBezTo>
                  <a:close/>
                  <a:moveTo>
                    <a:pt x="19" y="218"/>
                  </a:moveTo>
                  <a:cubicBezTo>
                    <a:pt x="15" y="212"/>
                    <a:pt x="12" y="206"/>
                    <a:pt x="9" y="200"/>
                  </a:cubicBezTo>
                  <a:cubicBezTo>
                    <a:pt x="17" y="197"/>
                    <a:pt x="17" y="197"/>
                    <a:pt x="17" y="197"/>
                  </a:cubicBezTo>
                  <a:cubicBezTo>
                    <a:pt x="20" y="202"/>
                    <a:pt x="23" y="208"/>
                    <a:pt x="26" y="213"/>
                  </a:cubicBezTo>
                  <a:lnTo>
                    <a:pt x="19" y="218"/>
                  </a:lnTo>
                  <a:close/>
                  <a:moveTo>
                    <a:pt x="129" y="215"/>
                  </a:moveTo>
                  <a:cubicBezTo>
                    <a:pt x="122" y="215"/>
                    <a:pt x="115" y="213"/>
                    <a:pt x="109" y="210"/>
                  </a:cubicBezTo>
                  <a:cubicBezTo>
                    <a:pt x="112" y="202"/>
                    <a:pt x="112" y="202"/>
                    <a:pt x="112" y="202"/>
                  </a:cubicBezTo>
                  <a:cubicBezTo>
                    <a:pt x="118" y="205"/>
                    <a:pt x="123" y="206"/>
                    <a:pt x="129" y="206"/>
                  </a:cubicBezTo>
                  <a:lnTo>
                    <a:pt x="129" y="215"/>
                  </a:lnTo>
                  <a:close/>
                  <a:moveTo>
                    <a:pt x="142" y="213"/>
                  </a:moveTo>
                  <a:cubicBezTo>
                    <a:pt x="140" y="205"/>
                    <a:pt x="140" y="205"/>
                    <a:pt x="140" y="205"/>
                  </a:cubicBezTo>
                  <a:cubicBezTo>
                    <a:pt x="145" y="203"/>
                    <a:pt x="150" y="200"/>
                    <a:pt x="155" y="196"/>
                  </a:cubicBezTo>
                  <a:cubicBezTo>
                    <a:pt x="161" y="202"/>
                    <a:pt x="161" y="202"/>
                    <a:pt x="161" y="202"/>
                  </a:cubicBezTo>
                  <a:cubicBezTo>
                    <a:pt x="155" y="208"/>
                    <a:pt x="149" y="211"/>
                    <a:pt x="142" y="213"/>
                  </a:cubicBezTo>
                  <a:close/>
                  <a:moveTo>
                    <a:pt x="98" y="203"/>
                  </a:moveTo>
                  <a:cubicBezTo>
                    <a:pt x="92" y="199"/>
                    <a:pt x="88" y="194"/>
                    <a:pt x="84" y="187"/>
                  </a:cubicBezTo>
                  <a:cubicBezTo>
                    <a:pt x="92" y="183"/>
                    <a:pt x="92" y="183"/>
                    <a:pt x="92" y="183"/>
                  </a:cubicBezTo>
                  <a:cubicBezTo>
                    <a:pt x="95" y="188"/>
                    <a:pt x="98" y="193"/>
                    <a:pt x="103" y="197"/>
                  </a:cubicBezTo>
                  <a:lnTo>
                    <a:pt x="98" y="203"/>
                  </a:lnTo>
                  <a:close/>
                  <a:moveTo>
                    <a:pt x="168" y="192"/>
                  </a:moveTo>
                  <a:cubicBezTo>
                    <a:pt x="161" y="188"/>
                    <a:pt x="161" y="188"/>
                    <a:pt x="161" y="188"/>
                  </a:cubicBezTo>
                  <a:cubicBezTo>
                    <a:pt x="164" y="183"/>
                    <a:pt x="165" y="177"/>
                    <a:pt x="165" y="171"/>
                  </a:cubicBezTo>
                  <a:cubicBezTo>
                    <a:pt x="174" y="171"/>
                    <a:pt x="174" y="171"/>
                    <a:pt x="174" y="171"/>
                  </a:cubicBezTo>
                  <a:cubicBezTo>
                    <a:pt x="174" y="179"/>
                    <a:pt x="172" y="186"/>
                    <a:pt x="168" y="192"/>
                  </a:cubicBezTo>
                  <a:close/>
                  <a:moveTo>
                    <a:pt x="5" y="188"/>
                  </a:moveTo>
                  <a:cubicBezTo>
                    <a:pt x="3" y="182"/>
                    <a:pt x="2" y="175"/>
                    <a:pt x="1" y="169"/>
                  </a:cubicBezTo>
                  <a:cubicBezTo>
                    <a:pt x="10" y="168"/>
                    <a:pt x="10" y="168"/>
                    <a:pt x="10" y="168"/>
                  </a:cubicBezTo>
                  <a:cubicBezTo>
                    <a:pt x="11" y="174"/>
                    <a:pt x="12" y="180"/>
                    <a:pt x="14" y="186"/>
                  </a:cubicBezTo>
                  <a:lnTo>
                    <a:pt x="5" y="188"/>
                  </a:lnTo>
                  <a:close/>
                  <a:moveTo>
                    <a:pt x="223" y="187"/>
                  </a:moveTo>
                  <a:cubicBezTo>
                    <a:pt x="214" y="186"/>
                    <a:pt x="214" y="186"/>
                    <a:pt x="214" y="186"/>
                  </a:cubicBezTo>
                  <a:cubicBezTo>
                    <a:pt x="214" y="183"/>
                    <a:pt x="215" y="180"/>
                    <a:pt x="215" y="177"/>
                  </a:cubicBezTo>
                  <a:cubicBezTo>
                    <a:pt x="215" y="174"/>
                    <a:pt x="214" y="171"/>
                    <a:pt x="214" y="167"/>
                  </a:cubicBezTo>
                  <a:cubicBezTo>
                    <a:pt x="223" y="166"/>
                    <a:pt x="223" y="166"/>
                    <a:pt x="223" y="166"/>
                  </a:cubicBezTo>
                  <a:cubicBezTo>
                    <a:pt x="223" y="170"/>
                    <a:pt x="223" y="173"/>
                    <a:pt x="223" y="177"/>
                  </a:cubicBezTo>
                  <a:cubicBezTo>
                    <a:pt x="223" y="180"/>
                    <a:pt x="223" y="184"/>
                    <a:pt x="223" y="187"/>
                  </a:cubicBezTo>
                  <a:close/>
                  <a:moveTo>
                    <a:pt x="79" y="176"/>
                  </a:moveTo>
                  <a:cubicBezTo>
                    <a:pt x="78" y="171"/>
                    <a:pt x="77" y="166"/>
                    <a:pt x="77" y="162"/>
                  </a:cubicBezTo>
                  <a:cubicBezTo>
                    <a:pt x="77" y="159"/>
                    <a:pt x="78" y="157"/>
                    <a:pt x="78" y="155"/>
                  </a:cubicBezTo>
                  <a:cubicBezTo>
                    <a:pt x="86" y="156"/>
                    <a:pt x="86" y="156"/>
                    <a:pt x="86" y="156"/>
                  </a:cubicBezTo>
                  <a:cubicBezTo>
                    <a:pt x="86" y="158"/>
                    <a:pt x="86" y="160"/>
                    <a:pt x="86" y="162"/>
                  </a:cubicBezTo>
                  <a:cubicBezTo>
                    <a:pt x="86" y="166"/>
                    <a:pt x="87" y="170"/>
                    <a:pt x="88" y="173"/>
                  </a:cubicBezTo>
                  <a:lnTo>
                    <a:pt x="79" y="176"/>
                  </a:lnTo>
                  <a:close/>
                  <a:moveTo>
                    <a:pt x="212" y="157"/>
                  </a:moveTo>
                  <a:cubicBezTo>
                    <a:pt x="210" y="151"/>
                    <a:pt x="207" y="145"/>
                    <a:pt x="204" y="140"/>
                  </a:cubicBezTo>
                  <a:cubicBezTo>
                    <a:pt x="212" y="135"/>
                    <a:pt x="212" y="135"/>
                    <a:pt x="212" y="135"/>
                  </a:cubicBezTo>
                  <a:cubicBezTo>
                    <a:pt x="215" y="141"/>
                    <a:pt x="218" y="148"/>
                    <a:pt x="220" y="154"/>
                  </a:cubicBezTo>
                  <a:lnTo>
                    <a:pt x="212" y="157"/>
                  </a:lnTo>
                  <a:close/>
                  <a:moveTo>
                    <a:pt x="0" y="157"/>
                  </a:moveTo>
                  <a:cubicBezTo>
                    <a:pt x="0" y="155"/>
                    <a:pt x="0" y="154"/>
                    <a:pt x="0" y="153"/>
                  </a:cubicBezTo>
                  <a:cubicBezTo>
                    <a:pt x="0" y="148"/>
                    <a:pt x="1" y="142"/>
                    <a:pt x="1" y="136"/>
                  </a:cubicBezTo>
                  <a:cubicBezTo>
                    <a:pt x="10" y="137"/>
                    <a:pt x="10" y="137"/>
                    <a:pt x="10" y="137"/>
                  </a:cubicBezTo>
                  <a:cubicBezTo>
                    <a:pt x="9" y="143"/>
                    <a:pt x="9" y="148"/>
                    <a:pt x="9" y="153"/>
                  </a:cubicBezTo>
                  <a:cubicBezTo>
                    <a:pt x="9" y="154"/>
                    <a:pt x="9" y="155"/>
                    <a:pt x="9" y="156"/>
                  </a:cubicBezTo>
                  <a:lnTo>
                    <a:pt x="0" y="157"/>
                  </a:lnTo>
                  <a:close/>
                  <a:moveTo>
                    <a:pt x="89" y="145"/>
                  </a:moveTo>
                  <a:cubicBezTo>
                    <a:pt x="80" y="142"/>
                    <a:pt x="80" y="142"/>
                    <a:pt x="80" y="142"/>
                  </a:cubicBezTo>
                  <a:cubicBezTo>
                    <a:pt x="82" y="136"/>
                    <a:pt x="85" y="129"/>
                    <a:pt x="89" y="124"/>
                  </a:cubicBezTo>
                  <a:cubicBezTo>
                    <a:pt x="97" y="129"/>
                    <a:pt x="97" y="129"/>
                    <a:pt x="97" y="129"/>
                  </a:cubicBezTo>
                  <a:cubicBezTo>
                    <a:pt x="93" y="134"/>
                    <a:pt x="90" y="139"/>
                    <a:pt x="89" y="145"/>
                  </a:cubicBezTo>
                  <a:close/>
                  <a:moveTo>
                    <a:pt x="198" y="131"/>
                  </a:moveTo>
                  <a:cubicBezTo>
                    <a:pt x="194" y="126"/>
                    <a:pt x="189" y="122"/>
                    <a:pt x="184" y="118"/>
                  </a:cubicBezTo>
                  <a:cubicBezTo>
                    <a:pt x="190" y="111"/>
                    <a:pt x="190" y="111"/>
                    <a:pt x="190" y="111"/>
                  </a:cubicBezTo>
                  <a:cubicBezTo>
                    <a:pt x="195" y="115"/>
                    <a:pt x="200" y="120"/>
                    <a:pt x="205" y="125"/>
                  </a:cubicBezTo>
                  <a:lnTo>
                    <a:pt x="198" y="131"/>
                  </a:lnTo>
                  <a:close/>
                  <a:moveTo>
                    <a:pt x="11" y="126"/>
                  </a:moveTo>
                  <a:cubicBezTo>
                    <a:pt x="3" y="125"/>
                    <a:pt x="3" y="125"/>
                    <a:pt x="3" y="125"/>
                  </a:cubicBezTo>
                  <a:cubicBezTo>
                    <a:pt x="4" y="118"/>
                    <a:pt x="6" y="111"/>
                    <a:pt x="8" y="105"/>
                  </a:cubicBezTo>
                  <a:cubicBezTo>
                    <a:pt x="16" y="108"/>
                    <a:pt x="16" y="108"/>
                    <a:pt x="16" y="108"/>
                  </a:cubicBezTo>
                  <a:cubicBezTo>
                    <a:pt x="14" y="114"/>
                    <a:pt x="13" y="120"/>
                    <a:pt x="11" y="126"/>
                  </a:cubicBezTo>
                  <a:close/>
                  <a:moveTo>
                    <a:pt x="104" y="121"/>
                  </a:moveTo>
                  <a:cubicBezTo>
                    <a:pt x="98" y="114"/>
                    <a:pt x="98" y="114"/>
                    <a:pt x="98" y="114"/>
                  </a:cubicBezTo>
                  <a:cubicBezTo>
                    <a:pt x="103" y="110"/>
                    <a:pt x="109" y="106"/>
                    <a:pt x="115" y="103"/>
                  </a:cubicBezTo>
                  <a:cubicBezTo>
                    <a:pt x="119" y="110"/>
                    <a:pt x="119" y="110"/>
                    <a:pt x="119" y="110"/>
                  </a:cubicBezTo>
                  <a:cubicBezTo>
                    <a:pt x="113" y="113"/>
                    <a:pt x="108" y="116"/>
                    <a:pt x="104" y="121"/>
                  </a:cubicBezTo>
                  <a:close/>
                  <a:moveTo>
                    <a:pt x="175" y="113"/>
                  </a:moveTo>
                  <a:cubicBezTo>
                    <a:pt x="170" y="110"/>
                    <a:pt x="164" y="108"/>
                    <a:pt x="158" y="107"/>
                  </a:cubicBezTo>
                  <a:cubicBezTo>
                    <a:pt x="160" y="98"/>
                    <a:pt x="160" y="98"/>
                    <a:pt x="160" y="98"/>
                  </a:cubicBezTo>
                  <a:cubicBezTo>
                    <a:pt x="166" y="100"/>
                    <a:pt x="173" y="102"/>
                    <a:pt x="179" y="105"/>
                  </a:cubicBezTo>
                  <a:lnTo>
                    <a:pt x="175" y="113"/>
                  </a:lnTo>
                  <a:close/>
                  <a:moveTo>
                    <a:pt x="129" y="107"/>
                  </a:moveTo>
                  <a:cubicBezTo>
                    <a:pt x="127" y="98"/>
                    <a:pt x="127" y="98"/>
                    <a:pt x="127" y="98"/>
                  </a:cubicBezTo>
                  <a:cubicBezTo>
                    <a:pt x="132" y="97"/>
                    <a:pt x="137" y="96"/>
                    <a:pt x="143" y="96"/>
                  </a:cubicBezTo>
                  <a:cubicBezTo>
                    <a:pt x="144" y="96"/>
                    <a:pt x="146" y="96"/>
                    <a:pt x="147" y="96"/>
                  </a:cubicBezTo>
                  <a:cubicBezTo>
                    <a:pt x="147" y="105"/>
                    <a:pt x="147" y="105"/>
                    <a:pt x="147" y="105"/>
                  </a:cubicBezTo>
                  <a:cubicBezTo>
                    <a:pt x="145" y="105"/>
                    <a:pt x="144" y="105"/>
                    <a:pt x="143" y="105"/>
                  </a:cubicBezTo>
                  <a:cubicBezTo>
                    <a:pt x="138" y="105"/>
                    <a:pt x="133" y="106"/>
                    <a:pt x="129" y="107"/>
                  </a:cubicBezTo>
                  <a:close/>
                  <a:moveTo>
                    <a:pt x="20" y="97"/>
                  </a:moveTo>
                  <a:cubicBezTo>
                    <a:pt x="12" y="94"/>
                    <a:pt x="12" y="94"/>
                    <a:pt x="12" y="94"/>
                  </a:cubicBezTo>
                  <a:cubicBezTo>
                    <a:pt x="15" y="88"/>
                    <a:pt x="18" y="82"/>
                    <a:pt x="21" y="76"/>
                  </a:cubicBezTo>
                  <a:cubicBezTo>
                    <a:pt x="29" y="80"/>
                    <a:pt x="29" y="80"/>
                    <a:pt x="29" y="80"/>
                  </a:cubicBezTo>
                  <a:cubicBezTo>
                    <a:pt x="25" y="86"/>
                    <a:pt x="23" y="91"/>
                    <a:pt x="20" y="97"/>
                  </a:cubicBezTo>
                  <a:close/>
                  <a:moveTo>
                    <a:pt x="35" y="71"/>
                  </a:moveTo>
                  <a:cubicBezTo>
                    <a:pt x="28" y="66"/>
                    <a:pt x="28" y="66"/>
                    <a:pt x="28" y="66"/>
                  </a:cubicBezTo>
                  <a:cubicBezTo>
                    <a:pt x="31" y="60"/>
                    <a:pt x="36" y="55"/>
                    <a:pt x="40" y="50"/>
                  </a:cubicBezTo>
                  <a:cubicBezTo>
                    <a:pt x="46" y="56"/>
                    <a:pt x="46" y="56"/>
                    <a:pt x="46" y="56"/>
                  </a:cubicBezTo>
                  <a:cubicBezTo>
                    <a:pt x="42" y="61"/>
                    <a:pt x="38" y="65"/>
                    <a:pt x="35" y="71"/>
                  </a:cubicBezTo>
                  <a:close/>
                  <a:moveTo>
                    <a:pt x="54" y="48"/>
                  </a:moveTo>
                  <a:cubicBezTo>
                    <a:pt x="49" y="41"/>
                    <a:pt x="49" y="41"/>
                    <a:pt x="49" y="41"/>
                  </a:cubicBezTo>
                  <a:cubicBezTo>
                    <a:pt x="53" y="37"/>
                    <a:pt x="59" y="33"/>
                    <a:pt x="64" y="29"/>
                  </a:cubicBezTo>
                  <a:cubicBezTo>
                    <a:pt x="69" y="36"/>
                    <a:pt x="69" y="36"/>
                    <a:pt x="69" y="36"/>
                  </a:cubicBezTo>
                  <a:cubicBezTo>
                    <a:pt x="64" y="39"/>
                    <a:pt x="59" y="43"/>
                    <a:pt x="54" y="48"/>
                  </a:cubicBezTo>
                  <a:close/>
                  <a:moveTo>
                    <a:pt x="79" y="29"/>
                  </a:moveTo>
                  <a:cubicBezTo>
                    <a:pt x="74" y="22"/>
                    <a:pt x="74" y="22"/>
                    <a:pt x="74" y="22"/>
                  </a:cubicBezTo>
                  <a:cubicBezTo>
                    <a:pt x="80" y="19"/>
                    <a:pt x="86" y="15"/>
                    <a:pt x="92" y="13"/>
                  </a:cubicBezTo>
                  <a:cubicBezTo>
                    <a:pt x="95" y="21"/>
                    <a:pt x="95" y="21"/>
                    <a:pt x="95" y="21"/>
                  </a:cubicBezTo>
                  <a:cubicBezTo>
                    <a:pt x="90" y="23"/>
                    <a:pt x="84" y="26"/>
                    <a:pt x="79" y="29"/>
                  </a:cubicBezTo>
                  <a:close/>
                  <a:moveTo>
                    <a:pt x="106" y="17"/>
                  </a:moveTo>
                  <a:cubicBezTo>
                    <a:pt x="103" y="8"/>
                    <a:pt x="103" y="8"/>
                    <a:pt x="103" y="8"/>
                  </a:cubicBezTo>
                  <a:cubicBezTo>
                    <a:pt x="109" y="6"/>
                    <a:pt x="116" y="4"/>
                    <a:pt x="122" y="3"/>
                  </a:cubicBezTo>
                  <a:cubicBezTo>
                    <a:pt x="124" y="12"/>
                    <a:pt x="124" y="12"/>
                    <a:pt x="124" y="12"/>
                  </a:cubicBezTo>
                  <a:cubicBezTo>
                    <a:pt x="118" y="13"/>
                    <a:pt x="112" y="14"/>
                    <a:pt x="106" y="17"/>
                  </a:cubicBezTo>
                  <a:close/>
                  <a:moveTo>
                    <a:pt x="135" y="10"/>
                  </a:moveTo>
                  <a:cubicBezTo>
                    <a:pt x="134" y="1"/>
                    <a:pt x="134" y="1"/>
                    <a:pt x="134" y="1"/>
                  </a:cubicBezTo>
                  <a:cubicBezTo>
                    <a:pt x="141" y="0"/>
                    <a:pt x="147" y="0"/>
                    <a:pt x="153" y="0"/>
                  </a:cubicBezTo>
                  <a:cubicBezTo>
                    <a:pt x="154" y="0"/>
                    <a:pt x="154" y="0"/>
                    <a:pt x="154" y="0"/>
                  </a:cubicBezTo>
                  <a:cubicBezTo>
                    <a:pt x="154" y="9"/>
                    <a:pt x="154" y="9"/>
                    <a:pt x="154" y="9"/>
                  </a:cubicBezTo>
                  <a:cubicBezTo>
                    <a:pt x="153" y="9"/>
                    <a:pt x="153" y="9"/>
                    <a:pt x="153" y="9"/>
                  </a:cubicBezTo>
                  <a:cubicBezTo>
                    <a:pt x="147" y="9"/>
                    <a:pt x="141" y="9"/>
                    <a:pt x="135" y="10"/>
                  </a:cubicBezTo>
                  <a:close/>
                  <a:moveTo>
                    <a:pt x="435" y="9"/>
                  </a:moveTo>
                  <a:cubicBezTo>
                    <a:pt x="416" y="9"/>
                    <a:pt x="416" y="9"/>
                    <a:pt x="416" y="9"/>
                  </a:cubicBezTo>
                  <a:cubicBezTo>
                    <a:pt x="416" y="0"/>
                    <a:pt x="416" y="0"/>
                    <a:pt x="416" y="0"/>
                  </a:cubicBezTo>
                  <a:cubicBezTo>
                    <a:pt x="435" y="0"/>
                    <a:pt x="435" y="0"/>
                    <a:pt x="435" y="0"/>
                  </a:cubicBezTo>
                  <a:lnTo>
                    <a:pt x="435" y="9"/>
                  </a:lnTo>
                  <a:close/>
                  <a:moveTo>
                    <a:pt x="404" y="9"/>
                  </a:moveTo>
                  <a:cubicBezTo>
                    <a:pt x="385" y="9"/>
                    <a:pt x="385" y="9"/>
                    <a:pt x="385" y="9"/>
                  </a:cubicBezTo>
                  <a:cubicBezTo>
                    <a:pt x="385" y="0"/>
                    <a:pt x="385" y="0"/>
                    <a:pt x="385" y="0"/>
                  </a:cubicBezTo>
                  <a:cubicBezTo>
                    <a:pt x="404" y="0"/>
                    <a:pt x="404" y="0"/>
                    <a:pt x="404" y="0"/>
                  </a:cubicBezTo>
                  <a:lnTo>
                    <a:pt x="404" y="9"/>
                  </a:lnTo>
                  <a:close/>
                  <a:moveTo>
                    <a:pt x="373" y="9"/>
                  </a:moveTo>
                  <a:cubicBezTo>
                    <a:pt x="353" y="9"/>
                    <a:pt x="353" y="9"/>
                    <a:pt x="353" y="9"/>
                  </a:cubicBezTo>
                  <a:cubicBezTo>
                    <a:pt x="353" y="0"/>
                    <a:pt x="353" y="0"/>
                    <a:pt x="353" y="0"/>
                  </a:cubicBezTo>
                  <a:cubicBezTo>
                    <a:pt x="373" y="0"/>
                    <a:pt x="373" y="0"/>
                    <a:pt x="373" y="0"/>
                  </a:cubicBezTo>
                  <a:lnTo>
                    <a:pt x="373" y="9"/>
                  </a:lnTo>
                  <a:close/>
                  <a:moveTo>
                    <a:pt x="342" y="9"/>
                  </a:moveTo>
                  <a:cubicBezTo>
                    <a:pt x="322" y="9"/>
                    <a:pt x="322" y="9"/>
                    <a:pt x="322" y="9"/>
                  </a:cubicBezTo>
                  <a:cubicBezTo>
                    <a:pt x="322" y="0"/>
                    <a:pt x="322" y="0"/>
                    <a:pt x="322" y="0"/>
                  </a:cubicBezTo>
                  <a:cubicBezTo>
                    <a:pt x="342" y="0"/>
                    <a:pt x="342" y="0"/>
                    <a:pt x="342" y="0"/>
                  </a:cubicBezTo>
                  <a:lnTo>
                    <a:pt x="342" y="9"/>
                  </a:lnTo>
                  <a:close/>
                  <a:moveTo>
                    <a:pt x="310" y="9"/>
                  </a:moveTo>
                  <a:cubicBezTo>
                    <a:pt x="291" y="9"/>
                    <a:pt x="291" y="9"/>
                    <a:pt x="291" y="9"/>
                  </a:cubicBezTo>
                  <a:cubicBezTo>
                    <a:pt x="291" y="0"/>
                    <a:pt x="291" y="0"/>
                    <a:pt x="291" y="0"/>
                  </a:cubicBezTo>
                  <a:cubicBezTo>
                    <a:pt x="310" y="0"/>
                    <a:pt x="310" y="0"/>
                    <a:pt x="310" y="0"/>
                  </a:cubicBezTo>
                  <a:lnTo>
                    <a:pt x="310" y="9"/>
                  </a:lnTo>
                  <a:close/>
                  <a:moveTo>
                    <a:pt x="279" y="9"/>
                  </a:moveTo>
                  <a:cubicBezTo>
                    <a:pt x="260" y="9"/>
                    <a:pt x="260" y="9"/>
                    <a:pt x="260" y="9"/>
                  </a:cubicBezTo>
                  <a:cubicBezTo>
                    <a:pt x="260" y="0"/>
                    <a:pt x="260" y="0"/>
                    <a:pt x="260" y="0"/>
                  </a:cubicBezTo>
                  <a:cubicBezTo>
                    <a:pt x="279" y="0"/>
                    <a:pt x="279" y="0"/>
                    <a:pt x="279" y="0"/>
                  </a:cubicBezTo>
                  <a:lnTo>
                    <a:pt x="279" y="9"/>
                  </a:lnTo>
                  <a:close/>
                  <a:moveTo>
                    <a:pt x="248" y="9"/>
                  </a:moveTo>
                  <a:cubicBezTo>
                    <a:pt x="228" y="9"/>
                    <a:pt x="228" y="9"/>
                    <a:pt x="228" y="9"/>
                  </a:cubicBezTo>
                  <a:cubicBezTo>
                    <a:pt x="228" y="0"/>
                    <a:pt x="228" y="0"/>
                    <a:pt x="228" y="0"/>
                  </a:cubicBezTo>
                  <a:cubicBezTo>
                    <a:pt x="248" y="0"/>
                    <a:pt x="248" y="0"/>
                    <a:pt x="248" y="0"/>
                  </a:cubicBezTo>
                  <a:lnTo>
                    <a:pt x="248" y="9"/>
                  </a:lnTo>
                  <a:close/>
                  <a:moveTo>
                    <a:pt x="217" y="9"/>
                  </a:moveTo>
                  <a:cubicBezTo>
                    <a:pt x="197" y="9"/>
                    <a:pt x="197" y="9"/>
                    <a:pt x="197" y="9"/>
                  </a:cubicBezTo>
                  <a:cubicBezTo>
                    <a:pt x="197" y="0"/>
                    <a:pt x="197" y="0"/>
                    <a:pt x="197" y="0"/>
                  </a:cubicBezTo>
                  <a:cubicBezTo>
                    <a:pt x="217" y="0"/>
                    <a:pt x="217" y="0"/>
                    <a:pt x="217" y="0"/>
                  </a:cubicBezTo>
                  <a:lnTo>
                    <a:pt x="217" y="9"/>
                  </a:lnTo>
                  <a:close/>
                  <a:moveTo>
                    <a:pt x="185" y="9"/>
                  </a:moveTo>
                  <a:cubicBezTo>
                    <a:pt x="166" y="9"/>
                    <a:pt x="166" y="9"/>
                    <a:pt x="166" y="9"/>
                  </a:cubicBezTo>
                  <a:cubicBezTo>
                    <a:pt x="166" y="0"/>
                    <a:pt x="166" y="0"/>
                    <a:pt x="166" y="0"/>
                  </a:cubicBezTo>
                  <a:cubicBezTo>
                    <a:pt x="185" y="0"/>
                    <a:pt x="185" y="0"/>
                    <a:pt x="185" y="0"/>
                  </a:cubicBezTo>
                  <a:lnTo>
                    <a:pt x="18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7" name="Freeform 13"/>
            <p:cNvSpPr>
              <a:spLocks noEditPoints="1"/>
            </p:cNvSpPr>
            <p:nvPr userDrawn="1"/>
          </p:nvSpPr>
          <p:spPr bwMode="auto">
            <a:xfrm>
              <a:off x="7261225" y="4391025"/>
              <a:ext cx="179387" cy="171450"/>
            </a:xfrm>
            <a:custGeom>
              <a:avLst/>
              <a:gdLst>
                <a:gd name="T0" fmla="*/ 181 w 200"/>
                <a:gd name="T1" fmla="*/ 193 h 193"/>
                <a:gd name="T2" fmla="*/ 200 w 200"/>
                <a:gd name="T3" fmla="*/ 184 h 193"/>
                <a:gd name="T4" fmla="*/ 169 w 200"/>
                <a:gd name="T5" fmla="*/ 193 h 193"/>
                <a:gd name="T6" fmla="*/ 150 w 200"/>
                <a:gd name="T7" fmla="*/ 184 h 193"/>
                <a:gd name="T8" fmla="*/ 169 w 200"/>
                <a:gd name="T9" fmla="*/ 193 h 193"/>
                <a:gd name="T10" fmla="*/ 119 w 200"/>
                <a:gd name="T11" fmla="*/ 193 h 193"/>
                <a:gd name="T12" fmla="*/ 138 w 200"/>
                <a:gd name="T13" fmla="*/ 184 h 193"/>
                <a:gd name="T14" fmla="*/ 107 w 200"/>
                <a:gd name="T15" fmla="*/ 193 h 193"/>
                <a:gd name="T16" fmla="*/ 87 w 200"/>
                <a:gd name="T17" fmla="*/ 192 h 193"/>
                <a:gd name="T18" fmla="*/ 99 w 200"/>
                <a:gd name="T19" fmla="*/ 184 h 193"/>
                <a:gd name="T20" fmla="*/ 107 w 200"/>
                <a:gd name="T21" fmla="*/ 193 h 193"/>
                <a:gd name="T22" fmla="*/ 56 w 200"/>
                <a:gd name="T23" fmla="*/ 183 h 193"/>
                <a:gd name="T24" fmla="*/ 77 w 200"/>
                <a:gd name="T25" fmla="*/ 182 h 193"/>
                <a:gd name="T26" fmla="*/ 45 w 200"/>
                <a:gd name="T27" fmla="*/ 177 h 193"/>
                <a:gd name="T28" fmla="*/ 36 w 200"/>
                <a:gd name="T29" fmla="*/ 158 h 193"/>
                <a:gd name="T30" fmla="*/ 45 w 200"/>
                <a:gd name="T31" fmla="*/ 177 h 193"/>
                <a:gd name="T32" fmla="*/ 11 w 200"/>
                <a:gd name="T33" fmla="*/ 137 h 193"/>
                <a:gd name="T34" fmla="*/ 28 w 200"/>
                <a:gd name="T35" fmla="*/ 149 h 193"/>
                <a:gd name="T36" fmla="*/ 99 w 200"/>
                <a:gd name="T37" fmla="*/ 127 h 193"/>
                <a:gd name="T38" fmla="*/ 91 w 200"/>
                <a:gd name="T39" fmla="*/ 117 h 193"/>
                <a:gd name="T40" fmla="*/ 110 w 200"/>
                <a:gd name="T41" fmla="*/ 126 h 193"/>
                <a:gd name="T42" fmla="*/ 6 w 200"/>
                <a:gd name="T43" fmla="*/ 126 h 193"/>
                <a:gd name="T44" fmla="*/ 10 w 200"/>
                <a:gd name="T45" fmla="*/ 105 h 193"/>
                <a:gd name="T46" fmla="*/ 6 w 200"/>
                <a:gd name="T47" fmla="*/ 126 h 193"/>
                <a:gd name="T48" fmla="*/ 118 w 200"/>
                <a:gd name="T49" fmla="*/ 114 h 193"/>
                <a:gd name="T50" fmla="*/ 139 w 200"/>
                <a:gd name="T51" fmla="*/ 110 h 193"/>
                <a:gd name="T52" fmla="*/ 77 w 200"/>
                <a:gd name="T53" fmla="*/ 121 h 193"/>
                <a:gd name="T54" fmla="*/ 68 w 200"/>
                <a:gd name="T55" fmla="*/ 101 h 193"/>
                <a:gd name="T56" fmla="*/ 77 w 200"/>
                <a:gd name="T57" fmla="*/ 121 h 193"/>
                <a:gd name="T58" fmla="*/ 140 w 200"/>
                <a:gd name="T59" fmla="*/ 96 h 193"/>
                <a:gd name="T60" fmla="*/ 155 w 200"/>
                <a:gd name="T61" fmla="*/ 81 h 193"/>
                <a:gd name="T62" fmla="*/ 0 w 200"/>
                <a:gd name="T63" fmla="*/ 94 h 193"/>
                <a:gd name="T64" fmla="*/ 1 w 200"/>
                <a:gd name="T65" fmla="*/ 74 h 193"/>
                <a:gd name="T66" fmla="*/ 9 w 200"/>
                <a:gd name="T67" fmla="*/ 86 h 193"/>
                <a:gd name="T68" fmla="*/ 0 w 200"/>
                <a:gd name="T69" fmla="*/ 94 h 193"/>
                <a:gd name="T70" fmla="*/ 144 w 200"/>
                <a:gd name="T71" fmla="*/ 51 h 193"/>
                <a:gd name="T72" fmla="*/ 156 w 200"/>
                <a:gd name="T73" fmla="*/ 68 h 193"/>
                <a:gd name="T74" fmla="*/ 12 w 200"/>
                <a:gd name="T75" fmla="*/ 64 h 193"/>
                <a:gd name="T76" fmla="*/ 12 w 200"/>
                <a:gd name="T77" fmla="*/ 43 h 193"/>
                <a:gd name="T78" fmla="*/ 12 w 200"/>
                <a:gd name="T79" fmla="*/ 64 h 193"/>
                <a:gd name="T80" fmla="*/ 129 w 200"/>
                <a:gd name="T81" fmla="*/ 26 h 193"/>
                <a:gd name="T82" fmla="*/ 148 w 200"/>
                <a:gd name="T83" fmla="*/ 37 h 193"/>
                <a:gd name="T84" fmla="*/ 25 w 200"/>
                <a:gd name="T85" fmla="*/ 38 h 193"/>
                <a:gd name="T86" fmla="*/ 33 w 200"/>
                <a:gd name="T87" fmla="*/ 18 h 193"/>
                <a:gd name="T88" fmla="*/ 25 w 200"/>
                <a:gd name="T89" fmla="*/ 38 h 193"/>
                <a:gd name="T90" fmla="*/ 104 w 200"/>
                <a:gd name="T91" fmla="*/ 11 h 193"/>
                <a:gd name="T92" fmla="*/ 125 w 200"/>
                <a:gd name="T93" fmla="*/ 12 h 193"/>
                <a:gd name="T94" fmla="*/ 47 w 200"/>
                <a:gd name="T95" fmla="*/ 19 h 193"/>
                <a:gd name="T96" fmla="*/ 62 w 200"/>
                <a:gd name="T97" fmla="*/ 3 h 193"/>
                <a:gd name="T98" fmla="*/ 47 w 200"/>
                <a:gd name="T99" fmla="*/ 19 h 193"/>
                <a:gd name="T100" fmla="*/ 74 w 200"/>
                <a:gd name="T101" fmla="*/ 1 h 193"/>
                <a:gd name="T102" fmla="*/ 94 w 200"/>
                <a:gd name="T103" fmla="*/ 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193">
                  <a:moveTo>
                    <a:pt x="200" y="193"/>
                  </a:moveTo>
                  <a:cubicBezTo>
                    <a:pt x="181" y="193"/>
                    <a:pt x="181" y="193"/>
                    <a:pt x="181" y="193"/>
                  </a:cubicBezTo>
                  <a:cubicBezTo>
                    <a:pt x="181" y="184"/>
                    <a:pt x="181" y="184"/>
                    <a:pt x="181" y="184"/>
                  </a:cubicBezTo>
                  <a:cubicBezTo>
                    <a:pt x="200" y="184"/>
                    <a:pt x="200" y="184"/>
                    <a:pt x="200" y="184"/>
                  </a:cubicBezTo>
                  <a:lnTo>
                    <a:pt x="200" y="193"/>
                  </a:lnTo>
                  <a:close/>
                  <a:moveTo>
                    <a:pt x="169" y="193"/>
                  </a:moveTo>
                  <a:cubicBezTo>
                    <a:pt x="150" y="193"/>
                    <a:pt x="150" y="193"/>
                    <a:pt x="150" y="193"/>
                  </a:cubicBezTo>
                  <a:cubicBezTo>
                    <a:pt x="150" y="184"/>
                    <a:pt x="150" y="184"/>
                    <a:pt x="150" y="184"/>
                  </a:cubicBezTo>
                  <a:cubicBezTo>
                    <a:pt x="169" y="184"/>
                    <a:pt x="169" y="184"/>
                    <a:pt x="169" y="184"/>
                  </a:cubicBezTo>
                  <a:lnTo>
                    <a:pt x="169" y="193"/>
                  </a:lnTo>
                  <a:close/>
                  <a:moveTo>
                    <a:pt x="138" y="193"/>
                  </a:moveTo>
                  <a:cubicBezTo>
                    <a:pt x="119" y="193"/>
                    <a:pt x="119" y="193"/>
                    <a:pt x="119" y="193"/>
                  </a:cubicBezTo>
                  <a:cubicBezTo>
                    <a:pt x="119" y="184"/>
                    <a:pt x="119" y="184"/>
                    <a:pt x="119" y="184"/>
                  </a:cubicBezTo>
                  <a:cubicBezTo>
                    <a:pt x="138" y="184"/>
                    <a:pt x="138" y="184"/>
                    <a:pt x="138" y="184"/>
                  </a:cubicBezTo>
                  <a:lnTo>
                    <a:pt x="138" y="193"/>
                  </a:lnTo>
                  <a:close/>
                  <a:moveTo>
                    <a:pt x="107" y="193"/>
                  </a:moveTo>
                  <a:cubicBezTo>
                    <a:pt x="99" y="193"/>
                    <a:pt x="99" y="193"/>
                    <a:pt x="99" y="193"/>
                  </a:cubicBezTo>
                  <a:cubicBezTo>
                    <a:pt x="95" y="193"/>
                    <a:pt x="91" y="193"/>
                    <a:pt x="87" y="192"/>
                  </a:cubicBezTo>
                  <a:cubicBezTo>
                    <a:pt x="88" y="184"/>
                    <a:pt x="88" y="184"/>
                    <a:pt x="88" y="184"/>
                  </a:cubicBezTo>
                  <a:cubicBezTo>
                    <a:pt x="92" y="184"/>
                    <a:pt x="95" y="184"/>
                    <a:pt x="99" y="184"/>
                  </a:cubicBezTo>
                  <a:cubicBezTo>
                    <a:pt x="107" y="184"/>
                    <a:pt x="107" y="184"/>
                    <a:pt x="107" y="184"/>
                  </a:cubicBezTo>
                  <a:lnTo>
                    <a:pt x="107" y="193"/>
                  </a:lnTo>
                  <a:close/>
                  <a:moveTo>
                    <a:pt x="75" y="190"/>
                  </a:moveTo>
                  <a:cubicBezTo>
                    <a:pt x="68" y="189"/>
                    <a:pt x="62" y="186"/>
                    <a:pt x="56" y="183"/>
                  </a:cubicBezTo>
                  <a:cubicBezTo>
                    <a:pt x="59" y="175"/>
                    <a:pt x="59" y="175"/>
                    <a:pt x="59" y="175"/>
                  </a:cubicBezTo>
                  <a:cubicBezTo>
                    <a:pt x="65" y="178"/>
                    <a:pt x="71" y="180"/>
                    <a:pt x="77" y="182"/>
                  </a:cubicBezTo>
                  <a:lnTo>
                    <a:pt x="75" y="190"/>
                  </a:lnTo>
                  <a:close/>
                  <a:moveTo>
                    <a:pt x="45" y="177"/>
                  </a:moveTo>
                  <a:cubicBezTo>
                    <a:pt x="39" y="173"/>
                    <a:pt x="34" y="169"/>
                    <a:pt x="29" y="164"/>
                  </a:cubicBezTo>
                  <a:cubicBezTo>
                    <a:pt x="36" y="158"/>
                    <a:pt x="36" y="158"/>
                    <a:pt x="36" y="158"/>
                  </a:cubicBezTo>
                  <a:cubicBezTo>
                    <a:pt x="40" y="162"/>
                    <a:pt x="45" y="166"/>
                    <a:pt x="50" y="170"/>
                  </a:cubicBezTo>
                  <a:lnTo>
                    <a:pt x="45" y="177"/>
                  </a:lnTo>
                  <a:close/>
                  <a:moveTo>
                    <a:pt x="22" y="155"/>
                  </a:moveTo>
                  <a:cubicBezTo>
                    <a:pt x="18" y="149"/>
                    <a:pt x="14" y="143"/>
                    <a:pt x="11" y="137"/>
                  </a:cubicBezTo>
                  <a:cubicBezTo>
                    <a:pt x="19" y="133"/>
                    <a:pt x="19" y="133"/>
                    <a:pt x="19" y="133"/>
                  </a:cubicBezTo>
                  <a:cubicBezTo>
                    <a:pt x="22" y="139"/>
                    <a:pt x="25" y="144"/>
                    <a:pt x="28" y="149"/>
                  </a:cubicBezTo>
                  <a:lnTo>
                    <a:pt x="22" y="155"/>
                  </a:lnTo>
                  <a:close/>
                  <a:moveTo>
                    <a:pt x="99" y="127"/>
                  </a:moveTo>
                  <a:cubicBezTo>
                    <a:pt x="96" y="127"/>
                    <a:pt x="92" y="126"/>
                    <a:pt x="89" y="125"/>
                  </a:cubicBezTo>
                  <a:cubicBezTo>
                    <a:pt x="91" y="117"/>
                    <a:pt x="91" y="117"/>
                    <a:pt x="91" y="117"/>
                  </a:cubicBezTo>
                  <a:cubicBezTo>
                    <a:pt x="96" y="118"/>
                    <a:pt x="102" y="118"/>
                    <a:pt x="108" y="117"/>
                  </a:cubicBezTo>
                  <a:cubicBezTo>
                    <a:pt x="110" y="126"/>
                    <a:pt x="110" y="126"/>
                    <a:pt x="110" y="126"/>
                  </a:cubicBezTo>
                  <a:cubicBezTo>
                    <a:pt x="106" y="126"/>
                    <a:pt x="103" y="127"/>
                    <a:pt x="99" y="127"/>
                  </a:cubicBezTo>
                  <a:close/>
                  <a:moveTo>
                    <a:pt x="6" y="126"/>
                  </a:moveTo>
                  <a:cubicBezTo>
                    <a:pt x="4" y="120"/>
                    <a:pt x="3" y="113"/>
                    <a:pt x="1" y="106"/>
                  </a:cubicBezTo>
                  <a:cubicBezTo>
                    <a:pt x="10" y="105"/>
                    <a:pt x="10" y="105"/>
                    <a:pt x="10" y="105"/>
                  </a:cubicBezTo>
                  <a:cubicBezTo>
                    <a:pt x="11" y="111"/>
                    <a:pt x="13" y="117"/>
                    <a:pt x="15" y="123"/>
                  </a:cubicBezTo>
                  <a:lnTo>
                    <a:pt x="6" y="126"/>
                  </a:lnTo>
                  <a:close/>
                  <a:moveTo>
                    <a:pt x="122" y="122"/>
                  </a:moveTo>
                  <a:cubicBezTo>
                    <a:pt x="118" y="114"/>
                    <a:pt x="118" y="114"/>
                    <a:pt x="118" y="114"/>
                  </a:cubicBezTo>
                  <a:cubicBezTo>
                    <a:pt x="124" y="112"/>
                    <a:pt x="129" y="108"/>
                    <a:pt x="133" y="104"/>
                  </a:cubicBezTo>
                  <a:cubicBezTo>
                    <a:pt x="139" y="110"/>
                    <a:pt x="139" y="110"/>
                    <a:pt x="139" y="110"/>
                  </a:cubicBezTo>
                  <a:cubicBezTo>
                    <a:pt x="134" y="115"/>
                    <a:pt x="128" y="119"/>
                    <a:pt x="122" y="122"/>
                  </a:cubicBezTo>
                  <a:close/>
                  <a:moveTo>
                    <a:pt x="77" y="121"/>
                  </a:moveTo>
                  <a:cubicBezTo>
                    <a:pt x="70" y="117"/>
                    <a:pt x="65" y="112"/>
                    <a:pt x="61" y="106"/>
                  </a:cubicBezTo>
                  <a:cubicBezTo>
                    <a:pt x="68" y="101"/>
                    <a:pt x="68" y="101"/>
                    <a:pt x="68" y="101"/>
                  </a:cubicBezTo>
                  <a:cubicBezTo>
                    <a:pt x="71" y="106"/>
                    <a:pt x="76" y="110"/>
                    <a:pt x="81" y="113"/>
                  </a:cubicBezTo>
                  <a:lnTo>
                    <a:pt x="77" y="121"/>
                  </a:lnTo>
                  <a:close/>
                  <a:moveTo>
                    <a:pt x="147" y="100"/>
                  </a:moveTo>
                  <a:cubicBezTo>
                    <a:pt x="140" y="96"/>
                    <a:pt x="140" y="96"/>
                    <a:pt x="140" y="96"/>
                  </a:cubicBezTo>
                  <a:cubicBezTo>
                    <a:pt x="143" y="91"/>
                    <a:pt x="145" y="85"/>
                    <a:pt x="146" y="79"/>
                  </a:cubicBezTo>
                  <a:cubicBezTo>
                    <a:pt x="155" y="81"/>
                    <a:pt x="155" y="81"/>
                    <a:pt x="155" y="81"/>
                  </a:cubicBezTo>
                  <a:cubicBezTo>
                    <a:pt x="154" y="88"/>
                    <a:pt x="151" y="94"/>
                    <a:pt x="147" y="100"/>
                  </a:cubicBezTo>
                  <a:close/>
                  <a:moveTo>
                    <a:pt x="0" y="94"/>
                  </a:moveTo>
                  <a:cubicBezTo>
                    <a:pt x="0" y="92"/>
                    <a:pt x="0" y="89"/>
                    <a:pt x="0" y="86"/>
                  </a:cubicBezTo>
                  <a:cubicBezTo>
                    <a:pt x="0" y="82"/>
                    <a:pt x="0" y="78"/>
                    <a:pt x="1" y="74"/>
                  </a:cubicBezTo>
                  <a:cubicBezTo>
                    <a:pt x="9" y="75"/>
                    <a:pt x="9" y="75"/>
                    <a:pt x="9" y="75"/>
                  </a:cubicBezTo>
                  <a:cubicBezTo>
                    <a:pt x="9" y="79"/>
                    <a:pt x="9" y="83"/>
                    <a:pt x="9" y="86"/>
                  </a:cubicBezTo>
                  <a:cubicBezTo>
                    <a:pt x="9" y="89"/>
                    <a:pt x="9" y="91"/>
                    <a:pt x="9" y="94"/>
                  </a:cubicBezTo>
                  <a:lnTo>
                    <a:pt x="0" y="94"/>
                  </a:lnTo>
                  <a:close/>
                  <a:moveTo>
                    <a:pt x="147" y="69"/>
                  </a:moveTo>
                  <a:cubicBezTo>
                    <a:pt x="147" y="62"/>
                    <a:pt x="146" y="56"/>
                    <a:pt x="144" y="51"/>
                  </a:cubicBezTo>
                  <a:cubicBezTo>
                    <a:pt x="153" y="48"/>
                    <a:pt x="153" y="48"/>
                    <a:pt x="153" y="48"/>
                  </a:cubicBezTo>
                  <a:cubicBezTo>
                    <a:pt x="155" y="55"/>
                    <a:pt x="156" y="61"/>
                    <a:pt x="156" y="68"/>
                  </a:cubicBezTo>
                  <a:lnTo>
                    <a:pt x="147" y="69"/>
                  </a:lnTo>
                  <a:close/>
                  <a:moveTo>
                    <a:pt x="12" y="64"/>
                  </a:moveTo>
                  <a:cubicBezTo>
                    <a:pt x="3" y="62"/>
                    <a:pt x="3" y="62"/>
                    <a:pt x="3" y="62"/>
                  </a:cubicBezTo>
                  <a:cubicBezTo>
                    <a:pt x="5" y="55"/>
                    <a:pt x="8" y="49"/>
                    <a:pt x="12" y="43"/>
                  </a:cubicBezTo>
                  <a:cubicBezTo>
                    <a:pt x="19" y="47"/>
                    <a:pt x="19" y="47"/>
                    <a:pt x="19" y="47"/>
                  </a:cubicBezTo>
                  <a:cubicBezTo>
                    <a:pt x="16" y="53"/>
                    <a:pt x="13" y="58"/>
                    <a:pt x="12" y="64"/>
                  </a:cubicBezTo>
                  <a:close/>
                  <a:moveTo>
                    <a:pt x="140" y="41"/>
                  </a:moveTo>
                  <a:cubicBezTo>
                    <a:pt x="137" y="35"/>
                    <a:pt x="133" y="30"/>
                    <a:pt x="129" y="26"/>
                  </a:cubicBezTo>
                  <a:cubicBezTo>
                    <a:pt x="135" y="20"/>
                    <a:pt x="135" y="20"/>
                    <a:pt x="135" y="20"/>
                  </a:cubicBezTo>
                  <a:cubicBezTo>
                    <a:pt x="140" y="25"/>
                    <a:pt x="144" y="30"/>
                    <a:pt x="148" y="37"/>
                  </a:cubicBezTo>
                  <a:lnTo>
                    <a:pt x="140" y="41"/>
                  </a:lnTo>
                  <a:close/>
                  <a:moveTo>
                    <a:pt x="25" y="38"/>
                  </a:moveTo>
                  <a:cubicBezTo>
                    <a:pt x="18" y="33"/>
                    <a:pt x="18" y="33"/>
                    <a:pt x="18" y="33"/>
                  </a:cubicBezTo>
                  <a:cubicBezTo>
                    <a:pt x="23" y="27"/>
                    <a:pt x="28" y="23"/>
                    <a:pt x="33" y="18"/>
                  </a:cubicBezTo>
                  <a:cubicBezTo>
                    <a:pt x="38" y="25"/>
                    <a:pt x="38" y="25"/>
                    <a:pt x="38" y="25"/>
                  </a:cubicBezTo>
                  <a:cubicBezTo>
                    <a:pt x="33" y="29"/>
                    <a:pt x="29" y="33"/>
                    <a:pt x="25" y="38"/>
                  </a:cubicBezTo>
                  <a:close/>
                  <a:moveTo>
                    <a:pt x="121" y="19"/>
                  </a:moveTo>
                  <a:cubicBezTo>
                    <a:pt x="116" y="16"/>
                    <a:pt x="110" y="13"/>
                    <a:pt x="104" y="11"/>
                  </a:cubicBezTo>
                  <a:cubicBezTo>
                    <a:pt x="107" y="3"/>
                    <a:pt x="107" y="3"/>
                    <a:pt x="107" y="3"/>
                  </a:cubicBezTo>
                  <a:cubicBezTo>
                    <a:pt x="113" y="5"/>
                    <a:pt x="120" y="8"/>
                    <a:pt x="125" y="12"/>
                  </a:cubicBezTo>
                  <a:lnTo>
                    <a:pt x="121" y="19"/>
                  </a:lnTo>
                  <a:close/>
                  <a:moveTo>
                    <a:pt x="47" y="19"/>
                  </a:moveTo>
                  <a:cubicBezTo>
                    <a:pt x="43" y="11"/>
                    <a:pt x="43" y="11"/>
                    <a:pt x="43" y="11"/>
                  </a:cubicBezTo>
                  <a:cubicBezTo>
                    <a:pt x="49" y="8"/>
                    <a:pt x="55" y="5"/>
                    <a:pt x="62" y="3"/>
                  </a:cubicBezTo>
                  <a:cubicBezTo>
                    <a:pt x="64" y="12"/>
                    <a:pt x="64" y="12"/>
                    <a:pt x="64" y="12"/>
                  </a:cubicBezTo>
                  <a:cubicBezTo>
                    <a:pt x="59" y="13"/>
                    <a:pt x="53" y="16"/>
                    <a:pt x="47" y="19"/>
                  </a:cubicBezTo>
                  <a:close/>
                  <a:moveTo>
                    <a:pt x="75" y="9"/>
                  </a:moveTo>
                  <a:cubicBezTo>
                    <a:pt x="74" y="1"/>
                    <a:pt x="74" y="1"/>
                    <a:pt x="74" y="1"/>
                  </a:cubicBezTo>
                  <a:cubicBezTo>
                    <a:pt x="81" y="0"/>
                    <a:pt x="88" y="0"/>
                    <a:pt x="95" y="1"/>
                  </a:cubicBezTo>
                  <a:cubicBezTo>
                    <a:pt x="94" y="9"/>
                    <a:pt x="94" y="9"/>
                    <a:pt x="94" y="9"/>
                  </a:cubicBezTo>
                  <a:cubicBezTo>
                    <a:pt x="88" y="8"/>
                    <a:pt x="81" y="9"/>
                    <a:pt x="75"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8" name="Freeform 14"/>
            <p:cNvSpPr>
              <a:spLocks noEditPoints="1"/>
            </p:cNvSpPr>
            <p:nvPr userDrawn="1"/>
          </p:nvSpPr>
          <p:spPr bwMode="auto">
            <a:xfrm>
              <a:off x="7712075" y="4806950"/>
              <a:ext cx="309562" cy="139700"/>
            </a:xfrm>
            <a:custGeom>
              <a:avLst/>
              <a:gdLst>
                <a:gd name="T0" fmla="*/ 169 w 346"/>
                <a:gd name="T1" fmla="*/ 156 h 156"/>
                <a:gd name="T2" fmla="*/ 189 w 346"/>
                <a:gd name="T3" fmla="*/ 147 h 156"/>
                <a:gd name="T4" fmla="*/ 157 w 346"/>
                <a:gd name="T5" fmla="*/ 155 h 156"/>
                <a:gd name="T6" fmla="*/ 158 w 346"/>
                <a:gd name="T7" fmla="*/ 147 h 156"/>
                <a:gd name="T8" fmla="*/ 201 w 346"/>
                <a:gd name="T9" fmla="*/ 146 h 156"/>
                <a:gd name="T10" fmla="*/ 201 w 346"/>
                <a:gd name="T11" fmla="*/ 155 h 156"/>
                <a:gd name="T12" fmla="*/ 107 w 346"/>
                <a:gd name="T13" fmla="*/ 141 h 156"/>
                <a:gd name="T14" fmla="*/ 233 w 346"/>
                <a:gd name="T15" fmla="*/ 151 h 156"/>
                <a:gd name="T16" fmla="*/ 253 w 346"/>
                <a:gd name="T17" fmla="*/ 147 h 156"/>
                <a:gd name="T18" fmla="*/ 74 w 346"/>
                <a:gd name="T19" fmla="*/ 142 h 156"/>
                <a:gd name="T20" fmla="*/ 94 w 346"/>
                <a:gd name="T21" fmla="*/ 147 h 156"/>
                <a:gd name="T22" fmla="*/ 281 w 346"/>
                <a:gd name="T23" fmla="*/ 130 h 156"/>
                <a:gd name="T24" fmla="*/ 63 w 346"/>
                <a:gd name="T25" fmla="*/ 138 h 156"/>
                <a:gd name="T26" fmla="*/ 66 w 346"/>
                <a:gd name="T27" fmla="*/ 130 h 156"/>
                <a:gd name="T28" fmla="*/ 291 w 346"/>
                <a:gd name="T29" fmla="*/ 126 h 156"/>
                <a:gd name="T30" fmla="*/ 295 w 346"/>
                <a:gd name="T31" fmla="*/ 134 h 156"/>
                <a:gd name="T32" fmla="*/ 23 w 346"/>
                <a:gd name="T33" fmla="*/ 106 h 156"/>
                <a:gd name="T34" fmla="*/ 323 w 346"/>
                <a:gd name="T35" fmla="*/ 117 h 156"/>
                <a:gd name="T36" fmla="*/ 338 w 346"/>
                <a:gd name="T37" fmla="*/ 102 h 156"/>
                <a:gd name="T38" fmla="*/ 0 w 346"/>
                <a:gd name="T39" fmla="*/ 83 h 156"/>
                <a:gd name="T40" fmla="*/ 9 w 346"/>
                <a:gd name="T41" fmla="*/ 103 h 156"/>
                <a:gd name="T42" fmla="*/ 338 w 346"/>
                <a:gd name="T43" fmla="*/ 78 h 156"/>
                <a:gd name="T44" fmla="*/ 346 w 346"/>
                <a:gd name="T45" fmla="*/ 78 h 156"/>
                <a:gd name="T46" fmla="*/ 1 w 346"/>
                <a:gd name="T47" fmla="*/ 70 h 156"/>
                <a:gd name="T48" fmla="*/ 9 w 346"/>
                <a:gd name="T49" fmla="*/ 72 h 156"/>
                <a:gd name="T50" fmla="*/ 326 w 346"/>
                <a:gd name="T51" fmla="*/ 41 h 156"/>
                <a:gd name="T52" fmla="*/ 25 w 346"/>
                <a:gd name="T53" fmla="*/ 48 h 156"/>
                <a:gd name="T54" fmla="*/ 41 w 346"/>
                <a:gd name="T55" fmla="*/ 37 h 156"/>
                <a:gd name="T56" fmla="*/ 295 w 346"/>
                <a:gd name="T57" fmla="*/ 32 h 156"/>
                <a:gd name="T58" fmla="*/ 311 w 346"/>
                <a:gd name="T59" fmla="*/ 41 h 156"/>
                <a:gd name="T60" fmla="*/ 66 w 346"/>
                <a:gd name="T61" fmla="*/ 17 h 156"/>
                <a:gd name="T62" fmla="*/ 284 w 346"/>
                <a:gd name="T63" fmla="*/ 27 h 156"/>
                <a:gd name="T64" fmla="*/ 287 w 346"/>
                <a:gd name="T65" fmla="*/ 19 h 156"/>
                <a:gd name="T66" fmla="*/ 77 w 346"/>
                <a:gd name="T67" fmla="*/ 13 h 156"/>
                <a:gd name="T68" fmla="*/ 80 w 346"/>
                <a:gd name="T69" fmla="*/ 21 h 156"/>
                <a:gd name="T70" fmla="*/ 237 w 346"/>
                <a:gd name="T71" fmla="*/ 6 h 156"/>
                <a:gd name="T72" fmla="*/ 110 w 346"/>
                <a:gd name="T73" fmla="*/ 14 h 156"/>
                <a:gd name="T74" fmla="*/ 130 w 346"/>
                <a:gd name="T75" fmla="*/ 12 h 156"/>
                <a:gd name="T76" fmla="*/ 204 w 346"/>
                <a:gd name="T77" fmla="*/ 10 h 156"/>
                <a:gd name="T78" fmla="*/ 224 w 346"/>
                <a:gd name="T79" fmla="*/ 12 h 156"/>
                <a:gd name="T80" fmla="*/ 160 w 346"/>
                <a:gd name="T81" fmla="*/ 1 h 156"/>
                <a:gd name="T82" fmla="*/ 193 w 346"/>
                <a:gd name="T83" fmla="*/ 10 h 156"/>
                <a:gd name="T84" fmla="*/ 172 w 346"/>
                <a:gd name="T85" fmla="*/ 0 h 156"/>
                <a:gd name="T86" fmla="*/ 193 w 346"/>
                <a:gd name="T87" fmla="*/ 1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6" h="156">
                  <a:moveTo>
                    <a:pt x="173" y="156"/>
                  </a:moveTo>
                  <a:cubicBezTo>
                    <a:pt x="173" y="156"/>
                    <a:pt x="173" y="156"/>
                    <a:pt x="173" y="156"/>
                  </a:cubicBezTo>
                  <a:cubicBezTo>
                    <a:pt x="169" y="156"/>
                    <a:pt x="169" y="156"/>
                    <a:pt x="169" y="156"/>
                  </a:cubicBezTo>
                  <a:cubicBezTo>
                    <a:pt x="169" y="147"/>
                    <a:pt x="169" y="147"/>
                    <a:pt x="169" y="147"/>
                  </a:cubicBezTo>
                  <a:cubicBezTo>
                    <a:pt x="173" y="147"/>
                    <a:pt x="173" y="147"/>
                    <a:pt x="173" y="147"/>
                  </a:cubicBezTo>
                  <a:cubicBezTo>
                    <a:pt x="178" y="147"/>
                    <a:pt x="184" y="147"/>
                    <a:pt x="189" y="147"/>
                  </a:cubicBezTo>
                  <a:cubicBezTo>
                    <a:pt x="189" y="155"/>
                    <a:pt x="189" y="155"/>
                    <a:pt x="189" y="155"/>
                  </a:cubicBezTo>
                  <a:cubicBezTo>
                    <a:pt x="184" y="156"/>
                    <a:pt x="179" y="156"/>
                    <a:pt x="173" y="156"/>
                  </a:cubicBezTo>
                  <a:close/>
                  <a:moveTo>
                    <a:pt x="157" y="155"/>
                  </a:moveTo>
                  <a:cubicBezTo>
                    <a:pt x="151" y="155"/>
                    <a:pt x="144" y="155"/>
                    <a:pt x="137" y="154"/>
                  </a:cubicBezTo>
                  <a:cubicBezTo>
                    <a:pt x="138" y="146"/>
                    <a:pt x="138" y="146"/>
                    <a:pt x="138" y="146"/>
                  </a:cubicBezTo>
                  <a:cubicBezTo>
                    <a:pt x="145" y="146"/>
                    <a:pt x="151" y="147"/>
                    <a:pt x="158" y="147"/>
                  </a:cubicBezTo>
                  <a:lnTo>
                    <a:pt x="157" y="155"/>
                  </a:lnTo>
                  <a:close/>
                  <a:moveTo>
                    <a:pt x="201" y="155"/>
                  </a:moveTo>
                  <a:cubicBezTo>
                    <a:pt x="201" y="146"/>
                    <a:pt x="201" y="146"/>
                    <a:pt x="201" y="146"/>
                  </a:cubicBezTo>
                  <a:cubicBezTo>
                    <a:pt x="207" y="146"/>
                    <a:pt x="214" y="145"/>
                    <a:pt x="220" y="144"/>
                  </a:cubicBezTo>
                  <a:cubicBezTo>
                    <a:pt x="221" y="153"/>
                    <a:pt x="221" y="153"/>
                    <a:pt x="221" y="153"/>
                  </a:cubicBezTo>
                  <a:cubicBezTo>
                    <a:pt x="215" y="154"/>
                    <a:pt x="208" y="154"/>
                    <a:pt x="201" y="155"/>
                  </a:cubicBezTo>
                  <a:close/>
                  <a:moveTo>
                    <a:pt x="125" y="153"/>
                  </a:moveTo>
                  <a:cubicBezTo>
                    <a:pt x="119" y="152"/>
                    <a:pt x="112" y="151"/>
                    <a:pt x="106" y="150"/>
                  </a:cubicBezTo>
                  <a:cubicBezTo>
                    <a:pt x="107" y="141"/>
                    <a:pt x="107" y="141"/>
                    <a:pt x="107" y="141"/>
                  </a:cubicBezTo>
                  <a:cubicBezTo>
                    <a:pt x="113" y="142"/>
                    <a:pt x="120" y="143"/>
                    <a:pt x="126" y="144"/>
                  </a:cubicBezTo>
                  <a:lnTo>
                    <a:pt x="125" y="153"/>
                  </a:lnTo>
                  <a:close/>
                  <a:moveTo>
                    <a:pt x="233" y="151"/>
                  </a:moveTo>
                  <a:cubicBezTo>
                    <a:pt x="232" y="143"/>
                    <a:pt x="232" y="143"/>
                    <a:pt x="232" y="143"/>
                  </a:cubicBezTo>
                  <a:cubicBezTo>
                    <a:pt x="238" y="141"/>
                    <a:pt x="245" y="140"/>
                    <a:pt x="251" y="139"/>
                  </a:cubicBezTo>
                  <a:cubicBezTo>
                    <a:pt x="253" y="147"/>
                    <a:pt x="253" y="147"/>
                    <a:pt x="253" y="147"/>
                  </a:cubicBezTo>
                  <a:cubicBezTo>
                    <a:pt x="246" y="149"/>
                    <a:pt x="240" y="150"/>
                    <a:pt x="233" y="151"/>
                  </a:cubicBezTo>
                  <a:close/>
                  <a:moveTo>
                    <a:pt x="94" y="147"/>
                  </a:moveTo>
                  <a:cubicBezTo>
                    <a:pt x="87" y="146"/>
                    <a:pt x="81" y="144"/>
                    <a:pt x="74" y="142"/>
                  </a:cubicBezTo>
                  <a:cubicBezTo>
                    <a:pt x="77" y="134"/>
                    <a:pt x="77" y="134"/>
                    <a:pt x="77" y="134"/>
                  </a:cubicBezTo>
                  <a:cubicBezTo>
                    <a:pt x="83" y="136"/>
                    <a:pt x="89" y="137"/>
                    <a:pt x="96" y="139"/>
                  </a:cubicBezTo>
                  <a:lnTo>
                    <a:pt x="94" y="147"/>
                  </a:lnTo>
                  <a:close/>
                  <a:moveTo>
                    <a:pt x="264" y="144"/>
                  </a:moveTo>
                  <a:cubicBezTo>
                    <a:pt x="262" y="136"/>
                    <a:pt x="262" y="136"/>
                    <a:pt x="262" y="136"/>
                  </a:cubicBezTo>
                  <a:cubicBezTo>
                    <a:pt x="269" y="134"/>
                    <a:pt x="275" y="132"/>
                    <a:pt x="281" y="130"/>
                  </a:cubicBezTo>
                  <a:cubicBezTo>
                    <a:pt x="284" y="138"/>
                    <a:pt x="284" y="138"/>
                    <a:pt x="284" y="138"/>
                  </a:cubicBezTo>
                  <a:cubicBezTo>
                    <a:pt x="278" y="140"/>
                    <a:pt x="271" y="142"/>
                    <a:pt x="264" y="144"/>
                  </a:cubicBezTo>
                  <a:close/>
                  <a:moveTo>
                    <a:pt x="63" y="138"/>
                  </a:moveTo>
                  <a:cubicBezTo>
                    <a:pt x="56" y="136"/>
                    <a:pt x="50" y="133"/>
                    <a:pt x="44" y="130"/>
                  </a:cubicBezTo>
                  <a:cubicBezTo>
                    <a:pt x="48" y="123"/>
                    <a:pt x="48" y="123"/>
                    <a:pt x="48" y="123"/>
                  </a:cubicBezTo>
                  <a:cubicBezTo>
                    <a:pt x="54" y="125"/>
                    <a:pt x="60" y="128"/>
                    <a:pt x="66" y="130"/>
                  </a:cubicBezTo>
                  <a:lnTo>
                    <a:pt x="63" y="138"/>
                  </a:lnTo>
                  <a:close/>
                  <a:moveTo>
                    <a:pt x="295" y="134"/>
                  </a:moveTo>
                  <a:cubicBezTo>
                    <a:pt x="291" y="126"/>
                    <a:pt x="291" y="126"/>
                    <a:pt x="291" y="126"/>
                  </a:cubicBezTo>
                  <a:cubicBezTo>
                    <a:pt x="298" y="123"/>
                    <a:pt x="303" y="120"/>
                    <a:pt x="308" y="117"/>
                  </a:cubicBezTo>
                  <a:cubicBezTo>
                    <a:pt x="313" y="124"/>
                    <a:pt x="313" y="124"/>
                    <a:pt x="313" y="124"/>
                  </a:cubicBezTo>
                  <a:cubicBezTo>
                    <a:pt x="308" y="128"/>
                    <a:pt x="301" y="131"/>
                    <a:pt x="295" y="134"/>
                  </a:cubicBezTo>
                  <a:close/>
                  <a:moveTo>
                    <a:pt x="34" y="125"/>
                  </a:moveTo>
                  <a:cubicBezTo>
                    <a:pt x="27" y="121"/>
                    <a:pt x="22" y="117"/>
                    <a:pt x="17" y="112"/>
                  </a:cubicBezTo>
                  <a:cubicBezTo>
                    <a:pt x="23" y="106"/>
                    <a:pt x="23" y="106"/>
                    <a:pt x="23" y="106"/>
                  </a:cubicBezTo>
                  <a:cubicBezTo>
                    <a:pt x="27" y="110"/>
                    <a:pt x="32" y="114"/>
                    <a:pt x="38" y="117"/>
                  </a:cubicBezTo>
                  <a:lnTo>
                    <a:pt x="34" y="125"/>
                  </a:lnTo>
                  <a:close/>
                  <a:moveTo>
                    <a:pt x="323" y="117"/>
                  </a:moveTo>
                  <a:cubicBezTo>
                    <a:pt x="318" y="111"/>
                    <a:pt x="318" y="111"/>
                    <a:pt x="318" y="111"/>
                  </a:cubicBezTo>
                  <a:cubicBezTo>
                    <a:pt x="323" y="106"/>
                    <a:pt x="328" y="102"/>
                    <a:pt x="331" y="97"/>
                  </a:cubicBezTo>
                  <a:cubicBezTo>
                    <a:pt x="338" y="102"/>
                    <a:pt x="338" y="102"/>
                    <a:pt x="338" y="102"/>
                  </a:cubicBezTo>
                  <a:cubicBezTo>
                    <a:pt x="334" y="108"/>
                    <a:pt x="329" y="113"/>
                    <a:pt x="323" y="117"/>
                  </a:cubicBezTo>
                  <a:close/>
                  <a:moveTo>
                    <a:pt x="9" y="103"/>
                  </a:moveTo>
                  <a:cubicBezTo>
                    <a:pt x="4" y="97"/>
                    <a:pt x="1" y="90"/>
                    <a:pt x="0" y="83"/>
                  </a:cubicBezTo>
                  <a:cubicBezTo>
                    <a:pt x="9" y="82"/>
                    <a:pt x="9" y="82"/>
                    <a:pt x="9" y="82"/>
                  </a:cubicBezTo>
                  <a:cubicBezTo>
                    <a:pt x="9" y="87"/>
                    <a:pt x="12" y="93"/>
                    <a:pt x="15" y="98"/>
                  </a:cubicBezTo>
                  <a:lnTo>
                    <a:pt x="9" y="103"/>
                  </a:lnTo>
                  <a:close/>
                  <a:moveTo>
                    <a:pt x="344" y="91"/>
                  </a:moveTo>
                  <a:cubicBezTo>
                    <a:pt x="336" y="88"/>
                    <a:pt x="336" y="88"/>
                    <a:pt x="336" y="88"/>
                  </a:cubicBezTo>
                  <a:cubicBezTo>
                    <a:pt x="337" y="85"/>
                    <a:pt x="338" y="81"/>
                    <a:pt x="338" y="78"/>
                  </a:cubicBezTo>
                  <a:cubicBezTo>
                    <a:pt x="338" y="76"/>
                    <a:pt x="337" y="73"/>
                    <a:pt x="337" y="71"/>
                  </a:cubicBezTo>
                  <a:cubicBezTo>
                    <a:pt x="345" y="69"/>
                    <a:pt x="345" y="69"/>
                    <a:pt x="345" y="69"/>
                  </a:cubicBezTo>
                  <a:cubicBezTo>
                    <a:pt x="346" y="72"/>
                    <a:pt x="346" y="75"/>
                    <a:pt x="346" y="78"/>
                  </a:cubicBezTo>
                  <a:cubicBezTo>
                    <a:pt x="346" y="82"/>
                    <a:pt x="346" y="87"/>
                    <a:pt x="344" y="91"/>
                  </a:cubicBezTo>
                  <a:close/>
                  <a:moveTo>
                    <a:pt x="9" y="72"/>
                  </a:moveTo>
                  <a:cubicBezTo>
                    <a:pt x="1" y="70"/>
                    <a:pt x="1" y="70"/>
                    <a:pt x="1" y="70"/>
                  </a:cubicBezTo>
                  <a:cubicBezTo>
                    <a:pt x="2" y="63"/>
                    <a:pt x="6" y="57"/>
                    <a:pt x="11" y="51"/>
                  </a:cubicBezTo>
                  <a:cubicBezTo>
                    <a:pt x="17" y="56"/>
                    <a:pt x="17" y="56"/>
                    <a:pt x="17" y="56"/>
                  </a:cubicBezTo>
                  <a:cubicBezTo>
                    <a:pt x="13" y="61"/>
                    <a:pt x="10" y="66"/>
                    <a:pt x="9" y="72"/>
                  </a:cubicBezTo>
                  <a:close/>
                  <a:moveTo>
                    <a:pt x="333" y="62"/>
                  </a:moveTo>
                  <a:cubicBezTo>
                    <a:pt x="330" y="57"/>
                    <a:pt x="326" y="52"/>
                    <a:pt x="321" y="48"/>
                  </a:cubicBezTo>
                  <a:cubicBezTo>
                    <a:pt x="326" y="41"/>
                    <a:pt x="326" y="41"/>
                    <a:pt x="326" y="41"/>
                  </a:cubicBezTo>
                  <a:cubicBezTo>
                    <a:pt x="332" y="46"/>
                    <a:pt x="337" y="52"/>
                    <a:pt x="340" y="57"/>
                  </a:cubicBezTo>
                  <a:lnTo>
                    <a:pt x="333" y="62"/>
                  </a:lnTo>
                  <a:close/>
                  <a:moveTo>
                    <a:pt x="25" y="48"/>
                  </a:moveTo>
                  <a:cubicBezTo>
                    <a:pt x="19" y="42"/>
                    <a:pt x="19" y="42"/>
                    <a:pt x="19" y="42"/>
                  </a:cubicBezTo>
                  <a:cubicBezTo>
                    <a:pt x="24" y="38"/>
                    <a:pt x="30" y="34"/>
                    <a:pt x="36" y="30"/>
                  </a:cubicBezTo>
                  <a:cubicBezTo>
                    <a:pt x="41" y="37"/>
                    <a:pt x="41" y="37"/>
                    <a:pt x="41" y="37"/>
                  </a:cubicBezTo>
                  <a:cubicBezTo>
                    <a:pt x="35" y="41"/>
                    <a:pt x="29" y="44"/>
                    <a:pt x="25" y="48"/>
                  </a:cubicBezTo>
                  <a:close/>
                  <a:moveTo>
                    <a:pt x="311" y="41"/>
                  </a:moveTo>
                  <a:cubicBezTo>
                    <a:pt x="306" y="38"/>
                    <a:pt x="301" y="35"/>
                    <a:pt x="295" y="32"/>
                  </a:cubicBezTo>
                  <a:cubicBezTo>
                    <a:pt x="298" y="24"/>
                    <a:pt x="298" y="24"/>
                    <a:pt x="298" y="24"/>
                  </a:cubicBezTo>
                  <a:cubicBezTo>
                    <a:pt x="305" y="27"/>
                    <a:pt x="311" y="30"/>
                    <a:pt x="316" y="34"/>
                  </a:cubicBezTo>
                  <a:lnTo>
                    <a:pt x="311" y="41"/>
                  </a:lnTo>
                  <a:close/>
                  <a:moveTo>
                    <a:pt x="51" y="32"/>
                  </a:moveTo>
                  <a:cubicBezTo>
                    <a:pt x="47" y="24"/>
                    <a:pt x="47" y="24"/>
                    <a:pt x="47" y="24"/>
                  </a:cubicBezTo>
                  <a:cubicBezTo>
                    <a:pt x="53" y="22"/>
                    <a:pt x="59" y="19"/>
                    <a:pt x="66" y="17"/>
                  </a:cubicBezTo>
                  <a:cubicBezTo>
                    <a:pt x="69" y="25"/>
                    <a:pt x="69" y="25"/>
                    <a:pt x="69" y="25"/>
                  </a:cubicBezTo>
                  <a:cubicBezTo>
                    <a:pt x="62" y="27"/>
                    <a:pt x="56" y="30"/>
                    <a:pt x="51" y="32"/>
                  </a:cubicBezTo>
                  <a:close/>
                  <a:moveTo>
                    <a:pt x="284" y="27"/>
                  </a:moveTo>
                  <a:cubicBezTo>
                    <a:pt x="278" y="25"/>
                    <a:pt x="272" y="23"/>
                    <a:pt x="266" y="21"/>
                  </a:cubicBezTo>
                  <a:cubicBezTo>
                    <a:pt x="268" y="13"/>
                    <a:pt x="268" y="13"/>
                    <a:pt x="268" y="13"/>
                  </a:cubicBezTo>
                  <a:cubicBezTo>
                    <a:pt x="275" y="15"/>
                    <a:pt x="281" y="17"/>
                    <a:pt x="287" y="19"/>
                  </a:cubicBezTo>
                  <a:lnTo>
                    <a:pt x="284" y="27"/>
                  </a:lnTo>
                  <a:close/>
                  <a:moveTo>
                    <a:pt x="80" y="21"/>
                  </a:moveTo>
                  <a:cubicBezTo>
                    <a:pt x="77" y="13"/>
                    <a:pt x="77" y="13"/>
                    <a:pt x="77" y="13"/>
                  </a:cubicBezTo>
                  <a:cubicBezTo>
                    <a:pt x="84" y="11"/>
                    <a:pt x="90" y="10"/>
                    <a:pt x="97" y="8"/>
                  </a:cubicBezTo>
                  <a:cubicBezTo>
                    <a:pt x="99" y="17"/>
                    <a:pt x="99" y="17"/>
                    <a:pt x="99" y="17"/>
                  </a:cubicBezTo>
                  <a:cubicBezTo>
                    <a:pt x="92" y="18"/>
                    <a:pt x="86" y="20"/>
                    <a:pt x="80" y="21"/>
                  </a:cubicBezTo>
                  <a:close/>
                  <a:moveTo>
                    <a:pt x="254" y="18"/>
                  </a:moveTo>
                  <a:cubicBezTo>
                    <a:pt x="248" y="17"/>
                    <a:pt x="242" y="15"/>
                    <a:pt x="235" y="14"/>
                  </a:cubicBezTo>
                  <a:cubicBezTo>
                    <a:pt x="237" y="6"/>
                    <a:pt x="237" y="6"/>
                    <a:pt x="237" y="6"/>
                  </a:cubicBezTo>
                  <a:cubicBezTo>
                    <a:pt x="243" y="7"/>
                    <a:pt x="250" y="8"/>
                    <a:pt x="256" y="10"/>
                  </a:cubicBezTo>
                  <a:lnTo>
                    <a:pt x="254" y="18"/>
                  </a:lnTo>
                  <a:close/>
                  <a:moveTo>
                    <a:pt x="110" y="14"/>
                  </a:moveTo>
                  <a:cubicBezTo>
                    <a:pt x="109" y="6"/>
                    <a:pt x="109" y="6"/>
                    <a:pt x="109" y="6"/>
                  </a:cubicBezTo>
                  <a:cubicBezTo>
                    <a:pt x="115" y="5"/>
                    <a:pt x="122" y="4"/>
                    <a:pt x="129" y="3"/>
                  </a:cubicBezTo>
                  <a:cubicBezTo>
                    <a:pt x="130" y="12"/>
                    <a:pt x="130" y="12"/>
                    <a:pt x="130" y="12"/>
                  </a:cubicBezTo>
                  <a:cubicBezTo>
                    <a:pt x="123" y="12"/>
                    <a:pt x="117" y="13"/>
                    <a:pt x="110" y="14"/>
                  </a:cubicBezTo>
                  <a:close/>
                  <a:moveTo>
                    <a:pt x="224" y="12"/>
                  </a:moveTo>
                  <a:cubicBezTo>
                    <a:pt x="217" y="12"/>
                    <a:pt x="211" y="11"/>
                    <a:pt x="204" y="10"/>
                  </a:cubicBezTo>
                  <a:cubicBezTo>
                    <a:pt x="205" y="2"/>
                    <a:pt x="205" y="2"/>
                    <a:pt x="205" y="2"/>
                  </a:cubicBezTo>
                  <a:cubicBezTo>
                    <a:pt x="212" y="2"/>
                    <a:pt x="218" y="3"/>
                    <a:pt x="225" y="4"/>
                  </a:cubicBezTo>
                  <a:lnTo>
                    <a:pt x="224" y="12"/>
                  </a:lnTo>
                  <a:close/>
                  <a:moveTo>
                    <a:pt x="141" y="10"/>
                  </a:moveTo>
                  <a:cubicBezTo>
                    <a:pt x="140" y="2"/>
                    <a:pt x="140" y="2"/>
                    <a:pt x="140" y="2"/>
                  </a:cubicBezTo>
                  <a:cubicBezTo>
                    <a:pt x="147" y="1"/>
                    <a:pt x="154" y="1"/>
                    <a:pt x="160" y="1"/>
                  </a:cubicBezTo>
                  <a:cubicBezTo>
                    <a:pt x="161" y="9"/>
                    <a:pt x="161" y="9"/>
                    <a:pt x="161" y="9"/>
                  </a:cubicBezTo>
                  <a:cubicBezTo>
                    <a:pt x="154" y="9"/>
                    <a:pt x="148" y="10"/>
                    <a:pt x="141" y="10"/>
                  </a:cubicBezTo>
                  <a:close/>
                  <a:moveTo>
                    <a:pt x="193" y="10"/>
                  </a:moveTo>
                  <a:cubicBezTo>
                    <a:pt x="186" y="9"/>
                    <a:pt x="180" y="9"/>
                    <a:pt x="173" y="9"/>
                  </a:cubicBezTo>
                  <a:cubicBezTo>
                    <a:pt x="172" y="9"/>
                    <a:pt x="172" y="9"/>
                    <a:pt x="172" y="9"/>
                  </a:cubicBezTo>
                  <a:cubicBezTo>
                    <a:pt x="172" y="0"/>
                    <a:pt x="172" y="0"/>
                    <a:pt x="172" y="0"/>
                  </a:cubicBezTo>
                  <a:cubicBezTo>
                    <a:pt x="173" y="0"/>
                    <a:pt x="173" y="0"/>
                    <a:pt x="173" y="0"/>
                  </a:cubicBezTo>
                  <a:cubicBezTo>
                    <a:pt x="180" y="0"/>
                    <a:pt x="186" y="1"/>
                    <a:pt x="193" y="1"/>
                  </a:cubicBezTo>
                  <a:lnTo>
                    <a:pt x="193" y="1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9" name="Freeform 15"/>
            <p:cNvSpPr>
              <a:spLocks noEditPoints="1"/>
            </p:cNvSpPr>
            <p:nvPr userDrawn="1"/>
          </p:nvSpPr>
          <p:spPr bwMode="auto">
            <a:xfrm>
              <a:off x="7712075" y="4884738"/>
              <a:ext cx="309562" cy="139700"/>
            </a:xfrm>
            <a:custGeom>
              <a:avLst/>
              <a:gdLst>
                <a:gd name="T0" fmla="*/ 173 w 346"/>
                <a:gd name="T1" fmla="*/ 155 h 155"/>
                <a:gd name="T2" fmla="*/ 0 w 346"/>
                <a:gd name="T3" fmla="*/ 78 h 155"/>
                <a:gd name="T4" fmla="*/ 173 w 346"/>
                <a:gd name="T5" fmla="*/ 0 h 155"/>
                <a:gd name="T6" fmla="*/ 346 w 346"/>
                <a:gd name="T7" fmla="*/ 78 h 155"/>
                <a:gd name="T8" fmla="*/ 173 w 346"/>
                <a:gd name="T9" fmla="*/ 155 h 155"/>
                <a:gd name="T10" fmla="*/ 173 w 346"/>
                <a:gd name="T11" fmla="*/ 9 h 155"/>
                <a:gd name="T12" fmla="*/ 8 w 346"/>
                <a:gd name="T13" fmla="*/ 78 h 155"/>
                <a:gd name="T14" fmla="*/ 173 w 346"/>
                <a:gd name="T15" fmla="*/ 147 h 155"/>
                <a:gd name="T16" fmla="*/ 338 w 346"/>
                <a:gd name="T17" fmla="*/ 78 h 155"/>
                <a:gd name="T18" fmla="*/ 173 w 346"/>
                <a:gd name="T19" fmla="*/ 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55">
                  <a:moveTo>
                    <a:pt x="173" y="155"/>
                  </a:moveTo>
                  <a:cubicBezTo>
                    <a:pt x="76" y="155"/>
                    <a:pt x="0" y="121"/>
                    <a:pt x="0" y="78"/>
                  </a:cubicBezTo>
                  <a:cubicBezTo>
                    <a:pt x="0" y="34"/>
                    <a:pt x="76" y="0"/>
                    <a:pt x="173" y="0"/>
                  </a:cubicBezTo>
                  <a:cubicBezTo>
                    <a:pt x="270" y="0"/>
                    <a:pt x="346" y="34"/>
                    <a:pt x="346" y="78"/>
                  </a:cubicBezTo>
                  <a:cubicBezTo>
                    <a:pt x="346" y="121"/>
                    <a:pt x="270" y="155"/>
                    <a:pt x="173" y="155"/>
                  </a:cubicBezTo>
                  <a:close/>
                  <a:moveTo>
                    <a:pt x="173" y="9"/>
                  </a:moveTo>
                  <a:cubicBezTo>
                    <a:pt x="84" y="9"/>
                    <a:pt x="8" y="40"/>
                    <a:pt x="8" y="78"/>
                  </a:cubicBezTo>
                  <a:cubicBezTo>
                    <a:pt x="8" y="115"/>
                    <a:pt x="84" y="147"/>
                    <a:pt x="173" y="147"/>
                  </a:cubicBezTo>
                  <a:cubicBezTo>
                    <a:pt x="262" y="147"/>
                    <a:pt x="338" y="115"/>
                    <a:pt x="338" y="78"/>
                  </a:cubicBezTo>
                  <a:cubicBezTo>
                    <a:pt x="338" y="40"/>
                    <a:pt x="262" y="9"/>
                    <a:pt x="173" y="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80" name="Freeform 16"/>
            <p:cNvSpPr>
              <a:spLocks noEditPoints="1"/>
            </p:cNvSpPr>
            <p:nvPr userDrawn="1"/>
          </p:nvSpPr>
          <p:spPr bwMode="auto">
            <a:xfrm>
              <a:off x="7712075" y="4729163"/>
              <a:ext cx="309562" cy="138112"/>
            </a:xfrm>
            <a:custGeom>
              <a:avLst/>
              <a:gdLst>
                <a:gd name="T0" fmla="*/ 173 w 346"/>
                <a:gd name="T1" fmla="*/ 155 h 155"/>
                <a:gd name="T2" fmla="*/ 0 w 346"/>
                <a:gd name="T3" fmla="*/ 78 h 155"/>
                <a:gd name="T4" fmla="*/ 173 w 346"/>
                <a:gd name="T5" fmla="*/ 0 h 155"/>
                <a:gd name="T6" fmla="*/ 346 w 346"/>
                <a:gd name="T7" fmla="*/ 78 h 155"/>
                <a:gd name="T8" fmla="*/ 173 w 346"/>
                <a:gd name="T9" fmla="*/ 155 h 155"/>
                <a:gd name="T10" fmla="*/ 173 w 346"/>
                <a:gd name="T11" fmla="*/ 9 h 155"/>
                <a:gd name="T12" fmla="*/ 8 w 346"/>
                <a:gd name="T13" fmla="*/ 78 h 155"/>
                <a:gd name="T14" fmla="*/ 173 w 346"/>
                <a:gd name="T15" fmla="*/ 147 h 155"/>
                <a:gd name="T16" fmla="*/ 338 w 346"/>
                <a:gd name="T17" fmla="*/ 78 h 155"/>
                <a:gd name="T18" fmla="*/ 173 w 346"/>
                <a:gd name="T19" fmla="*/ 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55">
                  <a:moveTo>
                    <a:pt x="173" y="155"/>
                  </a:moveTo>
                  <a:cubicBezTo>
                    <a:pt x="76" y="155"/>
                    <a:pt x="0" y="121"/>
                    <a:pt x="0" y="78"/>
                  </a:cubicBezTo>
                  <a:cubicBezTo>
                    <a:pt x="0" y="34"/>
                    <a:pt x="76" y="0"/>
                    <a:pt x="173" y="0"/>
                  </a:cubicBezTo>
                  <a:cubicBezTo>
                    <a:pt x="270" y="0"/>
                    <a:pt x="346" y="34"/>
                    <a:pt x="346" y="78"/>
                  </a:cubicBezTo>
                  <a:cubicBezTo>
                    <a:pt x="346" y="121"/>
                    <a:pt x="270" y="155"/>
                    <a:pt x="173" y="155"/>
                  </a:cubicBezTo>
                  <a:close/>
                  <a:moveTo>
                    <a:pt x="173" y="9"/>
                  </a:moveTo>
                  <a:cubicBezTo>
                    <a:pt x="84" y="9"/>
                    <a:pt x="8" y="40"/>
                    <a:pt x="8" y="78"/>
                  </a:cubicBezTo>
                  <a:cubicBezTo>
                    <a:pt x="8" y="115"/>
                    <a:pt x="84" y="147"/>
                    <a:pt x="173" y="147"/>
                  </a:cubicBezTo>
                  <a:cubicBezTo>
                    <a:pt x="262" y="147"/>
                    <a:pt x="338" y="115"/>
                    <a:pt x="338" y="78"/>
                  </a:cubicBezTo>
                  <a:cubicBezTo>
                    <a:pt x="338" y="40"/>
                    <a:pt x="262" y="9"/>
                    <a:pt x="173" y="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81" name="Freeform 17"/>
            <p:cNvSpPr>
              <a:spLocks noEditPoints="1"/>
            </p:cNvSpPr>
            <p:nvPr userDrawn="1"/>
          </p:nvSpPr>
          <p:spPr bwMode="auto">
            <a:xfrm>
              <a:off x="7602538" y="4454525"/>
              <a:ext cx="403225" cy="63500"/>
            </a:xfrm>
            <a:custGeom>
              <a:avLst/>
              <a:gdLst>
                <a:gd name="T0" fmla="*/ 449 w 449"/>
                <a:gd name="T1" fmla="*/ 72 h 72"/>
                <a:gd name="T2" fmla="*/ 437 w 449"/>
                <a:gd name="T3" fmla="*/ 71 h 72"/>
                <a:gd name="T4" fmla="*/ 210 w 449"/>
                <a:gd name="T5" fmla="*/ 57 h 72"/>
                <a:gd name="T6" fmla="*/ 141 w 449"/>
                <a:gd name="T7" fmla="*/ 9 h 72"/>
                <a:gd name="T8" fmla="*/ 139 w 449"/>
                <a:gd name="T9" fmla="*/ 5 h 72"/>
                <a:gd name="T10" fmla="*/ 143 w 449"/>
                <a:gd name="T11" fmla="*/ 4 h 72"/>
                <a:gd name="T12" fmla="*/ 216 w 449"/>
                <a:gd name="T13" fmla="*/ 0 h 72"/>
                <a:gd name="T14" fmla="*/ 271 w 449"/>
                <a:gd name="T15" fmla="*/ 2 h 72"/>
                <a:gd name="T16" fmla="*/ 439 w 449"/>
                <a:gd name="T17" fmla="*/ 65 h 72"/>
                <a:gd name="T18" fmla="*/ 449 w 449"/>
                <a:gd name="T19" fmla="*/ 72 h 72"/>
                <a:gd name="T20" fmla="*/ 149 w 449"/>
                <a:gd name="T21" fmla="*/ 10 h 72"/>
                <a:gd name="T22" fmla="*/ 211 w 449"/>
                <a:gd name="T23" fmla="*/ 50 h 72"/>
                <a:gd name="T24" fmla="*/ 424 w 449"/>
                <a:gd name="T25" fmla="*/ 64 h 72"/>
                <a:gd name="T26" fmla="*/ 270 w 449"/>
                <a:gd name="T27" fmla="*/ 9 h 72"/>
                <a:gd name="T28" fmla="*/ 216 w 449"/>
                <a:gd name="T29" fmla="*/ 7 h 72"/>
                <a:gd name="T30" fmla="*/ 149 w 449"/>
                <a:gd name="T31" fmla="*/ 10 h 72"/>
                <a:gd name="T32" fmla="*/ 143 w 449"/>
                <a:gd name="T33" fmla="*/ 52 h 72"/>
                <a:gd name="T34" fmla="*/ 38 w 449"/>
                <a:gd name="T35" fmla="*/ 52 h 72"/>
                <a:gd name="T36" fmla="*/ 5 w 449"/>
                <a:gd name="T37" fmla="*/ 32 h 72"/>
                <a:gd name="T38" fmla="*/ 0 w 449"/>
                <a:gd name="T39" fmla="*/ 27 h 72"/>
                <a:gd name="T40" fmla="*/ 117 w 449"/>
                <a:gd name="T41" fmla="*/ 9 h 72"/>
                <a:gd name="T42" fmla="*/ 143 w 449"/>
                <a:gd name="T43" fmla="*/ 52 h 72"/>
                <a:gd name="T44" fmla="*/ 14 w 449"/>
                <a:gd name="T45" fmla="*/ 32 h 72"/>
                <a:gd name="T46" fmla="*/ 38 w 449"/>
                <a:gd name="T47" fmla="*/ 46 h 72"/>
                <a:gd name="T48" fmla="*/ 132 w 449"/>
                <a:gd name="T49" fmla="*/ 46 h 72"/>
                <a:gd name="T50" fmla="*/ 114 w 449"/>
                <a:gd name="T51" fmla="*/ 16 h 72"/>
                <a:gd name="T52" fmla="*/ 14 w 449"/>
                <a:gd name="T53"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9" h="72">
                  <a:moveTo>
                    <a:pt x="449" y="72"/>
                  </a:moveTo>
                  <a:cubicBezTo>
                    <a:pt x="437" y="71"/>
                    <a:pt x="437" y="71"/>
                    <a:pt x="437" y="71"/>
                  </a:cubicBezTo>
                  <a:cubicBezTo>
                    <a:pt x="435" y="71"/>
                    <a:pt x="255" y="61"/>
                    <a:pt x="210" y="57"/>
                  </a:cubicBezTo>
                  <a:cubicBezTo>
                    <a:pt x="164" y="52"/>
                    <a:pt x="142" y="10"/>
                    <a:pt x="141" y="9"/>
                  </a:cubicBezTo>
                  <a:cubicBezTo>
                    <a:pt x="139" y="5"/>
                    <a:pt x="139" y="5"/>
                    <a:pt x="139" y="5"/>
                  </a:cubicBezTo>
                  <a:cubicBezTo>
                    <a:pt x="143" y="4"/>
                    <a:pt x="143" y="4"/>
                    <a:pt x="143" y="4"/>
                  </a:cubicBezTo>
                  <a:cubicBezTo>
                    <a:pt x="144" y="4"/>
                    <a:pt x="172" y="0"/>
                    <a:pt x="216" y="0"/>
                  </a:cubicBezTo>
                  <a:cubicBezTo>
                    <a:pt x="234" y="0"/>
                    <a:pt x="253" y="1"/>
                    <a:pt x="271" y="2"/>
                  </a:cubicBezTo>
                  <a:cubicBezTo>
                    <a:pt x="346" y="7"/>
                    <a:pt x="438" y="65"/>
                    <a:pt x="439" y="65"/>
                  </a:cubicBezTo>
                  <a:lnTo>
                    <a:pt x="449" y="72"/>
                  </a:lnTo>
                  <a:close/>
                  <a:moveTo>
                    <a:pt x="149" y="10"/>
                  </a:moveTo>
                  <a:cubicBezTo>
                    <a:pt x="156" y="20"/>
                    <a:pt x="176" y="47"/>
                    <a:pt x="211" y="50"/>
                  </a:cubicBezTo>
                  <a:cubicBezTo>
                    <a:pt x="248" y="54"/>
                    <a:pt x="382" y="62"/>
                    <a:pt x="424" y="64"/>
                  </a:cubicBezTo>
                  <a:cubicBezTo>
                    <a:pt x="398" y="49"/>
                    <a:pt x="329" y="12"/>
                    <a:pt x="270" y="9"/>
                  </a:cubicBezTo>
                  <a:cubicBezTo>
                    <a:pt x="252" y="7"/>
                    <a:pt x="234" y="7"/>
                    <a:pt x="216" y="7"/>
                  </a:cubicBezTo>
                  <a:cubicBezTo>
                    <a:pt x="183" y="7"/>
                    <a:pt x="159" y="9"/>
                    <a:pt x="149" y="10"/>
                  </a:cubicBezTo>
                  <a:close/>
                  <a:moveTo>
                    <a:pt x="143" y="52"/>
                  </a:moveTo>
                  <a:cubicBezTo>
                    <a:pt x="38" y="52"/>
                    <a:pt x="38" y="52"/>
                    <a:pt x="38" y="52"/>
                  </a:cubicBezTo>
                  <a:cubicBezTo>
                    <a:pt x="25" y="52"/>
                    <a:pt x="7" y="34"/>
                    <a:pt x="5" y="32"/>
                  </a:cubicBezTo>
                  <a:cubicBezTo>
                    <a:pt x="0" y="27"/>
                    <a:pt x="0" y="27"/>
                    <a:pt x="0" y="27"/>
                  </a:cubicBezTo>
                  <a:cubicBezTo>
                    <a:pt x="117" y="9"/>
                    <a:pt x="117" y="9"/>
                    <a:pt x="117" y="9"/>
                  </a:cubicBezTo>
                  <a:lnTo>
                    <a:pt x="143" y="52"/>
                  </a:lnTo>
                  <a:close/>
                  <a:moveTo>
                    <a:pt x="14" y="32"/>
                  </a:moveTo>
                  <a:cubicBezTo>
                    <a:pt x="21" y="38"/>
                    <a:pt x="31" y="46"/>
                    <a:pt x="38" y="46"/>
                  </a:cubicBezTo>
                  <a:cubicBezTo>
                    <a:pt x="132" y="46"/>
                    <a:pt x="132" y="46"/>
                    <a:pt x="132" y="46"/>
                  </a:cubicBezTo>
                  <a:cubicBezTo>
                    <a:pt x="114" y="16"/>
                    <a:pt x="114" y="16"/>
                    <a:pt x="114" y="16"/>
                  </a:cubicBezTo>
                  <a:lnTo>
                    <a:pt x="14"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82" name="Freeform 18"/>
            <p:cNvSpPr>
              <a:spLocks noEditPoints="1"/>
            </p:cNvSpPr>
            <p:nvPr userDrawn="1"/>
          </p:nvSpPr>
          <p:spPr bwMode="auto">
            <a:xfrm>
              <a:off x="7548563" y="4581525"/>
              <a:ext cx="144462" cy="144462"/>
            </a:xfrm>
            <a:custGeom>
              <a:avLst/>
              <a:gdLst>
                <a:gd name="T0" fmla="*/ 81 w 161"/>
                <a:gd name="T1" fmla="*/ 161 h 161"/>
                <a:gd name="T2" fmla="*/ 0 w 161"/>
                <a:gd name="T3" fmla="*/ 81 h 161"/>
                <a:gd name="T4" fmla="*/ 81 w 161"/>
                <a:gd name="T5" fmla="*/ 0 h 161"/>
                <a:gd name="T6" fmla="*/ 161 w 161"/>
                <a:gd name="T7" fmla="*/ 81 h 161"/>
                <a:gd name="T8" fmla="*/ 81 w 161"/>
                <a:gd name="T9" fmla="*/ 161 h 161"/>
                <a:gd name="T10" fmla="*/ 81 w 161"/>
                <a:gd name="T11" fmla="*/ 9 h 161"/>
                <a:gd name="T12" fmla="*/ 9 w 161"/>
                <a:gd name="T13" fmla="*/ 81 h 161"/>
                <a:gd name="T14" fmla="*/ 81 w 161"/>
                <a:gd name="T15" fmla="*/ 152 h 161"/>
                <a:gd name="T16" fmla="*/ 152 w 161"/>
                <a:gd name="T17" fmla="*/ 81 h 161"/>
                <a:gd name="T18" fmla="*/ 81 w 161"/>
                <a:gd name="T19" fmla="*/ 9 h 161"/>
                <a:gd name="T20" fmla="*/ 81 w 161"/>
                <a:gd name="T21" fmla="*/ 125 h 161"/>
                <a:gd name="T22" fmla="*/ 37 w 161"/>
                <a:gd name="T23" fmla="*/ 81 h 161"/>
                <a:gd name="T24" fmla="*/ 81 w 161"/>
                <a:gd name="T25" fmla="*/ 37 h 161"/>
                <a:gd name="T26" fmla="*/ 125 w 161"/>
                <a:gd name="T27" fmla="*/ 81 h 161"/>
                <a:gd name="T28" fmla="*/ 81 w 161"/>
                <a:gd name="T29" fmla="*/ 125 h 161"/>
                <a:gd name="T30" fmla="*/ 81 w 161"/>
                <a:gd name="T31" fmla="*/ 45 h 161"/>
                <a:gd name="T32" fmla="*/ 45 w 161"/>
                <a:gd name="T33" fmla="*/ 81 h 161"/>
                <a:gd name="T34" fmla="*/ 81 w 161"/>
                <a:gd name="T35" fmla="*/ 116 h 161"/>
                <a:gd name="T36" fmla="*/ 116 w 161"/>
                <a:gd name="T37" fmla="*/ 81 h 161"/>
                <a:gd name="T38" fmla="*/ 81 w 161"/>
                <a:gd name="T39" fmla="*/ 4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 h="161">
                  <a:moveTo>
                    <a:pt x="81" y="161"/>
                  </a:moveTo>
                  <a:cubicBezTo>
                    <a:pt x="36" y="161"/>
                    <a:pt x="0" y="125"/>
                    <a:pt x="0" y="81"/>
                  </a:cubicBezTo>
                  <a:cubicBezTo>
                    <a:pt x="0" y="36"/>
                    <a:pt x="36" y="0"/>
                    <a:pt x="81" y="0"/>
                  </a:cubicBezTo>
                  <a:cubicBezTo>
                    <a:pt x="125" y="0"/>
                    <a:pt x="161" y="36"/>
                    <a:pt x="161" y="81"/>
                  </a:cubicBezTo>
                  <a:cubicBezTo>
                    <a:pt x="161" y="125"/>
                    <a:pt x="125" y="161"/>
                    <a:pt x="81" y="161"/>
                  </a:cubicBezTo>
                  <a:close/>
                  <a:moveTo>
                    <a:pt x="81" y="9"/>
                  </a:moveTo>
                  <a:cubicBezTo>
                    <a:pt x="41" y="9"/>
                    <a:pt x="9" y="41"/>
                    <a:pt x="9" y="81"/>
                  </a:cubicBezTo>
                  <a:cubicBezTo>
                    <a:pt x="9" y="120"/>
                    <a:pt x="41" y="152"/>
                    <a:pt x="81" y="152"/>
                  </a:cubicBezTo>
                  <a:cubicBezTo>
                    <a:pt x="120" y="152"/>
                    <a:pt x="152" y="120"/>
                    <a:pt x="152" y="81"/>
                  </a:cubicBezTo>
                  <a:cubicBezTo>
                    <a:pt x="152" y="41"/>
                    <a:pt x="120" y="9"/>
                    <a:pt x="81" y="9"/>
                  </a:cubicBezTo>
                  <a:close/>
                  <a:moveTo>
                    <a:pt x="81" y="125"/>
                  </a:moveTo>
                  <a:cubicBezTo>
                    <a:pt x="56" y="125"/>
                    <a:pt x="37" y="105"/>
                    <a:pt x="37" y="81"/>
                  </a:cubicBezTo>
                  <a:cubicBezTo>
                    <a:pt x="37" y="56"/>
                    <a:pt x="56" y="37"/>
                    <a:pt x="81" y="37"/>
                  </a:cubicBezTo>
                  <a:cubicBezTo>
                    <a:pt x="105" y="37"/>
                    <a:pt x="125" y="56"/>
                    <a:pt x="125" y="81"/>
                  </a:cubicBezTo>
                  <a:cubicBezTo>
                    <a:pt x="125" y="105"/>
                    <a:pt x="105" y="125"/>
                    <a:pt x="81" y="125"/>
                  </a:cubicBezTo>
                  <a:close/>
                  <a:moveTo>
                    <a:pt x="81" y="45"/>
                  </a:moveTo>
                  <a:cubicBezTo>
                    <a:pt x="61" y="45"/>
                    <a:pt x="45" y="61"/>
                    <a:pt x="45" y="81"/>
                  </a:cubicBezTo>
                  <a:cubicBezTo>
                    <a:pt x="45" y="100"/>
                    <a:pt x="61" y="116"/>
                    <a:pt x="81" y="116"/>
                  </a:cubicBezTo>
                  <a:cubicBezTo>
                    <a:pt x="100" y="116"/>
                    <a:pt x="116" y="100"/>
                    <a:pt x="116" y="81"/>
                  </a:cubicBezTo>
                  <a:cubicBezTo>
                    <a:pt x="116" y="61"/>
                    <a:pt x="100" y="45"/>
                    <a:pt x="81" y="45"/>
                  </a:cubicBezTo>
                  <a:close/>
                </a:path>
              </a:pathLst>
            </a:custGeom>
            <a:solidFill>
              <a:srgbClr val="FFFFFF"/>
            </a:solidFill>
            <a:ln w="3175">
              <a:no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83" name="Freeform 19"/>
            <p:cNvSpPr>
              <a:spLocks noEditPoints="1"/>
            </p:cNvSpPr>
            <p:nvPr userDrawn="1"/>
          </p:nvSpPr>
          <p:spPr bwMode="auto">
            <a:xfrm>
              <a:off x="7469188" y="4440238"/>
              <a:ext cx="827087" cy="227012"/>
            </a:xfrm>
            <a:custGeom>
              <a:avLst/>
              <a:gdLst>
                <a:gd name="T0" fmla="*/ 821 w 924"/>
                <a:gd name="T1" fmla="*/ 249 h 254"/>
                <a:gd name="T2" fmla="*/ 715 w 924"/>
                <a:gd name="T3" fmla="*/ 133 h 254"/>
                <a:gd name="T4" fmla="*/ 609 w 924"/>
                <a:gd name="T5" fmla="*/ 247 h 254"/>
                <a:gd name="T6" fmla="*/ 276 w 924"/>
                <a:gd name="T7" fmla="*/ 230 h 254"/>
                <a:gd name="T8" fmla="*/ 64 w 924"/>
                <a:gd name="T9" fmla="*/ 226 h 254"/>
                <a:gd name="T10" fmla="*/ 19 w 924"/>
                <a:gd name="T11" fmla="*/ 213 h 254"/>
                <a:gd name="T12" fmla="*/ 3 w 924"/>
                <a:gd name="T13" fmla="*/ 182 h 254"/>
                <a:gd name="T14" fmla="*/ 42 w 924"/>
                <a:gd name="T15" fmla="*/ 93 h 254"/>
                <a:gd name="T16" fmla="*/ 49 w 924"/>
                <a:gd name="T17" fmla="*/ 76 h 254"/>
                <a:gd name="T18" fmla="*/ 68 w 924"/>
                <a:gd name="T19" fmla="*/ 70 h 254"/>
                <a:gd name="T20" fmla="*/ 58 w 924"/>
                <a:gd name="T21" fmla="*/ 56 h 254"/>
                <a:gd name="T22" fmla="*/ 102 w 924"/>
                <a:gd name="T23" fmla="*/ 33 h 254"/>
                <a:gd name="T24" fmla="*/ 369 w 924"/>
                <a:gd name="T25" fmla="*/ 0 h 254"/>
                <a:gd name="T26" fmla="*/ 648 w 924"/>
                <a:gd name="T27" fmla="*/ 81 h 254"/>
                <a:gd name="T28" fmla="*/ 687 w 924"/>
                <a:gd name="T29" fmla="*/ 91 h 254"/>
                <a:gd name="T30" fmla="*/ 832 w 924"/>
                <a:gd name="T31" fmla="*/ 120 h 254"/>
                <a:gd name="T32" fmla="*/ 911 w 924"/>
                <a:gd name="T33" fmla="*/ 173 h 254"/>
                <a:gd name="T34" fmla="*/ 890 w 924"/>
                <a:gd name="T35" fmla="*/ 186 h 254"/>
                <a:gd name="T36" fmla="*/ 911 w 924"/>
                <a:gd name="T37" fmla="*/ 186 h 254"/>
                <a:gd name="T38" fmla="*/ 916 w 924"/>
                <a:gd name="T39" fmla="*/ 222 h 254"/>
                <a:gd name="T40" fmla="*/ 826 w 924"/>
                <a:gd name="T41" fmla="*/ 253 h 254"/>
                <a:gd name="T42" fmla="*/ 715 w 924"/>
                <a:gd name="T43" fmla="*/ 124 h 254"/>
                <a:gd name="T44" fmla="*/ 830 w 924"/>
                <a:gd name="T45" fmla="*/ 244 h 254"/>
                <a:gd name="T46" fmla="*/ 907 w 924"/>
                <a:gd name="T47" fmla="*/ 217 h 254"/>
                <a:gd name="T48" fmla="*/ 914 w 924"/>
                <a:gd name="T49" fmla="*/ 202 h 254"/>
                <a:gd name="T50" fmla="*/ 911 w 924"/>
                <a:gd name="T51" fmla="*/ 194 h 254"/>
                <a:gd name="T52" fmla="*/ 888 w 924"/>
                <a:gd name="T53" fmla="*/ 194 h 254"/>
                <a:gd name="T54" fmla="*/ 889 w 924"/>
                <a:gd name="T55" fmla="*/ 166 h 254"/>
                <a:gd name="T56" fmla="*/ 743 w 924"/>
                <a:gd name="T57" fmla="*/ 103 h 254"/>
                <a:gd name="T58" fmla="*/ 663 w 924"/>
                <a:gd name="T59" fmla="*/ 98 h 254"/>
                <a:gd name="T60" fmla="*/ 426 w 924"/>
                <a:gd name="T61" fmla="*/ 10 h 254"/>
                <a:gd name="T62" fmla="*/ 241 w 924"/>
                <a:gd name="T63" fmla="*/ 18 h 254"/>
                <a:gd name="T64" fmla="*/ 103 w 924"/>
                <a:gd name="T65" fmla="*/ 42 h 254"/>
                <a:gd name="T66" fmla="*/ 64 w 924"/>
                <a:gd name="T67" fmla="*/ 50 h 254"/>
                <a:gd name="T68" fmla="*/ 52 w 924"/>
                <a:gd name="T69" fmla="*/ 85 h 254"/>
                <a:gd name="T70" fmla="*/ 45 w 924"/>
                <a:gd name="T71" fmla="*/ 102 h 254"/>
                <a:gd name="T72" fmla="*/ 11 w 924"/>
                <a:gd name="T73" fmla="*/ 184 h 254"/>
                <a:gd name="T74" fmla="*/ 21 w 924"/>
                <a:gd name="T75" fmla="*/ 205 h 254"/>
                <a:gd name="T76" fmla="*/ 56 w 924"/>
                <a:gd name="T77" fmla="*/ 219 h 254"/>
                <a:gd name="T78" fmla="*/ 284 w 924"/>
                <a:gd name="T79" fmla="*/ 226 h 254"/>
                <a:gd name="T80" fmla="*/ 715 w 924"/>
                <a:gd name="T81" fmla="*/ 1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24" h="254">
                  <a:moveTo>
                    <a:pt x="821" y="254"/>
                  </a:moveTo>
                  <a:cubicBezTo>
                    <a:pt x="821" y="249"/>
                    <a:pt x="821" y="249"/>
                    <a:pt x="821" y="249"/>
                  </a:cubicBezTo>
                  <a:cubicBezTo>
                    <a:pt x="821" y="245"/>
                    <a:pt x="822" y="243"/>
                    <a:pt x="822" y="240"/>
                  </a:cubicBezTo>
                  <a:cubicBezTo>
                    <a:pt x="822" y="181"/>
                    <a:pt x="774" y="133"/>
                    <a:pt x="715" y="133"/>
                  </a:cubicBezTo>
                  <a:cubicBezTo>
                    <a:pt x="653" y="133"/>
                    <a:pt x="609" y="179"/>
                    <a:pt x="609" y="242"/>
                  </a:cubicBezTo>
                  <a:cubicBezTo>
                    <a:pt x="609" y="247"/>
                    <a:pt x="609" y="247"/>
                    <a:pt x="609" y="247"/>
                  </a:cubicBezTo>
                  <a:cubicBezTo>
                    <a:pt x="276" y="234"/>
                    <a:pt x="276" y="234"/>
                    <a:pt x="276" y="234"/>
                  </a:cubicBezTo>
                  <a:cubicBezTo>
                    <a:pt x="276" y="230"/>
                    <a:pt x="276" y="230"/>
                    <a:pt x="276" y="230"/>
                  </a:cubicBezTo>
                  <a:cubicBezTo>
                    <a:pt x="271" y="176"/>
                    <a:pt x="224" y="133"/>
                    <a:pt x="170" y="133"/>
                  </a:cubicBezTo>
                  <a:cubicBezTo>
                    <a:pt x="116" y="133"/>
                    <a:pt x="71" y="173"/>
                    <a:pt x="64" y="226"/>
                  </a:cubicBezTo>
                  <a:cubicBezTo>
                    <a:pt x="63" y="231"/>
                    <a:pt x="63" y="231"/>
                    <a:pt x="63" y="231"/>
                  </a:cubicBezTo>
                  <a:cubicBezTo>
                    <a:pt x="19" y="213"/>
                    <a:pt x="19" y="213"/>
                    <a:pt x="19" y="213"/>
                  </a:cubicBezTo>
                  <a:cubicBezTo>
                    <a:pt x="17" y="213"/>
                    <a:pt x="8" y="210"/>
                    <a:pt x="4" y="202"/>
                  </a:cubicBezTo>
                  <a:cubicBezTo>
                    <a:pt x="1" y="197"/>
                    <a:pt x="0" y="190"/>
                    <a:pt x="3" y="182"/>
                  </a:cubicBezTo>
                  <a:cubicBezTo>
                    <a:pt x="8" y="168"/>
                    <a:pt x="24" y="108"/>
                    <a:pt x="24" y="108"/>
                  </a:cubicBezTo>
                  <a:cubicBezTo>
                    <a:pt x="25" y="103"/>
                    <a:pt x="30" y="94"/>
                    <a:pt x="42" y="93"/>
                  </a:cubicBezTo>
                  <a:cubicBezTo>
                    <a:pt x="45" y="76"/>
                    <a:pt x="45" y="76"/>
                    <a:pt x="45" y="76"/>
                  </a:cubicBezTo>
                  <a:cubicBezTo>
                    <a:pt x="49" y="76"/>
                    <a:pt x="49" y="76"/>
                    <a:pt x="49" y="76"/>
                  </a:cubicBezTo>
                  <a:cubicBezTo>
                    <a:pt x="49" y="76"/>
                    <a:pt x="50" y="76"/>
                    <a:pt x="51" y="76"/>
                  </a:cubicBezTo>
                  <a:cubicBezTo>
                    <a:pt x="58" y="76"/>
                    <a:pt x="66" y="74"/>
                    <a:pt x="68" y="70"/>
                  </a:cubicBezTo>
                  <a:cubicBezTo>
                    <a:pt x="70" y="61"/>
                    <a:pt x="61" y="57"/>
                    <a:pt x="60" y="57"/>
                  </a:cubicBezTo>
                  <a:cubicBezTo>
                    <a:pt x="58" y="56"/>
                    <a:pt x="58" y="56"/>
                    <a:pt x="58" y="56"/>
                  </a:cubicBezTo>
                  <a:cubicBezTo>
                    <a:pt x="48" y="33"/>
                    <a:pt x="48" y="33"/>
                    <a:pt x="48" y="33"/>
                  </a:cubicBezTo>
                  <a:cubicBezTo>
                    <a:pt x="102" y="33"/>
                    <a:pt x="102" y="33"/>
                    <a:pt x="102" y="33"/>
                  </a:cubicBezTo>
                  <a:cubicBezTo>
                    <a:pt x="109" y="32"/>
                    <a:pt x="193" y="14"/>
                    <a:pt x="240" y="9"/>
                  </a:cubicBezTo>
                  <a:cubicBezTo>
                    <a:pt x="290" y="3"/>
                    <a:pt x="329" y="0"/>
                    <a:pt x="369" y="0"/>
                  </a:cubicBezTo>
                  <a:cubicBezTo>
                    <a:pt x="387" y="0"/>
                    <a:pt x="406" y="0"/>
                    <a:pt x="426" y="2"/>
                  </a:cubicBezTo>
                  <a:cubicBezTo>
                    <a:pt x="518" y="8"/>
                    <a:pt x="609" y="59"/>
                    <a:pt x="648" y="81"/>
                  </a:cubicBezTo>
                  <a:cubicBezTo>
                    <a:pt x="656" y="85"/>
                    <a:pt x="663" y="89"/>
                    <a:pt x="664" y="90"/>
                  </a:cubicBezTo>
                  <a:cubicBezTo>
                    <a:pt x="667" y="90"/>
                    <a:pt x="676" y="91"/>
                    <a:pt x="687" y="91"/>
                  </a:cubicBezTo>
                  <a:cubicBezTo>
                    <a:pt x="704" y="92"/>
                    <a:pt x="728" y="93"/>
                    <a:pt x="744" y="95"/>
                  </a:cubicBezTo>
                  <a:cubicBezTo>
                    <a:pt x="776" y="99"/>
                    <a:pt x="794" y="102"/>
                    <a:pt x="832" y="120"/>
                  </a:cubicBezTo>
                  <a:cubicBezTo>
                    <a:pt x="869" y="137"/>
                    <a:pt x="902" y="165"/>
                    <a:pt x="903" y="166"/>
                  </a:cubicBezTo>
                  <a:cubicBezTo>
                    <a:pt x="911" y="173"/>
                    <a:pt x="911" y="173"/>
                    <a:pt x="911" y="173"/>
                  </a:cubicBezTo>
                  <a:cubicBezTo>
                    <a:pt x="873" y="175"/>
                    <a:pt x="873" y="175"/>
                    <a:pt x="873" y="175"/>
                  </a:cubicBezTo>
                  <a:cubicBezTo>
                    <a:pt x="890" y="186"/>
                    <a:pt x="890" y="186"/>
                    <a:pt x="890" y="186"/>
                  </a:cubicBezTo>
                  <a:cubicBezTo>
                    <a:pt x="910" y="186"/>
                    <a:pt x="910" y="186"/>
                    <a:pt x="910" y="186"/>
                  </a:cubicBezTo>
                  <a:cubicBezTo>
                    <a:pt x="910" y="186"/>
                    <a:pt x="911" y="186"/>
                    <a:pt x="911" y="186"/>
                  </a:cubicBezTo>
                  <a:cubicBezTo>
                    <a:pt x="914" y="186"/>
                    <a:pt x="921" y="187"/>
                    <a:pt x="923" y="201"/>
                  </a:cubicBezTo>
                  <a:cubicBezTo>
                    <a:pt x="924" y="213"/>
                    <a:pt x="919" y="219"/>
                    <a:pt x="916" y="222"/>
                  </a:cubicBezTo>
                  <a:cubicBezTo>
                    <a:pt x="916" y="232"/>
                    <a:pt x="916" y="232"/>
                    <a:pt x="916" y="232"/>
                  </a:cubicBezTo>
                  <a:cubicBezTo>
                    <a:pt x="916" y="236"/>
                    <a:pt x="916" y="239"/>
                    <a:pt x="826" y="253"/>
                  </a:cubicBezTo>
                  <a:lnTo>
                    <a:pt x="821" y="254"/>
                  </a:lnTo>
                  <a:close/>
                  <a:moveTo>
                    <a:pt x="715" y="124"/>
                  </a:moveTo>
                  <a:cubicBezTo>
                    <a:pt x="779" y="124"/>
                    <a:pt x="830" y="176"/>
                    <a:pt x="830" y="240"/>
                  </a:cubicBezTo>
                  <a:cubicBezTo>
                    <a:pt x="830" y="241"/>
                    <a:pt x="830" y="242"/>
                    <a:pt x="830" y="244"/>
                  </a:cubicBezTo>
                  <a:cubicBezTo>
                    <a:pt x="864" y="239"/>
                    <a:pt x="898" y="232"/>
                    <a:pt x="907" y="230"/>
                  </a:cubicBezTo>
                  <a:cubicBezTo>
                    <a:pt x="907" y="217"/>
                    <a:pt x="907" y="217"/>
                    <a:pt x="907" y="217"/>
                  </a:cubicBezTo>
                  <a:cubicBezTo>
                    <a:pt x="910" y="216"/>
                    <a:pt x="910" y="216"/>
                    <a:pt x="910" y="216"/>
                  </a:cubicBezTo>
                  <a:cubicBezTo>
                    <a:pt x="910" y="216"/>
                    <a:pt x="916" y="213"/>
                    <a:pt x="914" y="202"/>
                  </a:cubicBezTo>
                  <a:cubicBezTo>
                    <a:pt x="914" y="197"/>
                    <a:pt x="912" y="194"/>
                    <a:pt x="911" y="194"/>
                  </a:cubicBezTo>
                  <a:cubicBezTo>
                    <a:pt x="911" y="194"/>
                    <a:pt x="911" y="194"/>
                    <a:pt x="911" y="194"/>
                  </a:cubicBezTo>
                  <a:cubicBezTo>
                    <a:pt x="910" y="194"/>
                    <a:pt x="910" y="194"/>
                    <a:pt x="910" y="194"/>
                  </a:cubicBezTo>
                  <a:cubicBezTo>
                    <a:pt x="888" y="194"/>
                    <a:pt x="888" y="194"/>
                    <a:pt x="888" y="194"/>
                  </a:cubicBezTo>
                  <a:cubicBezTo>
                    <a:pt x="846" y="168"/>
                    <a:pt x="846" y="168"/>
                    <a:pt x="846" y="168"/>
                  </a:cubicBezTo>
                  <a:cubicBezTo>
                    <a:pt x="889" y="166"/>
                    <a:pt x="889" y="166"/>
                    <a:pt x="889" y="166"/>
                  </a:cubicBezTo>
                  <a:cubicBezTo>
                    <a:pt x="877" y="156"/>
                    <a:pt x="853" y="139"/>
                    <a:pt x="828" y="128"/>
                  </a:cubicBezTo>
                  <a:cubicBezTo>
                    <a:pt x="792" y="111"/>
                    <a:pt x="774" y="107"/>
                    <a:pt x="743" y="103"/>
                  </a:cubicBezTo>
                  <a:cubicBezTo>
                    <a:pt x="727" y="101"/>
                    <a:pt x="704" y="100"/>
                    <a:pt x="687" y="100"/>
                  </a:cubicBezTo>
                  <a:cubicBezTo>
                    <a:pt x="675" y="99"/>
                    <a:pt x="667" y="99"/>
                    <a:pt x="663" y="98"/>
                  </a:cubicBezTo>
                  <a:cubicBezTo>
                    <a:pt x="661" y="98"/>
                    <a:pt x="656" y="96"/>
                    <a:pt x="644" y="89"/>
                  </a:cubicBezTo>
                  <a:cubicBezTo>
                    <a:pt x="606" y="67"/>
                    <a:pt x="516" y="17"/>
                    <a:pt x="426" y="10"/>
                  </a:cubicBezTo>
                  <a:cubicBezTo>
                    <a:pt x="406" y="9"/>
                    <a:pt x="387" y="8"/>
                    <a:pt x="369" y="8"/>
                  </a:cubicBezTo>
                  <a:cubicBezTo>
                    <a:pt x="330" y="8"/>
                    <a:pt x="291" y="12"/>
                    <a:pt x="241" y="18"/>
                  </a:cubicBezTo>
                  <a:cubicBezTo>
                    <a:pt x="193" y="23"/>
                    <a:pt x="105" y="41"/>
                    <a:pt x="104" y="42"/>
                  </a:cubicBezTo>
                  <a:cubicBezTo>
                    <a:pt x="103" y="42"/>
                    <a:pt x="103" y="42"/>
                    <a:pt x="103" y="42"/>
                  </a:cubicBezTo>
                  <a:cubicBezTo>
                    <a:pt x="61" y="42"/>
                    <a:pt x="61" y="42"/>
                    <a:pt x="61" y="42"/>
                  </a:cubicBezTo>
                  <a:cubicBezTo>
                    <a:pt x="64" y="50"/>
                    <a:pt x="64" y="50"/>
                    <a:pt x="64" y="50"/>
                  </a:cubicBezTo>
                  <a:cubicBezTo>
                    <a:pt x="71" y="52"/>
                    <a:pt x="80" y="60"/>
                    <a:pt x="76" y="72"/>
                  </a:cubicBezTo>
                  <a:cubicBezTo>
                    <a:pt x="73" y="83"/>
                    <a:pt x="60" y="84"/>
                    <a:pt x="52" y="85"/>
                  </a:cubicBezTo>
                  <a:cubicBezTo>
                    <a:pt x="49" y="102"/>
                    <a:pt x="49" y="102"/>
                    <a:pt x="49" y="102"/>
                  </a:cubicBezTo>
                  <a:cubicBezTo>
                    <a:pt x="45" y="102"/>
                    <a:pt x="45" y="102"/>
                    <a:pt x="45" y="102"/>
                  </a:cubicBezTo>
                  <a:cubicBezTo>
                    <a:pt x="35" y="101"/>
                    <a:pt x="33" y="109"/>
                    <a:pt x="32" y="110"/>
                  </a:cubicBezTo>
                  <a:cubicBezTo>
                    <a:pt x="32" y="112"/>
                    <a:pt x="16" y="170"/>
                    <a:pt x="11" y="184"/>
                  </a:cubicBezTo>
                  <a:cubicBezTo>
                    <a:pt x="9" y="190"/>
                    <a:pt x="9" y="195"/>
                    <a:pt x="11" y="198"/>
                  </a:cubicBezTo>
                  <a:cubicBezTo>
                    <a:pt x="14" y="203"/>
                    <a:pt x="21" y="205"/>
                    <a:pt x="21" y="205"/>
                  </a:cubicBezTo>
                  <a:cubicBezTo>
                    <a:pt x="21" y="205"/>
                    <a:pt x="21" y="205"/>
                    <a:pt x="21" y="205"/>
                  </a:cubicBezTo>
                  <a:cubicBezTo>
                    <a:pt x="56" y="219"/>
                    <a:pt x="56" y="219"/>
                    <a:pt x="56" y="219"/>
                  </a:cubicBezTo>
                  <a:cubicBezTo>
                    <a:pt x="66" y="165"/>
                    <a:pt x="114" y="124"/>
                    <a:pt x="170" y="124"/>
                  </a:cubicBezTo>
                  <a:cubicBezTo>
                    <a:pt x="228" y="124"/>
                    <a:pt x="277" y="169"/>
                    <a:pt x="284" y="226"/>
                  </a:cubicBezTo>
                  <a:cubicBezTo>
                    <a:pt x="600" y="238"/>
                    <a:pt x="600" y="238"/>
                    <a:pt x="600" y="238"/>
                  </a:cubicBezTo>
                  <a:cubicBezTo>
                    <a:pt x="602" y="172"/>
                    <a:pt x="650" y="124"/>
                    <a:pt x="715" y="124"/>
                  </a:cubicBezTo>
                  <a:close/>
                </a:path>
              </a:pathLst>
            </a:custGeom>
            <a:solidFill>
              <a:srgbClr val="FFFFFF"/>
            </a:solidFill>
            <a:ln w="3175">
              <a:no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cxnSp>
        <p:nvCxnSpPr>
          <p:cNvPr id="384" name="Straight Connector 383"/>
          <p:cNvCxnSpPr/>
          <p:nvPr/>
        </p:nvCxnSpPr>
        <p:spPr bwMode="black">
          <a:xfrm flipV="1">
            <a:off x="7831587" y="2919112"/>
            <a:ext cx="3548" cy="1554480"/>
          </a:xfrm>
          <a:prstGeom prst="line">
            <a:avLst/>
          </a:prstGeom>
          <a:ln w="1841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263" name="Jazz Hands"/>
          <p:cNvGrpSpPr/>
          <p:nvPr/>
        </p:nvGrpSpPr>
        <p:grpSpPr>
          <a:xfrm>
            <a:off x="635166" y="1955800"/>
            <a:ext cx="1276684" cy="471488"/>
            <a:chOff x="635000" y="1955800"/>
            <a:chExt cx="1276351" cy="471488"/>
          </a:xfrm>
          <a:solidFill>
            <a:schemeClr val="accent5"/>
          </a:solidFill>
        </p:grpSpPr>
        <p:sp>
          <p:nvSpPr>
            <p:cNvPr id="3146" name="Freeform 98"/>
            <p:cNvSpPr>
              <a:spLocks noEditPoints="1"/>
            </p:cNvSpPr>
            <p:nvPr userDrawn="1"/>
          </p:nvSpPr>
          <p:spPr bwMode="auto">
            <a:xfrm>
              <a:off x="1519238" y="2019300"/>
              <a:ext cx="392113" cy="407988"/>
            </a:xfrm>
            <a:custGeom>
              <a:avLst/>
              <a:gdLst>
                <a:gd name="T0" fmla="*/ 184 w 229"/>
                <a:gd name="T1" fmla="*/ 237 h 238"/>
                <a:gd name="T2" fmla="*/ 84 w 229"/>
                <a:gd name="T3" fmla="*/ 214 h 238"/>
                <a:gd name="T4" fmla="*/ 53 w 229"/>
                <a:gd name="T5" fmla="*/ 208 h 238"/>
                <a:gd name="T6" fmla="*/ 9 w 229"/>
                <a:gd name="T7" fmla="*/ 194 h 238"/>
                <a:gd name="T8" fmla="*/ 51 w 229"/>
                <a:gd name="T9" fmla="*/ 174 h 238"/>
                <a:gd name="T10" fmla="*/ 82 w 229"/>
                <a:gd name="T11" fmla="*/ 174 h 238"/>
                <a:gd name="T12" fmla="*/ 85 w 229"/>
                <a:gd name="T13" fmla="*/ 162 h 238"/>
                <a:gd name="T14" fmla="*/ 6 w 229"/>
                <a:gd name="T15" fmla="*/ 86 h 238"/>
                <a:gd name="T16" fmla="*/ 15 w 229"/>
                <a:gd name="T17" fmla="*/ 57 h 238"/>
                <a:gd name="T18" fmla="*/ 27 w 229"/>
                <a:gd name="T19" fmla="*/ 61 h 238"/>
                <a:gd name="T20" fmla="*/ 38 w 229"/>
                <a:gd name="T21" fmla="*/ 40 h 238"/>
                <a:gd name="T22" fmla="*/ 42 w 229"/>
                <a:gd name="T23" fmla="*/ 17 h 238"/>
                <a:gd name="T24" fmla="*/ 64 w 229"/>
                <a:gd name="T25" fmla="*/ 21 h 238"/>
                <a:gd name="T26" fmla="*/ 87 w 229"/>
                <a:gd name="T27" fmla="*/ 22 h 238"/>
                <a:gd name="T28" fmla="*/ 102 w 229"/>
                <a:gd name="T29" fmla="*/ 0 h 238"/>
                <a:gd name="T30" fmla="*/ 147 w 229"/>
                <a:gd name="T31" fmla="*/ 84 h 238"/>
                <a:gd name="T32" fmla="*/ 159 w 229"/>
                <a:gd name="T33" fmla="*/ 25 h 238"/>
                <a:gd name="T34" fmla="*/ 178 w 229"/>
                <a:gd name="T35" fmla="*/ 13 h 238"/>
                <a:gd name="T36" fmla="*/ 182 w 229"/>
                <a:gd name="T37" fmla="*/ 98 h 238"/>
                <a:gd name="T38" fmla="*/ 220 w 229"/>
                <a:gd name="T39" fmla="*/ 164 h 238"/>
                <a:gd name="T40" fmla="*/ 203 w 229"/>
                <a:gd name="T41" fmla="*/ 229 h 238"/>
                <a:gd name="T42" fmla="*/ 54 w 229"/>
                <a:gd name="T43" fmla="*/ 200 h 238"/>
                <a:gd name="T44" fmla="*/ 83 w 229"/>
                <a:gd name="T45" fmla="*/ 205 h 238"/>
                <a:gd name="T46" fmla="*/ 119 w 229"/>
                <a:gd name="T47" fmla="*/ 207 h 238"/>
                <a:gd name="T48" fmla="*/ 186 w 229"/>
                <a:gd name="T49" fmla="*/ 229 h 238"/>
                <a:gd name="T50" fmla="*/ 217 w 229"/>
                <a:gd name="T51" fmla="*/ 181 h 238"/>
                <a:gd name="T52" fmla="*/ 199 w 229"/>
                <a:gd name="T53" fmla="*/ 160 h 238"/>
                <a:gd name="T54" fmla="*/ 174 w 229"/>
                <a:gd name="T55" fmla="*/ 101 h 238"/>
                <a:gd name="T56" fmla="*/ 183 w 229"/>
                <a:gd name="T57" fmla="*/ 29 h 238"/>
                <a:gd name="T58" fmla="*/ 167 w 229"/>
                <a:gd name="T59" fmla="*/ 27 h 238"/>
                <a:gd name="T60" fmla="*/ 151 w 229"/>
                <a:gd name="T61" fmla="*/ 93 h 238"/>
                <a:gd name="T62" fmla="*/ 144 w 229"/>
                <a:gd name="T63" fmla="*/ 93 h 238"/>
                <a:gd name="T64" fmla="*/ 109 w 229"/>
                <a:gd name="T65" fmla="*/ 13 h 238"/>
                <a:gd name="T66" fmla="*/ 95 w 229"/>
                <a:gd name="T67" fmla="*/ 19 h 238"/>
                <a:gd name="T68" fmla="*/ 120 w 229"/>
                <a:gd name="T69" fmla="*/ 94 h 238"/>
                <a:gd name="T70" fmla="*/ 113 w 229"/>
                <a:gd name="T71" fmla="*/ 97 h 238"/>
                <a:gd name="T72" fmla="*/ 57 w 229"/>
                <a:gd name="T73" fmla="*/ 26 h 238"/>
                <a:gd name="T74" fmla="*/ 44 w 229"/>
                <a:gd name="T75" fmla="*/ 29 h 238"/>
                <a:gd name="T76" fmla="*/ 94 w 229"/>
                <a:gd name="T77" fmla="*/ 106 h 238"/>
                <a:gd name="T78" fmla="*/ 91 w 229"/>
                <a:gd name="T79" fmla="*/ 116 h 238"/>
                <a:gd name="T80" fmla="*/ 85 w 229"/>
                <a:gd name="T81" fmla="*/ 117 h 238"/>
                <a:gd name="T82" fmla="*/ 17 w 229"/>
                <a:gd name="T83" fmla="*/ 66 h 238"/>
                <a:gd name="T84" fmla="*/ 9 w 229"/>
                <a:gd name="T85" fmla="*/ 74 h 238"/>
                <a:gd name="T86" fmla="*/ 81 w 229"/>
                <a:gd name="T87" fmla="*/ 138 h 238"/>
                <a:gd name="T88" fmla="*/ 93 w 229"/>
                <a:gd name="T89" fmla="*/ 159 h 238"/>
                <a:gd name="T90" fmla="*/ 94 w 229"/>
                <a:gd name="T91" fmla="*/ 172 h 238"/>
                <a:gd name="T92" fmla="*/ 86 w 229"/>
                <a:gd name="T93" fmla="*/ 181 h 238"/>
                <a:gd name="T94" fmla="*/ 53 w 229"/>
                <a:gd name="T95" fmla="*/ 182 h 238"/>
                <a:gd name="T96" fmla="*/ 24 w 229"/>
                <a:gd name="T97" fmla="*/ 186 h 238"/>
                <a:gd name="T98" fmla="*/ 25 w 229"/>
                <a:gd name="T99" fmla="*/ 201 h 238"/>
                <a:gd name="T100" fmla="*/ 54 w 229"/>
                <a:gd name="T101" fmla="*/ 20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9" h="238">
                  <a:moveTo>
                    <a:pt x="189" y="238"/>
                  </a:moveTo>
                  <a:cubicBezTo>
                    <a:pt x="187" y="238"/>
                    <a:pt x="185" y="238"/>
                    <a:pt x="184" y="237"/>
                  </a:cubicBezTo>
                  <a:cubicBezTo>
                    <a:pt x="118" y="216"/>
                    <a:pt x="118" y="216"/>
                    <a:pt x="118" y="216"/>
                  </a:cubicBezTo>
                  <a:cubicBezTo>
                    <a:pt x="84" y="214"/>
                    <a:pt x="84" y="214"/>
                    <a:pt x="84" y="214"/>
                  </a:cubicBezTo>
                  <a:cubicBezTo>
                    <a:pt x="83" y="214"/>
                    <a:pt x="82" y="214"/>
                    <a:pt x="82" y="214"/>
                  </a:cubicBezTo>
                  <a:cubicBezTo>
                    <a:pt x="53" y="208"/>
                    <a:pt x="53" y="208"/>
                    <a:pt x="53" y="208"/>
                  </a:cubicBezTo>
                  <a:cubicBezTo>
                    <a:pt x="25" y="210"/>
                    <a:pt x="25" y="210"/>
                    <a:pt x="25" y="210"/>
                  </a:cubicBezTo>
                  <a:cubicBezTo>
                    <a:pt x="17" y="210"/>
                    <a:pt x="9" y="203"/>
                    <a:pt x="9" y="194"/>
                  </a:cubicBezTo>
                  <a:cubicBezTo>
                    <a:pt x="9" y="186"/>
                    <a:pt x="15" y="178"/>
                    <a:pt x="23" y="177"/>
                  </a:cubicBezTo>
                  <a:cubicBezTo>
                    <a:pt x="51" y="174"/>
                    <a:pt x="51" y="174"/>
                    <a:pt x="51" y="174"/>
                  </a:cubicBezTo>
                  <a:cubicBezTo>
                    <a:pt x="51" y="174"/>
                    <a:pt x="52" y="174"/>
                    <a:pt x="53" y="174"/>
                  </a:cubicBezTo>
                  <a:cubicBezTo>
                    <a:pt x="82" y="174"/>
                    <a:pt x="82" y="174"/>
                    <a:pt x="82" y="174"/>
                  </a:cubicBezTo>
                  <a:cubicBezTo>
                    <a:pt x="86" y="170"/>
                    <a:pt x="86" y="170"/>
                    <a:pt x="86" y="170"/>
                  </a:cubicBezTo>
                  <a:cubicBezTo>
                    <a:pt x="85" y="162"/>
                    <a:pt x="85" y="162"/>
                    <a:pt x="85" y="162"/>
                  </a:cubicBezTo>
                  <a:cubicBezTo>
                    <a:pt x="75" y="144"/>
                    <a:pt x="75" y="144"/>
                    <a:pt x="75" y="144"/>
                  </a:cubicBezTo>
                  <a:cubicBezTo>
                    <a:pt x="6" y="86"/>
                    <a:pt x="6" y="86"/>
                    <a:pt x="6" y="86"/>
                  </a:cubicBezTo>
                  <a:cubicBezTo>
                    <a:pt x="3" y="83"/>
                    <a:pt x="1" y="79"/>
                    <a:pt x="0" y="75"/>
                  </a:cubicBezTo>
                  <a:cubicBezTo>
                    <a:pt x="0" y="66"/>
                    <a:pt x="7" y="58"/>
                    <a:pt x="15" y="57"/>
                  </a:cubicBezTo>
                  <a:cubicBezTo>
                    <a:pt x="16" y="57"/>
                    <a:pt x="16" y="57"/>
                    <a:pt x="17" y="57"/>
                  </a:cubicBezTo>
                  <a:cubicBezTo>
                    <a:pt x="20" y="57"/>
                    <a:pt x="24" y="58"/>
                    <a:pt x="27" y="61"/>
                  </a:cubicBezTo>
                  <a:cubicBezTo>
                    <a:pt x="82" y="104"/>
                    <a:pt x="82" y="104"/>
                    <a:pt x="82" y="104"/>
                  </a:cubicBezTo>
                  <a:cubicBezTo>
                    <a:pt x="38" y="40"/>
                    <a:pt x="38" y="40"/>
                    <a:pt x="38" y="40"/>
                  </a:cubicBezTo>
                  <a:cubicBezTo>
                    <a:pt x="35" y="36"/>
                    <a:pt x="34" y="32"/>
                    <a:pt x="35" y="28"/>
                  </a:cubicBezTo>
                  <a:cubicBezTo>
                    <a:pt x="36" y="23"/>
                    <a:pt x="38" y="20"/>
                    <a:pt x="42" y="17"/>
                  </a:cubicBezTo>
                  <a:cubicBezTo>
                    <a:pt x="45" y="15"/>
                    <a:pt x="48" y="14"/>
                    <a:pt x="51" y="14"/>
                  </a:cubicBezTo>
                  <a:cubicBezTo>
                    <a:pt x="56" y="14"/>
                    <a:pt x="61" y="17"/>
                    <a:pt x="64" y="21"/>
                  </a:cubicBezTo>
                  <a:cubicBezTo>
                    <a:pt x="108" y="81"/>
                    <a:pt x="108" y="81"/>
                    <a:pt x="108" y="81"/>
                  </a:cubicBezTo>
                  <a:cubicBezTo>
                    <a:pt x="87" y="22"/>
                    <a:pt x="87" y="22"/>
                    <a:pt x="87" y="22"/>
                  </a:cubicBezTo>
                  <a:cubicBezTo>
                    <a:pt x="84" y="13"/>
                    <a:pt x="88" y="4"/>
                    <a:pt x="97" y="1"/>
                  </a:cubicBezTo>
                  <a:cubicBezTo>
                    <a:pt x="98" y="0"/>
                    <a:pt x="100" y="0"/>
                    <a:pt x="102" y="0"/>
                  </a:cubicBezTo>
                  <a:cubicBezTo>
                    <a:pt x="109" y="0"/>
                    <a:pt x="115" y="4"/>
                    <a:pt x="117" y="10"/>
                  </a:cubicBezTo>
                  <a:cubicBezTo>
                    <a:pt x="147" y="84"/>
                    <a:pt x="147" y="84"/>
                    <a:pt x="147" y="84"/>
                  </a:cubicBezTo>
                  <a:cubicBezTo>
                    <a:pt x="147" y="84"/>
                    <a:pt x="147" y="84"/>
                    <a:pt x="147" y="84"/>
                  </a:cubicBezTo>
                  <a:cubicBezTo>
                    <a:pt x="159" y="25"/>
                    <a:pt x="159" y="25"/>
                    <a:pt x="159" y="25"/>
                  </a:cubicBezTo>
                  <a:cubicBezTo>
                    <a:pt x="160" y="18"/>
                    <a:pt x="167" y="12"/>
                    <a:pt x="175" y="12"/>
                  </a:cubicBezTo>
                  <a:cubicBezTo>
                    <a:pt x="176" y="12"/>
                    <a:pt x="177" y="12"/>
                    <a:pt x="178" y="13"/>
                  </a:cubicBezTo>
                  <a:cubicBezTo>
                    <a:pt x="186" y="14"/>
                    <a:pt x="192" y="22"/>
                    <a:pt x="191" y="31"/>
                  </a:cubicBezTo>
                  <a:cubicBezTo>
                    <a:pt x="182" y="98"/>
                    <a:pt x="182" y="98"/>
                    <a:pt x="182" y="98"/>
                  </a:cubicBezTo>
                  <a:cubicBezTo>
                    <a:pt x="205" y="154"/>
                    <a:pt x="205" y="154"/>
                    <a:pt x="205" y="154"/>
                  </a:cubicBezTo>
                  <a:cubicBezTo>
                    <a:pt x="220" y="164"/>
                    <a:pt x="220" y="164"/>
                    <a:pt x="220" y="164"/>
                  </a:cubicBezTo>
                  <a:cubicBezTo>
                    <a:pt x="226" y="169"/>
                    <a:pt x="229" y="178"/>
                    <a:pt x="225" y="185"/>
                  </a:cubicBezTo>
                  <a:cubicBezTo>
                    <a:pt x="203" y="229"/>
                    <a:pt x="203" y="229"/>
                    <a:pt x="203" y="229"/>
                  </a:cubicBezTo>
                  <a:cubicBezTo>
                    <a:pt x="201" y="235"/>
                    <a:pt x="195" y="238"/>
                    <a:pt x="189" y="238"/>
                  </a:cubicBezTo>
                  <a:close/>
                  <a:moveTo>
                    <a:pt x="54" y="200"/>
                  </a:moveTo>
                  <a:cubicBezTo>
                    <a:pt x="54" y="200"/>
                    <a:pt x="54" y="200"/>
                    <a:pt x="55" y="200"/>
                  </a:cubicBezTo>
                  <a:cubicBezTo>
                    <a:pt x="83" y="205"/>
                    <a:pt x="83" y="205"/>
                    <a:pt x="83" y="205"/>
                  </a:cubicBezTo>
                  <a:cubicBezTo>
                    <a:pt x="84" y="205"/>
                    <a:pt x="84" y="205"/>
                    <a:pt x="84" y="205"/>
                  </a:cubicBezTo>
                  <a:cubicBezTo>
                    <a:pt x="119" y="207"/>
                    <a:pt x="119" y="207"/>
                    <a:pt x="119" y="207"/>
                  </a:cubicBezTo>
                  <a:cubicBezTo>
                    <a:pt x="119" y="207"/>
                    <a:pt x="120" y="207"/>
                    <a:pt x="120" y="207"/>
                  </a:cubicBezTo>
                  <a:cubicBezTo>
                    <a:pt x="186" y="229"/>
                    <a:pt x="186" y="229"/>
                    <a:pt x="186" y="229"/>
                  </a:cubicBezTo>
                  <a:cubicBezTo>
                    <a:pt x="190" y="230"/>
                    <a:pt x="194" y="228"/>
                    <a:pt x="196" y="225"/>
                  </a:cubicBezTo>
                  <a:cubicBezTo>
                    <a:pt x="217" y="181"/>
                    <a:pt x="217" y="181"/>
                    <a:pt x="217" y="181"/>
                  </a:cubicBezTo>
                  <a:cubicBezTo>
                    <a:pt x="219" y="178"/>
                    <a:pt x="218" y="173"/>
                    <a:pt x="215" y="171"/>
                  </a:cubicBezTo>
                  <a:cubicBezTo>
                    <a:pt x="199" y="160"/>
                    <a:pt x="199" y="160"/>
                    <a:pt x="199" y="160"/>
                  </a:cubicBezTo>
                  <a:cubicBezTo>
                    <a:pt x="198" y="160"/>
                    <a:pt x="198" y="159"/>
                    <a:pt x="197" y="158"/>
                  </a:cubicBezTo>
                  <a:cubicBezTo>
                    <a:pt x="174" y="101"/>
                    <a:pt x="174" y="101"/>
                    <a:pt x="174" y="101"/>
                  </a:cubicBezTo>
                  <a:cubicBezTo>
                    <a:pt x="174" y="100"/>
                    <a:pt x="173" y="99"/>
                    <a:pt x="174" y="98"/>
                  </a:cubicBezTo>
                  <a:cubicBezTo>
                    <a:pt x="183" y="29"/>
                    <a:pt x="183" y="29"/>
                    <a:pt x="183" y="29"/>
                  </a:cubicBezTo>
                  <a:cubicBezTo>
                    <a:pt x="183" y="26"/>
                    <a:pt x="180" y="22"/>
                    <a:pt x="176" y="21"/>
                  </a:cubicBezTo>
                  <a:cubicBezTo>
                    <a:pt x="172" y="20"/>
                    <a:pt x="168" y="23"/>
                    <a:pt x="167" y="27"/>
                  </a:cubicBezTo>
                  <a:cubicBezTo>
                    <a:pt x="155" y="89"/>
                    <a:pt x="155" y="89"/>
                    <a:pt x="155" y="89"/>
                  </a:cubicBezTo>
                  <a:cubicBezTo>
                    <a:pt x="155" y="91"/>
                    <a:pt x="153" y="93"/>
                    <a:pt x="151" y="93"/>
                  </a:cubicBezTo>
                  <a:cubicBezTo>
                    <a:pt x="144" y="93"/>
                    <a:pt x="144" y="93"/>
                    <a:pt x="144" y="93"/>
                  </a:cubicBezTo>
                  <a:cubicBezTo>
                    <a:pt x="144" y="93"/>
                    <a:pt x="144" y="93"/>
                    <a:pt x="144" y="93"/>
                  </a:cubicBezTo>
                  <a:cubicBezTo>
                    <a:pt x="142" y="93"/>
                    <a:pt x="141" y="92"/>
                    <a:pt x="140" y="90"/>
                  </a:cubicBezTo>
                  <a:cubicBezTo>
                    <a:pt x="109" y="13"/>
                    <a:pt x="109" y="13"/>
                    <a:pt x="109" y="13"/>
                  </a:cubicBezTo>
                  <a:cubicBezTo>
                    <a:pt x="108" y="10"/>
                    <a:pt x="103" y="8"/>
                    <a:pt x="99" y="9"/>
                  </a:cubicBezTo>
                  <a:cubicBezTo>
                    <a:pt x="96" y="10"/>
                    <a:pt x="93" y="15"/>
                    <a:pt x="95" y="19"/>
                  </a:cubicBezTo>
                  <a:cubicBezTo>
                    <a:pt x="121" y="91"/>
                    <a:pt x="121" y="91"/>
                    <a:pt x="121" y="91"/>
                  </a:cubicBezTo>
                  <a:cubicBezTo>
                    <a:pt x="121" y="92"/>
                    <a:pt x="121" y="93"/>
                    <a:pt x="120" y="94"/>
                  </a:cubicBezTo>
                  <a:cubicBezTo>
                    <a:pt x="120" y="95"/>
                    <a:pt x="119" y="96"/>
                    <a:pt x="118" y="96"/>
                  </a:cubicBezTo>
                  <a:cubicBezTo>
                    <a:pt x="113" y="97"/>
                    <a:pt x="113" y="97"/>
                    <a:pt x="113" y="97"/>
                  </a:cubicBezTo>
                  <a:cubicBezTo>
                    <a:pt x="111" y="98"/>
                    <a:pt x="109" y="97"/>
                    <a:pt x="108" y="96"/>
                  </a:cubicBezTo>
                  <a:cubicBezTo>
                    <a:pt x="57" y="26"/>
                    <a:pt x="57" y="26"/>
                    <a:pt x="57" y="26"/>
                  </a:cubicBezTo>
                  <a:cubicBezTo>
                    <a:pt x="55" y="23"/>
                    <a:pt x="50" y="22"/>
                    <a:pt x="47" y="24"/>
                  </a:cubicBezTo>
                  <a:cubicBezTo>
                    <a:pt x="45" y="25"/>
                    <a:pt x="44" y="27"/>
                    <a:pt x="44" y="29"/>
                  </a:cubicBezTo>
                  <a:cubicBezTo>
                    <a:pt x="43" y="31"/>
                    <a:pt x="44" y="33"/>
                    <a:pt x="45" y="35"/>
                  </a:cubicBezTo>
                  <a:cubicBezTo>
                    <a:pt x="94" y="106"/>
                    <a:pt x="94" y="106"/>
                    <a:pt x="94" y="106"/>
                  </a:cubicBezTo>
                  <a:cubicBezTo>
                    <a:pt x="95" y="108"/>
                    <a:pt x="95" y="110"/>
                    <a:pt x="94" y="111"/>
                  </a:cubicBezTo>
                  <a:cubicBezTo>
                    <a:pt x="91" y="116"/>
                    <a:pt x="91" y="116"/>
                    <a:pt x="91" y="116"/>
                  </a:cubicBezTo>
                  <a:cubicBezTo>
                    <a:pt x="90" y="117"/>
                    <a:pt x="89" y="117"/>
                    <a:pt x="88" y="118"/>
                  </a:cubicBezTo>
                  <a:cubicBezTo>
                    <a:pt x="87" y="118"/>
                    <a:pt x="86" y="117"/>
                    <a:pt x="85" y="117"/>
                  </a:cubicBezTo>
                  <a:cubicBezTo>
                    <a:pt x="21" y="67"/>
                    <a:pt x="21" y="67"/>
                    <a:pt x="21" y="67"/>
                  </a:cubicBezTo>
                  <a:cubicBezTo>
                    <a:pt x="20" y="66"/>
                    <a:pt x="18" y="66"/>
                    <a:pt x="17" y="66"/>
                  </a:cubicBezTo>
                  <a:cubicBezTo>
                    <a:pt x="16" y="66"/>
                    <a:pt x="16" y="66"/>
                    <a:pt x="16" y="66"/>
                  </a:cubicBezTo>
                  <a:cubicBezTo>
                    <a:pt x="12" y="66"/>
                    <a:pt x="9" y="70"/>
                    <a:pt x="9" y="74"/>
                  </a:cubicBezTo>
                  <a:cubicBezTo>
                    <a:pt x="9" y="76"/>
                    <a:pt x="10" y="78"/>
                    <a:pt x="12" y="79"/>
                  </a:cubicBezTo>
                  <a:cubicBezTo>
                    <a:pt x="81" y="138"/>
                    <a:pt x="81" y="138"/>
                    <a:pt x="81" y="138"/>
                  </a:cubicBezTo>
                  <a:cubicBezTo>
                    <a:pt x="82" y="138"/>
                    <a:pt x="82" y="139"/>
                    <a:pt x="82" y="139"/>
                  </a:cubicBezTo>
                  <a:cubicBezTo>
                    <a:pt x="93" y="159"/>
                    <a:pt x="93" y="159"/>
                    <a:pt x="93" y="159"/>
                  </a:cubicBezTo>
                  <a:cubicBezTo>
                    <a:pt x="93" y="159"/>
                    <a:pt x="94" y="160"/>
                    <a:pt x="94" y="160"/>
                  </a:cubicBezTo>
                  <a:cubicBezTo>
                    <a:pt x="94" y="172"/>
                    <a:pt x="94" y="172"/>
                    <a:pt x="94" y="172"/>
                  </a:cubicBezTo>
                  <a:cubicBezTo>
                    <a:pt x="95" y="173"/>
                    <a:pt x="94" y="174"/>
                    <a:pt x="93" y="175"/>
                  </a:cubicBezTo>
                  <a:cubicBezTo>
                    <a:pt x="86" y="181"/>
                    <a:pt x="86" y="181"/>
                    <a:pt x="86" y="181"/>
                  </a:cubicBezTo>
                  <a:cubicBezTo>
                    <a:pt x="86" y="182"/>
                    <a:pt x="85" y="182"/>
                    <a:pt x="84" y="182"/>
                  </a:cubicBezTo>
                  <a:cubicBezTo>
                    <a:pt x="53" y="182"/>
                    <a:pt x="53" y="182"/>
                    <a:pt x="53" y="182"/>
                  </a:cubicBezTo>
                  <a:cubicBezTo>
                    <a:pt x="52" y="182"/>
                    <a:pt x="52" y="182"/>
                    <a:pt x="52" y="182"/>
                  </a:cubicBezTo>
                  <a:cubicBezTo>
                    <a:pt x="24" y="186"/>
                    <a:pt x="24" y="186"/>
                    <a:pt x="24" y="186"/>
                  </a:cubicBezTo>
                  <a:cubicBezTo>
                    <a:pt x="21" y="186"/>
                    <a:pt x="18" y="190"/>
                    <a:pt x="18" y="194"/>
                  </a:cubicBezTo>
                  <a:cubicBezTo>
                    <a:pt x="18" y="198"/>
                    <a:pt x="21" y="201"/>
                    <a:pt x="25" y="201"/>
                  </a:cubicBezTo>
                  <a:cubicBezTo>
                    <a:pt x="54" y="200"/>
                    <a:pt x="54" y="200"/>
                    <a:pt x="54" y="200"/>
                  </a:cubicBezTo>
                  <a:cubicBezTo>
                    <a:pt x="54" y="200"/>
                    <a:pt x="54" y="200"/>
                    <a:pt x="54"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47" name="Freeform 99"/>
            <p:cNvSpPr>
              <a:spLocks noEditPoints="1"/>
            </p:cNvSpPr>
            <p:nvPr userDrawn="1"/>
          </p:nvSpPr>
          <p:spPr bwMode="auto">
            <a:xfrm>
              <a:off x="635000" y="1955800"/>
              <a:ext cx="411163" cy="423863"/>
            </a:xfrm>
            <a:custGeom>
              <a:avLst/>
              <a:gdLst>
                <a:gd name="T0" fmla="*/ 26 w 240"/>
                <a:gd name="T1" fmla="*/ 237 h 247"/>
                <a:gd name="T2" fmla="*/ 9 w 240"/>
                <a:gd name="T3" fmla="*/ 169 h 247"/>
                <a:gd name="T4" fmla="*/ 49 w 240"/>
                <a:gd name="T5" fmla="*/ 101 h 247"/>
                <a:gd name="T6" fmla="*/ 55 w 240"/>
                <a:gd name="T7" fmla="*/ 12 h 247"/>
                <a:gd name="T8" fmla="*/ 74 w 240"/>
                <a:gd name="T9" fmla="*/ 25 h 247"/>
                <a:gd name="T10" fmla="*/ 86 w 240"/>
                <a:gd name="T11" fmla="*/ 87 h 247"/>
                <a:gd name="T12" fmla="*/ 134 w 240"/>
                <a:gd name="T13" fmla="*/ 0 h 247"/>
                <a:gd name="T14" fmla="*/ 149 w 240"/>
                <a:gd name="T15" fmla="*/ 10 h 247"/>
                <a:gd name="T16" fmla="*/ 126 w 240"/>
                <a:gd name="T17" fmla="*/ 85 h 247"/>
                <a:gd name="T18" fmla="*/ 187 w 240"/>
                <a:gd name="T19" fmla="*/ 16 h 247"/>
                <a:gd name="T20" fmla="*/ 201 w 240"/>
                <a:gd name="T21" fmla="*/ 42 h 247"/>
                <a:gd name="T22" fmla="*/ 153 w 240"/>
                <a:gd name="T23" fmla="*/ 109 h 247"/>
                <a:gd name="T24" fmla="*/ 224 w 240"/>
                <a:gd name="T25" fmla="*/ 61 h 247"/>
                <a:gd name="T26" fmla="*/ 233 w 240"/>
                <a:gd name="T27" fmla="*/ 91 h 247"/>
                <a:gd name="T28" fmla="*/ 149 w 240"/>
                <a:gd name="T29" fmla="*/ 169 h 247"/>
                <a:gd name="T30" fmla="*/ 153 w 240"/>
                <a:gd name="T31" fmla="*/ 181 h 247"/>
                <a:gd name="T32" fmla="*/ 185 w 240"/>
                <a:gd name="T33" fmla="*/ 182 h 247"/>
                <a:gd name="T34" fmla="*/ 228 w 240"/>
                <a:gd name="T35" fmla="*/ 203 h 247"/>
                <a:gd name="T36" fmla="*/ 211 w 240"/>
                <a:gd name="T37" fmla="*/ 219 h 247"/>
                <a:gd name="T38" fmla="*/ 182 w 240"/>
                <a:gd name="T39" fmla="*/ 218 h 247"/>
                <a:gd name="T40" fmla="*/ 150 w 240"/>
                <a:gd name="T41" fmla="*/ 223 h 247"/>
                <a:gd name="T42" fmla="*/ 46 w 240"/>
                <a:gd name="T43" fmla="*/ 246 h 247"/>
                <a:gd name="T44" fmla="*/ 58 w 240"/>
                <a:gd name="T45" fmla="*/ 20 h 247"/>
                <a:gd name="T46" fmla="*/ 50 w 240"/>
                <a:gd name="T47" fmla="*/ 29 h 247"/>
                <a:gd name="T48" fmla="*/ 58 w 240"/>
                <a:gd name="T49" fmla="*/ 104 h 247"/>
                <a:gd name="T50" fmla="*/ 31 w 240"/>
                <a:gd name="T51" fmla="*/ 165 h 247"/>
                <a:gd name="T52" fmla="*/ 11 w 240"/>
                <a:gd name="T53" fmla="*/ 187 h 247"/>
                <a:gd name="T54" fmla="*/ 43 w 240"/>
                <a:gd name="T55" fmla="*/ 238 h 247"/>
                <a:gd name="T56" fmla="*/ 114 w 240"/>
                <a:gd name="T57" fmla="*/ 216 h 247"/>
                <a:gd name="T58" fmla="*/ 151 w 240"/>
                <a:gd name="T59" fmla="*/ 214 h 247"/>
                <a:gd name="T60" fmla="*/ 182 w 240"/>
                <a:gd name="T61" fmla="*/ 209 h 247"/>
                <a:gd name="T62" fmla="*/ 220 w 240"/>
                <a:gd name="T63" fmla="*/ 203 h 247"/>
                <a:gd name="T64" fmla="*/ 184 w 240"/>
                <a:gd name="T65" fmla="*/ 191 h 247"/>
                <a:gd name="T66" fmla="*/ 151 w 240"/>
                <a:gd name="T67" fmla="*/ 190 h 247"/>
                <a:gd name="T68" fmla="*/ 141 w 240"/>
                <a:gd name="T69" fmla="*/ 183 h 247"/>
                <a:gd name="T70" fmla="*/ 141 w 240"/>
                <a:gd name="T71" fmla="*/ 167 h 247"/>
                <a:gd name="T72" fmla="*/ 153 w 240"/>
                <a:gd name="T73" fmla="*/ 145 h 247"/>
                <a:gd name="T74" fmla="*/ 227 w 240"/>
                <a:gd name="T75" fmla="*/ 84 h 247"/>
                <a:gd name="T76" fmla="*/ 223 w 240"/>
                <a:gd name="T77" fmla="*/ 70 h 247"/>
                <a:gd name="T78" fmla="*/ 217 w 240"/>
                <a:gd name="T79" fmla="*/ 71 h 247"/>
                <a:gd name="T80" fmla="*/ 147 w 240"/>
                <a:gd name="T81" fmla="*/ 122 h 247"/>
                <a:gd name="T82" fmla="*/ 141 w 240"/>
                <a:gd name="T83" fmla="*/ 116 h 247"/>
                <a:gd name="T84" fmla="*/ 193 w 240"/>
                <a:gd name="T85" fmla="*/ 38 h 247"/>
                <a:gd name="T86" fmla="*/ 191 w 240"/>
                <a:gd name="T87" fmla="*/ 26 h 247"/>
                <a:gd name="T88" fmla="*/ 126 w 240"/>
                <a:gd name="T89" fmla="*/ 100 h 247"/>
                <a:gd name="T90" fmla="*/ 117 w 240"/>
                <a:gd name="T91" fmla="*/ 100 h 247"/>
                <a:gd name="T92" fmla="*/ 114 w 240"/>
                <a:gd name="T93" fmla="*/ 94 h 247"/>
                <a:gd name="T94" fmla="*/ 141 w 240"/>
                <a:gd name="T95" fmla="*/ 13 h 247"/>
                <a:gd name="T96" fmla="*/ 126 w 240"/>
                <a:gd name="T97" fmla="*/ 14 h 247"/>
                <a:gd name="T98" fmla="*/ 89 w 240"/>
                <a:gd name="T99" fmla="*/ 96 h 247"/>
                <a:gd name="T100" fmla="*/ 78 w 240"/>
                <a:gd name="T101" fmla="*/ 92 h 247"/>
                <a:gd name="T102" fmla="*/ 58 w 240"/>
                <a:gd name="T103" fmla="*/ 2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0" h="247">
                  <a:moveTo>
                    <a:pt x="41" y="247"/>
                  </a:moveTo>
                  <a:cubicBezTo>
                    <a:pt x="34" y="247"/>
                    <a:pt x="28" y="243"/>
                    <a:pt x="26" y="237"/>
                  </a:cubicBezTo>
                  <a:cubicBezTo>
                    <a:pt x="3" y="191"/>
                    <a:pt x="3" y="191"/>
                    <a:pt x="3" y="191"/>
                  </a:cubicBezTo>
                  <a:cubicBezTo>
                    <a:pt x="0" y="183"/>
                    <a:pt x="2" y="174"/>
                    <a:pt x="9" y="169"/>
                  </a:cubicBezTo>
                  <a:cubicBezTo>
                    <a:pt x="25" y="159"/>
                    <a:pt x="25" y="159"/>
                    <a:pt x="25" y="159"/>
                  </a:cubicBezTo>
                  <a:cubicBezTo>
                    <a:pt x="49" y="101"/>
                    <a:pt x="49" y="101"/>
                    <a:pt x="49" y="101"/>
                  </a:cubicBezTo>
                  <a:cubicBezTo>
                    <a:pt x="41" y="30"/>
                    <a:pt x="41" y="30"/>
                    <a:pt x="41" y="30"/>
                  </a:cubicBezTo>
                  <a:cubicBezTo>
                    <a:pt x="40" y="22"/>
                    <a:pt x="46" y="14"/>
                    <a:pt x="55" y="12"/>
                  </a:cubicBezTo>
                  <a:cubicBezTo>
                    <a:pt x="56" y="12"/>
                    <a:pt x="57" y="12"/>
                    <a:pt x="58" y="12"/>
                  </a:cubicBezTo>
                  <a:cubicBezTo>
                    <a:pt x="66" y="12"/>
                    <a:pt x="73" y="17"/>
                    <a:pt x="74" y="25"/>
                  </a:cubicBezTo>
                  <a:cubicBezTo>
                    <a:pt x="86" y="87"/>
                    <a:pt x="86" y="87"/>
                    <a:pt x="86" y="87"/>
                  </a:cubicBezTo>
                  <a:cubicBezTo>
                    <a:pt x="86" y="87"/>
                    <a:pt x="86" y="87"/>
                    <a:pt x="86" y="87"/>
                  </a:cubicBezTo>
                  <a:cubicBezTo>
                    <a:pt x="118" y="10"/>
                    <a:pt x="118" y="10"/>
                    <a:pt x="118" y="10"/>
                  </a:cubicBezTo>
                  <a:cubicBezTo>
                    <a:pt x="121" y="4"/>
                    <a:pt x="127" y="0"/>
                    <a:pt x="134" y="0"/>
                  </a:cubicBezTo>
                  <a:cubicBezTo>
                    <a:pt x="136" y="0"/>
                    <a:pt x="138" y="0"/>
                    <a:pt x="140" y="1"/>
                  </a:cubicBezTo>
                  <a:cubicBezTo>
                    <a:pt x="144" y="3"/>
                    <a:pt x="147" y="6"/>
                    <a:pt x="149" y="10"/>
                  </a:cubicBezTo>
                  <a:cubicBezTo>
                    <a:pt x="151" y="14"/>
                    <a:pt x="151" y="18"/>
                    <a:pt x="150" y="23"/>
                  </a:cubicBezTo>
                  <a:cubicBezTo>
                    <a:pt x="126" y="85"/>
                    <a:pt x="126" y="85"/>
                    <a:pt x="126" y="85"/>
                  </a:cubicBezTo>
                  <a:cubicBezTo>
                    <a:pt x="173" y="22"/>
                    <a:pt x="173" y="22"/>
                    <a:pt x="173" y="22"/>
                  </a:cubicBezTo>
                  <a:cubicBezTo>
                    <a:pt x="176" y="18"/>
                    <a:pt x="182" y="16"/>
                    <a:pt x="187" y="16"/>
                  </a:cubicBezTo>
                  <a:cubicBezTo>
                    <a:pt x="190" y="16"/>
                    <a:pt x="194" y="17"/>
                    <a:pt x="196" y="19"/>
                  </a:cubicBezTo>
                  <a:cubicBezTo>
                    <a:pt x="204" y="24"/>
                    <a:pt x="206" y="35"/>
                    <a:pt x="201" y="42"/>
                  </a:cubicBezTo>
                  <a:cubicBezTo>
                    <a:pt x="201" y="42"/>
                    <a:pt x="200" y="42"/>
                    <a:pt x="200" y="42"/>
                  </a:cubicBezTo>
                  <a:cubicBezTo>
                    <a:pt x="153" y="109"/>
                    <a:pt x="153" y="109"/>
                    <a:pt x="153" y="109"/>
                  </a:cubicBezTo>
                  <a:cubicBezTo>
                    <a:pt x="212" y="64"/>
                    <a:pt x="212" y="64"/>
                    <a:pt x="212" y="64"/>
                  </a:cubicBezTo>
                  <a:cubicBezTo>
                    <a:pt x="215" y="62"/>
                    <a:pt x="219" y="61"/>
                    <a:pt x="224" y="61"/>
                  </a:cubicBezTo>
                  <a:cubicBezTo>
                    <a:pt x="233" y="62"/>
                    <a:pt x="240" y="70"/>
                    <a:pt x="239" y="79"/>
                  </a:cubicBezTo>
                  <a:cubicBezTo>
                    <a:pt x="239" y="84"/>
                    <a:pt x="236" y="88"/>
                    <a:pt x="233" y="91"/>
                  </a:cubicBezTo>
                  <a:cubicBezTo>
                    <a:pt x="160" y="150"/>
                    <a:pt x="160" y="150"/>
                    <a:pt x="160" y="150"/>
                  </a:cubicBezTo>
                  <a:cubicBezTo>
                    <a:pt x="149" y="169"/>
                    <a:pt x="149" y="169"/>
                    <a:pt x="149" y="169"/>
                  </a:cubicBezTo>
                  <a:cubicBezTo>
                    <a:pt x="149" y="178"/>
                    <a:pt x="149" y="178"/>
                    <a:pt x="149" y="178"/>
                  </a:cubicBezTo>
                  <a:cubicBezTo>
                    <a:pt x="153" y="181"/>
                    <a:pt x="153" y="181"/>
                    <a:pt x="153" y="181"/>
                  </a:cubicBezTo>
                  <a:cubicBezTo>
                    <a:pt x="183" y="182"/>
                    <a:pt x="183" y="182"/>
                    <a:pt x="183" y="182"/>
                  </a:cubicBezTo>
                  <a:cubicBezTo>
                    <a:pt x="184" y="182"/>
                    <a:pt x="185" y="182"/>
                    <a:pt x="185" y="182"/>
                  </a:cubicBezTo>
                  <a:cubicBezTo>
                    <a:pt x="214" y="186"/>
                    <a:pt x="214" y="186"/>
                    <a:pt x="214" y="186"/>
                  </a:cubicBezTo>
                  <a:cubicBezTo>
                    <a:pt x="222" y="187"/>
                    <a:pt x="229" y="195"/>
                    <a:pt x="228" y="203"/>
                  </a:cubicBezTo>
                  <a:cubicBezTo>
                    <a:pt x="228" y="212"/>
                    <a:pt x="220" y="219"/>
                    <a:pt x="211" y="219"/>
                  </a:cubicBezTo>
                  <a:cubicBezTo>
                    <a:pt x="211" y="219"/>
                    <a:pt x="211" y="219"/>
                    <a:pt x="211" y="219"/>
                  </a:cubicBezTo>
                  <a:cubicBezTo>
                    <a:pt x="211" y="219"/>
                    <a:pt x="211" y="219"/>
                    <a:pt x="210" y="219"/>
                  </a:cubicBezTo>
                  <a:cubicBezTo>
                    <a:pt x="182" y="218"/>
                    <a:pt x="182" y="218"/>
                    <a:pt x="182" y="218"/>
                  </a:cubicBezTo>
                  <a:cubicBezTo>
                    <a:pt x="152" y="223"/>
                    <a:pt x="152" y="223"/>
                    <a:pt x="152" y="223"/>
                  </a:cubicBezTo>
                  <a:cubicBezTo>
                    <a:pt x="152" y="223"/>
                    <a:pt x="151" y="223"/>
                    <a:pt x="150" y="223"/>
                  </a:cubicBezTo>
                  <a:cubicBezTo>
                    <a:pt x="115" y="224"/>
                    <a:pt x="115" y="224"/>
                    <a:pt x="115" y="224"/>
                  </a:cubicBezTo>
                  <a:cubicBezTo>
                    <a:pt x="46" y="246"/>
                    <a:pt x="46" y="246"/>
                    <a:pt x="46" y="246"/>
                  </a:cubicBezTo>
                  <a:cubicBezTo>
                    <a:pt x="44" y="246"/>
                    <a:pt x="42" y="247"/>
                    <a:pt x="41" y="247"/>
                  </a:cubicBezTo>
                  <a:close/>
                  <a:moveTo>
                    <a:pt x="58" y="20"/>
                  </a:moveTo>
                  <a:cubicBezTo>
                    <a:pt x="57" y="20"/>
                    <a:pt x="57" y="20"/>
                    <a:pt x="56" y="20"/>
                  </a:cubicBezTo>
                  <a:cubicBezTo>
                    <a:pt x="52" y="21"/>
                    <a:pt x="49" y="25"/>
                    <a:pt x="50" y="29"/>
                  </a:cubicBezTo>
                  <a:cubicBezTo>
                    <a:pt x="58" y="101"/>
                    <a:pt x="58" y="101"/>
                    <a:pt x="58" y="101"/>
                  </a:cubicBezTo>
                  <a:cubicBezTo>
                    <a:pt x="58" y="102"/>
                    <a:pt x="58" y="103"/>
                    <a:pt x="58" y="104"/>
                  </a:cubicBezTo>
                  <a:cubicBezTo>
                    <a:pt x="32" y="164"/>
                    <a:pt x="32" y="164"/>
                    <a:pt x="32" y="164"/>
                  </a:cubicBezTo>
                  <a:cubicBezTo>
                    <a:pt x="32" y="164"/>
                    <a:pt x="31" y="165"/>
                    <a:pt x="31" y="165"/>
                  </a:cubicBezTo>
                  <a:cubicBezTo>
                    <a:pt x="14" y="177"/>
                    <a:pt x="14" y="177"/>
                    <a:pt x="14" y="177"/>
                  </a:cubicBezTo>
                  <a:cubicBezTo>
                    <a:pt x="11" y="179"/>
                    <a:pt x="9" y="183"/>
                    <a:pt x="11" y="187"/>
                  </a:cubicBezTo>
                  <a:cubicBezTo>
                    <a:pt x="33" y="233"/>
                    <a:pt x="33" y="233"/>
                    <a:pt x="33" y="233"/>
                  </a:cubicBezTo>
                  <a:cubicBezTo>
                    <a:pt x="35" y="237"/>
                    <a:pt x="39" y="239"/>
                    <a:pt x="43" y="238"/>
                  </a:cubicBezTo>
                  <a:cubicBezTo>
                    <a:pt x="113" y="216"/>
                    <a:pt x="113" y="216"/>
                    <a:pt x="113" y="216"/>
                  </a:cubicBezTo>
                  <a:cubicBezTo>
                    <a:pt x="113" y="216"/>
                    <a:pt x="113" y="216"/>
                    <a:pt x="114" y="216"/>
                  </a:cubicBezTo>
                  <a:cubicBezTo>
                    <a:pt x="150" y="214"/>
                    <a:pt x="150" y="214"/>
                    <a:pt x="150" y="214"/>
                  </a:cubicBezTo>
                  <a:cubicBezTo>
                    <a:pt x="150" y="214"/>
                    <a:pt x="151" y="214"/>
                    <a:pt x="151" y="214"/>
                  </a:cubicBezTo>
                  <a:cubicBezTo>
                    <a:pt x="181" y="209"/>
                    <a:pt x="181" y="209"/>
                    <a:pt x="181" y="209"/>
                  </a:cubicBezTo>
                  <a:cubicBezTo>
                    <a:pt x="181" y="209"/>
                    <a:pt x="182" y="209"/>
                    <a:pt x="182" y="209"/>
                  </a:cubicBezTo>
                  <a:cubicBezTo>
                    <a:pt x="211" y="211"/>
                    <a:pt x="211" y="211"/>
                    <a:pt x="211" y="211"/>
                  </a:cubicBezTo>
                  <a:cubicBezTo>
                    <a:pt x="216" y="211"/>
                    <a:pt x="219" y="207"/>
                    <a:pt x="220" y="203"/>
                  </a:cubicBezTo>
                  <a:cubicBezTo>
                    <a:pt x="220" y="199"/>
                    <a:pt x="217" y="195"/>
                    <a:pt x="212" y="194"/>
                  </a:cubicBezTo>
                  <a:cubicBezTo>
                    <a:pt x="184" y="191"/>
                    <a:pt x="184" y="191"/>
                    <a:pt x="184" y="191"/>
                  </a:cubicBezTo>
                  <a:cubicBezTo>
                    <a:pt x="184" y="191"/>
                    <a:pt x="184" y="191"/>
                    <a:pt x="183" y="191"/>
                  </a:cubicBezTo>
                  <a:cubicBezTo>
                    <a:pt x="151" y="190"/>
                    <a:pt x="151" y="190"/>
                    <a:pt x="151" y="190"/>
                  </a:cubicBezTo>
                  <a:cubicBezTo>
                    <a:pt x="150" y="190"/>
                    <a:pt x="149" y="190"/>
                    <a:pt x="148" y="189"/>
                  </a:cubicBezTo>
                  <a:cubicBezTo>
                    <a:pt x="141" y="183"/>
                    <a:pt x="141" y="183"/>
                    <a:pt x="141" y="183"/>
                  </a:cubicBezTo>
                  <a:cubicBezTo>
                    <a:pt x="140" y="182"/>
                    <a:pt x="140" y="180"/>
                    <a:pt x="140" y="179"/>
                  </a:cubicBezTo>
                  <a:cubicBezTo>
                    <a:pt x="141" y="167"/>
                    <a:pt x="141" y="167"/>
                    <a:pt x="141" y="167"/>
                  </a:cubicBezTo>
                  <a:cubicBezTo>
                    <a:pt x="141" y="167"/>
                    <a:pt x="141" y="166"/>
                    <a:pt x="141" y="165"/>
                  </a:cubicBezTo>
                  <a:cubicBezTo>
                    <a:pt x="153" y="145"/>
                    <a:pt x="153" y="145"/>
                    <a:pt x="153" y="145"/>
                  </a:cubicBezTo>
                  <a:cubicBezTo>
                    <a:pt x="153" y="145"/>
                    <a:pt x="154" y="144"/>
                    <a:pt x="154" y="144"/>
                  </a:cubicBezTo>
                  <a:cubicBezTo>
                    <a:pt x="227" y="84"/>
                    <a:pt x="227" y="84"/>
                    <a:pt x="227" y="84"/>
                  </a:cubicBezTo>
                  <a:cubicBezTo>
                    <a:pt x="229" y="83"/>
                    <a:pt x="230" y="81"/>
                    <a:pt x="230" y="78"/>
                  </a:cubicBezTo>
                  <a:cubicBezTo>
                    <a:pt x="231" y="74"/>
                    <a:pt x="227" y="70"/>
                    <a:pt x="223" y="70"/>
                  </a:cubicBezTo>
                  <a:cubicBezTo>
                    <a:pt x="223" y="70"/>
                    <a:pt x="223" y="70"/>
                    <a:pt x="222" y="70"/>
                  </a:cubicBezTo>
                  <a:cubicBezTo>
                    <a:pt x="221" y="70"/>
                    <a:pt x="219" y="70"/>
                    <a:pt x="217" y="71"/>
                  </a:cubicBezTo>
                  <a:cubicBezTo>
                    <a:pt x="150" y="122"/>
                    <a:pt x="150" y="122"/>
                    <a:pt x="150" y="122"/>
                  </a:cubicBezTo>
                  <a:cubicBezTo>
                    <a:pt x="149" y="122"/>
                    <a:pt x="148" y="123"/>
                    <a:pt x="147" y="122"/>
                  </a:cubicBezTo>
                  <a:cubicBezTo>
                    <a:pt x="146" y="122"/>
                    <a:pt x="145" y="122"/>
                    <a:pt x="144" y="121"/>
                  </a:cubicBezTo>
                  <a:cubicBezTo>
                    <a:pt x="141" y="116"/>
                    <a:pt x="141" y="116"/>
                    <a:pt x="141" y="116"/>
                  </a:cubicBezTo>
                  <a:cubicBezTo>
                    <a:pt x="140" y="114"/>
                    <a:pt x="140" y="112"/>
                    <a:pt x="141" y="111"/>
                  </a:cubicBezTo>
                  <a:cubicBezTo>
                    <a:pt x="193" y="38"/>
                    <a:pt x="193" y="38"/>
                    <a:pt x="193" y="38"/>
                  </a:cubicBezTo>
                  <a:cubicBezTo>
                    <a:pt x="193" y="37"/>
                    <a:pt x="193" y="37"/>
                    <a:pt x="193" y="37"/>
                  </a:cubicBezTo>
                  <a:cubicBezTo>
                    <a:pt x="196" y="34"/>
                    <a:pt x="195" y="28"/>
                    <a:pt x="191" y="26"/>
                  </a:cubicBezTo>
                  <a:cubicBezTo>
                    <a:pt x="188" y="23"/>
                    <a:pt x="183" y="24"/>
                    <a:pt x="180" y="28"/>
                  </a:cubicBezTo>
                  <a:cubicBezTo>
                    <a:pt x="126" y="100"/>
                    <a:pt x="126" y="100"/>
                    <a:pt x="126" y="100"/>
                  </a:cubicBezTo>
                  <a:cubicBezTo>
                    <a:pt x="125" y="101"/>
                    <a:pt x="124" y="102"/>
                    <a:pt x="122" y="101"/>
                  </a:cubicBezTo>
                  <a:cubicBezTo>
                    <a:pt x="117" y="100"/>
                    <a:pt x="117" y="100"/>
                    <a:pt x="117" y="100"/>
                  </a:cubicBezTo>
                  <a:cubicBezTo>
                    <a:pt x="115" y="99"/>
                    <a:pt x="114" y="99"/>
                    <a:pt x="114" y="98"/>
                  </a:cubicBezTo>
                  <a:cubicBezTo>
                    <a:pt x="113" y="97"/>
                    <a:pt x="113" y="95"/>
                    <a:pt x="114" y="94"/>
                  </a:cubicBezTo>
                  <a:cubicBezTo>
                    <a:pt x="142" y="20"/>
                    <a:pt x="142" y="20"/>
                    <a:pt x="142" y="20"/>
                  </a:cubicBezTo>
                  <a:cubicBezTo>
                    <a:pt x="142" y="18"/>
                    <a:pt x="142" y="15"/>
                    <a:pt x="141" y="13"/>
                  </a:cubicBezTo>
                  <a:cubicBezTo>
                    <a:pt x="141" y="11"/>
                    <a:pt x="139" y="10"/>
                    <a:pt x="137" y="9"/>
                  </a:cubicBezTo>
                  <a:cubicBezTo>
                    <a:pt x="133" y="8"/>
                    <a:pt x="128" y="10"/>
                    <a:pt x="126" y="14"/>
                  </a:cubicBezTo>
                  <a:cubicBezTo>
                    <a:pt x="93" y="93"/>
                    <a:pt x="93" y="93"/>
                    <a:pt x="93" y="93"/>
                  </a:cubicBezTo>
                  <a:cubicBezTo>
                    <a:pt x="93" y="95"/>
                    <a:pt x="91" y="96"/>
                    <a:pt x="89" y="96"/>
                  </a:cubicBezTo>
                  <a:cubicBezTo>
                    <a:pt x="82" y="95"/>
                    <a:pt x="82" y="95"/>
                    <a:pt x="82" y="95"/>
                  </a:cubicBezTo>
                  <a:cubicBezTo>
                    <a:pt x="80" y="95"/>
                    <a:pt x="78" y="94"/>
                    <a:pt x="78" y="92"/>
                  </a:cubicBezTo>
                  <a:cubicBezTo>
                    <a:pt x="66" y="27"/>
                    <a:pt x="66" y="27"/>
                    <a:pt x="66" y="27"/>
                  </a:cubicBezTo>
                  <a:cubicBezTo>
                    <a:pt x="65" y="23"/>
                    <a:pt x="62" y="20"/>
                    <a:pt x="5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62" name="arrow round Dino"/>
          <p:cNvGrpSpPr/>
          <p:nvPr/>
        </p:nvGrpSpPr>
        <p:grpSpPr>
          <a:xfrm>
            <a:off x="1259219" y="2400311"/>
            <a:ext cx="222308" cy="258763"/>
            <a:chOff x="1258888" y="2400300"/>
            <a:chExt cx="222250" cy="258763"/>
          </a:xfrm>
        </p:grpSpPr>
        <p:sp>
          <p:nvSpPr>
            <p:cNvPr id="3150" name="Freeform 102"/>
            <p:cNvSpPr>
              <a:spLocks noEditPoints="1"/>
            </p:cNvSpPr>
            <p:nvPr userDrawn="1"/>
          </p:nvSpPr>
          <p:spPr bwMode="auto">
            <a:xfrm>
              <a:off x="1258888" y="2400300"/>
              <a:ext cx="200025" cy="258763"/>
            </a:xfrm>
            <a:custGeom>
              <a:avLst/>
              <a:gdLst>
                <a:gd name="T0" fmla="*/ 54 w 117"/>
                <a:gd name="T1" fmla="*/ 149 h 151"/>
                <a:gd name="T2" fmla="*/ 67 w 117"/>
                <a:gd name="T3" fmla="*/ 142 h 151"/>
                <a:gd name="T4" fmla="*/ 63 w 117"/>
                <a:gd name="T5" fmla="*/ 151 h 151"/>
                <a:gd name="T6" fmla="*/ 73 w 117"/>
                <a:gd name="T7" fmla="*/ 138 h 151"/>
                <a:gd name="T8" fmla="*/ 88 w 117"/>
                <a:gd name="T9" fmla="*/ 134 h 151"/>
                <a:gd name="T10" fmla="*/ 45 w 117"/>
                <a:gd name="T11" fmla="*/ 143 h 151"/>
                <a:gd name="T12" fmla="*/ 43 w 117"/>
                <a:gd name="T13" fmla="*/ 128 h 151"/>
                <a:gd name="T14" fmla="*/ 45 w 117"/>
                <a:gd name="T15" fmla="*/ 143 h 151"/>
                <a:gd name="T16" fmla="*/ 86 w 117"/>
                <a:gd name="T17" fmla="*/ 121 h 151"/>
                <a:gd name="T18" fmla="*/ 99 w 117"/>
                <a:gd name="T19" fmla="*/ 113 h 151"/>
                <a:gd name="T20" fmla="*/ 31 w 117"/>
                <a:gd name="T21" fmla="*/ 124 h 151"/>
                <a:gd name="T22" fmla="*/ 33 w 117"/>
                <a:gd name="T23" fmla="*/ 108 h 151"/>
                <a:gd name="T24" fmla="*/ 31 w 117"/>
                <a:gd name="T25" fmla="*/ 124 h 151"/>
                <a:gd name="T26" fmla="*/ 95 w 117"/>
                <a:gd name="T27" fmla="*/ 101 h 151"/>
                <a:gd name="T28" fmla="*/ 107 w 117"/>
                <a:gd name="T29" fmla="*/ 92 h 151"/>
                <a:gd name="T30" fmla="*/ 21 w 117"/>
                <a:gd name="T31" fmla="*/ 103 h 151"/>
                <a:gd name="T32" fmla="*/ 26 w 117"/>
                <a:gd name="T33" fmla="*/ 88 h 151"/>
                <a:gd name="T34" fmla="*/ 21 w 117"/>
                <a:gd name="T35" fmla="*/ 103 h 151"/>
                <a:gd name="T36" fmla="*/ 102 w 117"/>
                <a:gd name="T37" fmla="*/ 80 h 151"/>
                <a:gd name="T38" fmla="*/ 113 w 117"/>
                <a:gd name="T39" fmla="*/ 70 h 151"/>
                <a:gd name="T40" fmla="*/ 15 w 117"/>
                <a:gd name="T41" fmla="*/ 81 h 151"/>
                <a:gd name="T42" fmla="*/ 20 w 117"/>
                <a:gd name="T43" fmla="*/ 66 h 151"/>
                <a:gd name="T44" fmla="*/ 15 w 117"/>
                <a:gd name="T45" fmla="*/ 81 h 151"/>
                <a:gd name="T46" fmla="*/ 107 w 117"/>
                <a:gd name="T47" fmla="*/ 59 h 151"/>
                <a:gd name="T48" fmla="*/ 117 w 117"/>
                <a:gd name="T49" fmla="*/ 50 h 151"/>
                <a:gd name="T50" fmla="*/ 9 w 117"/>
                <a:gd name="T51" fmla="*/ 59 h 151"/>
                <a:gd name="T52" fmla="*/ 15 w 117"/>
                <a:gd name="T53" fmla="*/ 44 h 151"/>
                <a:gd name="T54" fmla="*/ 9 w 117"/>
                <a:gd name="T55" fmla="*/ 59 h 151"/>
                <a:gd name="T56" fmla="*/ 3 w 117"/>
                <a:gd name="T57" fmla="*/ 23 h 151"/>
                <a:gd name="T58" fmla="*/ 14 w 117"/>
                <a:gd name="T59" fmla="*/ 35 h 151"/>
                <a:gd name="T60" fmla="*/ 2 w 117"/>
                <a:gd name="T61" fmla="*/ 14 h 151"/>
                <a:gd name="T62" fmla="*/ 9 w 117"/>
                <a:gd name="T63" fmla="*/ 0 h 151"/>
                <a:gd name="T64" fmla="*/ 2 w 117"/>
                <a:gd name="T65" fmla="*/ 1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51">
                  <a:moveTo>
                    <a:pt x="63" y="151"/>
                  </a:moveTo>
                  <a:cubicBezTo>
                    <a:pt x="60" y="151"/>
                    <a:pt x="57" y="151"/>
                    <a:pt x="54" y="149"/>
                  </a:cubicBezTo>
                  <a:cubicBezTo>
                    <a:pt x="57" y="141"/>
                    <a:pt x="57" y="141"/>
                    <a:pt x="57" y="141"/>
                  </a:cubicBezTo>
                  <a:cubicBezTo>
                    <a:pt x="60" y="143"/>
                    <a:pt x="64" y="143"/>
                    <a:pt x="67" y="142"/>
                  </a:cubicBezTo>
                  <a:cubicBezTo>
                    <a:pt x="69" y="150"/>
                    <a:pt x="69" y="150"/>
                    <a:pt x="69" y="150"/>
                  </a:cubicBezTo>
                  <a:cubicBezTo>
                    <a:pt x="67" y="151"/>
                    <a:pt x="65" y="151"/>
                    <a:pt x="63" y="151"/>
                  </a:cubicBezTo>
                  <a:close/>
                  <a:moveTo>
                    <a:pt x="79" y="145"/>
                  </a:moveTo>
                  <a:cubicBezTo>
                    <a:pt x="73" y="138"/>
                    <a:pt x="73" y="138"/>
                    <a:pt x="73" y="138"/>
                  </a:cubicBezTo>
                  <a:cubicBezTo>
                    <a:pt x="76" y="136"/>
                    <a:pt x="79" y="133"/>
                    <a:pt x="81" y="129"/>
                  </a:cubicBezTo>
                  <a:cubicBezTo>
                    <a:pt x="88" y="134"/>
                    <a:pt x="88" y="134"/>
                    <a:pt x="88" y="134"/>
                  </a:cubicBezTo>
                  <a:cubicBezTo>
                    <a:pt x="85" y="138"/>
                    <a:pt x="82" y="142"/>
                    <a:pt x="79" y="145"/>
                  </a:cubicBezTo>
                  <a:close/>
                  <a:moveTo>
                    <a:pt x="45" y="143"/>
                  </a:moveTo>
                  <a:cubicBezTo>
                    <a:pt x="42" y="140"/>
                    <a:pt x="39" y="137"/>
                    <a:pt x="36" y="132"/>
                  </a:cubicBezTo>
                  <a:cubicBezTo>
                    <a:pt x="43" y="128"/>
                    <a:pt x="43" y="128"/>
                    <a:pt x="43" y="128"/>
                  </a:cubicBezTo>
                  <a:cubicBezTo>
                    <a:pt x="45" y="131"/>
                    <a:pt x="48" y="135"/>
                    <a:pt x="51" y="137"/>
                  </a:cubicBezTo>
                  <a:lnTo>
                    <a:pt x="45" y="143"/>
                  </a:lnTo>
                  <a:close/>
                  <a:moveTo>
                    <a:pt x="94" y="126"/>
                  </a:moveTo>
                  <a:cubicBezTo>
                    <a:pt x="86" y="121"/>
                    <a:pt x="86" y="121"/>
                    <a:pt x="86" y="121"/>
                  </a:cubicBezTo>
                  <a:cubicBezTo>
                    <a:pt x="88" y="118"/>
                    <a:pt x="90" y="114"/>
                    <a:pt x="91" y="110"/>
                  </a:cubicBezTo>
                  <a:cubicBezTo>
                    <a:pt x="99" y="113"/>
                    <a:pt x="99" y="113"/>
                    <a:pt x="99" y="113"/>
                  </a:cubicBezTo>
                  <a:cubicBezTo>
                    <a:pt x="98" y="118"/>
                    <a:pt x="96" y="122"/>
                    <a:pt x="94" y="126"/>
                  </a:cubicBezTo>
                  <a:close/>
                  <a:moveTo>
                    <a:pt x="31" y="124"/>
                  </a:moveTo>
                  <a:cubicBezTo>
                    <a:pt x="29" y="120"/>
                    <a:pt x="27" y="116"/>
                    <a:pt x="25" y="112"/>
                  </a:cubicBezTo>
                  <a:cubicBezTo>
                    <a:pt x="33" y="108"/>
                    <a:pt x="33" y="108"/>
                    <a:pt x="33" y="108"/>
                  </a:cubicBezTo>
                  <a:cubicBezTo>
                    <a:pt x="35" y="113"/>
                    <a:pt x="36" y="116"/>
                    <a:pt x="38" y="120"/>
                  </a:cubicBezTo>
                  <a:lnTo>
                    <a:pt x="31" y="124"/>
                  </a:lnTo>
                  <a:close/>
                  <a:moveTo>
                    <a:pt x="103" y="104"/>
                  </a:moveTo>
                  <a:cubicBezTo>
                    <a:pt x="95" y="101"/>
                    <a:pt x="95" y="101"/>
                    <a:pt x="95" y="101"/>
                  </a:cubicBezTo>
                  <a:cubicBezTo>
                    <a:pt x="96" y="98"/>
                    <a:pt x="98" y="94"/>
                    <a:pt x="99" y="89"/>
                  </a:cubicBezTo>
                  <a:cubicBezTo>
                    <a:pt x="107" y="92"/>
                    <a:pt x="107" y="92"/>
                    <a:pt x="107" y="92"/>
                  </a:cubicBezTo>
                  <a:cubicBezTo>
                    <a:pt x="106" y="96"/>
                    <a:pt x="104" y="100"/>
                    <a:pt x="103" y="104"/>
                  </a:cubicBezTo>
                  <a:close/>
                  <a:moveTo>
                    <a:pt x="21" y="103"/>
                  </a:moveTo>
                  <a:cubicBezTo>
                    <a:pt x="20" y="99"/>
                    <a:pt x="19" y="95"/>
                    <a:pt x="17" y="90"/>
                  </a:cubicBezTo>
                  <a:cubicBezTo>
                    <a:pt x="26" y="88"/>
                    <a:pt x="26" y="88"/>
                    <a:pt x="26" y="88"/>
                  </a:cubicBezTo>
                  <a:cubicBezTo>
                    <a:pt x="27" y="92"/>
                    <a:pt x="28" y="96"/>
                    <a:pt x="30" y="100"/>
                  </a:cubicBezTo>
                  <a:lnTo>
                    <a:pt x="21" y="103"/>
                  </a:lnTo>
                  <a:close/>
                  <a:moveTo>
                    <a:pt x="110" y="83"/>
                  </a:moveTo>
                  <a:cubicBezTo>
                    <a:pt x="102" y="80"/>
                    <a:pt x="102" y="80"/>
                    <a:pt x="102" y="80"/>
                  </a:cubicBezTo>
                  <a:cubicBezTo>
                    <a:pt x="103" y="76"/>
                    <a:pt x="104" y="72"/>
                    <a:pt x="105" y="68"/>
                  </a:cubicBezTo>
                  <a:cubicBezTo>
                    <a:pt x="113" y="70"/>
                    <a:pt x="113" y="70"/>
                    <a:pt x="113" y="70"/>
                  </a:cubicBezTo>
                  <a:cubicBezTo>
                    <a:pt x="112" y="74"/>
                    <a:pt x="111" y="79"/>
                    <a:pt x="110" y="83"/>
                  </a:cubicBezTo>
                  <a:close/>
                  <a:moveTo>
                    <a:pt x="15" y="81"/>
                  </a:moveTo>
                  <a:cubicBezTo>
                    <a:pt x="14" y="77"/>
                    <a:pt x="12" y="73"/>
                    <a:pt x="11" y="68"/>
                  </a:cubicBezTo>
                  <a:cubicBezTo>
                    <a:pt x="20" y="66"/>
                    <a:pt x="20" y="66"/>
                    <a:pt x="20" y="66"/>
                  </a:cubicBezTo>
                  <a:cubicBezTo>
                    <a:pt x="21" y="70"/>
                    <a:pt x="22" y="75"/>
                    <a:pt x="23" y="79"/>
                  </a:cubicBezTo>
                  <a:lnTo>
                    <a:pt x="15" y="81"/>
                  </a:lnTo>
                  <a:close/>
                  <a:moveTo>
                    <a:pt x="115" y="61"/>
                  </a:moveTo>
                  <a:cubicBezTo>
                    <a:pt x="107" y="59"/>
                    <a:pt x="107" y="59"/>
                    <a:pt x="107" y="59"/>
                  </a:cubicBezTo>
                  <a:cubicBezTo>
                    <a:pt x="108" y="55"/>
                    <a:pt x="108" y="52"/>
                    <a:pt x="109" y="49"/>
                  </a:cubicBezTo>
                  <a:cubicBezTo>
                    <a:pt x="117" y="50"/>
                    <a:pt x="117" y="50"/>
                    <a:pt x="117" y="50"/>
                  </a:cubicBezTo>
                  <a:cubicBezTo>
                    <a:pt x="117" y="54"/>
                    <a:pt x="116" y="57"/>
                    <a:pt x="115" y="61"/>
                  </a:cubicBezTo>
                  <a:close/>
                  <a:moveTo>
                    <a:pt x="9" y="59"/>
                  </a:moveTo>
                  <a:cubicBezTo>
                    <a:pt x="8" y="55"/>
                    <a:pt x="8" y="50"/>
                    <a:pt x="7" y="46"/>
                  </a:cubicBezTo>
                  <a:cubicBezTo>
                    <a:pt x="15" y="44"/>
                    <a:pt x="15" y="44"/>
                    <a:pt x="15" y="44"/>
                  </a:cubicBezTo>
                  <a:cubicBezTo>
                    <a:pt x="16" y="49"/>
                    <a:pt x="17" y="53"/>
                    <a:pt x="18" y="57"/>
                  </a:cubicBezTo>
                  <a:lnTo>
                    <a:pt x="9" y="59"/>
                  </a:lnTo>
                  <a:close/>
                  <a:moveTo>
                    <a:pt x="5" y="36"/>
                  </a:moveTo>
                  <a:cubicBezTo>
                    <a:pt x="5" y="32"/>
                    <a:pt x="4" y="28"/>
                    <a:pt x="3" y="23"/>
                  </a:cubicBezTo>
                  <a:cubicBezTo>
                    <a:pt x="12" y="22"/>
                    <a:pt x="12" y="22"/>
                    <a:pt x="12" y="22"/>
                  </a:cubicBezTo>
                  <a:cubicBezTo>
                    <a:pt x="12" y="27"/>
                    <a:pt x="13" y="31"/>
                    <a:pt x="14" y="35"/>
                  </a:cubicBezTo>
                  <a:lnTo>
                    <a:pt x="5" y="36"/>
                  </a:lnTo>
                  <a:close/>
                  <a:moveTo>
                    <a:pt x="2" y="14"/>
                  </a:moveTo>
                  <a:cubicBezTo>
                    <a:pt x="1" y="10"/>
                    <a:pt x="1" y="5"/>
                    <a:pt x="0" y="1"/>
                  </a:cubicBezTo>
                  <a:cubicBezTo>
                    <a:pt x="9" y="0"/>
                    <a:pt x="9" y="0"/>
                    <a:pt x="9" y="0"/>
                  </a:cubicBezTo>
                  <a:cubicBezTo>
                    <a:pt x="10" y="4"/>
                    <a:pt x="10" y="9"/>
                    <a:pt x="11" y="13"/>
                  </a:cubicBezTo>
                  <a:lnTo>
                    <a:pt x="2"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51" name="Freeform 103"/>
            <p:cNvSpPr>
              <a:spLocks noEditPoints="1"/>
            </p:cNvSpPr>
            <p:nvPr userDrawn="1"/>
          </p:nvSpPr>
          <p:spPr bwMode="auto">
            <a:xfrm>
              <a:off x="1422400" y="2422525"/>
              <a:ext cx="58738" cy="58738"/>
            </a:xfrm>
            <a:custGeom>
              <a:avLst/>
              <a:gdLst>
                <a:gd name="T0" fmla="*/ 37 w 37"/>
                <a:gd name="T1" fmla="*/ 37 h 37"/>
                <a:gd name="T2" fmla="*/ 0 w 37"/>
                <a:gd name="T3" fmla="*/ 28 h 37"/>
                <a:gd name="T4" fmla="*/ 26 w 37"/>
                <a:gd name="T5" fmla="*/ 0 h 37"/>
                <a:gd name="T6" fmla="*/ 37 w 37"/>
                <a:gd name="T7" fmla="*/ 37 h 37"/>
                <a:gd name="T8" fmla="*/ 18 w 37"/>
                <a:gd name="T9" fmla="*/ 23 h 37"/>
                <a:gd name="T10" fmla="*/ 24 w 37"/>
                <a:gd name="T11" fmla="*/ 24 h 37"/>
                <a:gd name="T12" fmla="*/ 22 w 37"/>
                <a:gd name="T13" fmla="*/ 18 h 37"/>
                <a:gd name="T14" fmla="*/ 18 w 37"/>
                <a:gd name="T15" fmla="*/ 2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37" y="37"/>
                  </a:moveTo>
                  <a:lnTo>
                    <a:pt x="0" y="28"/>
                  </a:lnTo>
                  <a:lnTo>
                    <a:pt x="26" y="0"/>
                  </a:lnTo>
                  <a:lnTo>
                    <a:pt x="37" y="37"/>
                  </a:lnTo>
                  <a:close/>
                  <a:moveTo>
                    <a:pt x="18" y="23"/>
                  </a:moveTo>
                  <a:lnTo>
                    <a:pt x="24" y="24"/>
                  </a:lnTo>
                  <a:lnTo>
                    <a:pt x="22" y="18"/>
                  </a:lnTo>
                  <a:lnTo>
                    <a:pt x="18"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60" name="arrow round Dino"/>
          <p:cNvGrpSpPr/>
          <p:nvPr/>
        </p:nvGrpSpPr>
        <p:grpSpPr>
          <a:xfrm>
            <a:off x="1246512" y="1839912"/>
            <a:ext cx="214368" cy="285750"/>
            <a:chOff x="1246188" y="1839912"/>
            <a:chExt cx="214312" cy="285750"/>
          </a:xfrm>
        </p:grpSpPr>
        <p:sp>
          <p:nvSpPr>
            <p:cNvPr id="3149" name="Freeform 101"/>
            <p:cNvSpPr>
              <a:spLocks noEditPoints="1"/>
            </p:cNvSpPr>
            <p:nvPr userDrawn="1"/>
          </p:nvSpPr>
          <p:spPr bwMode="auto">
            <a:xfrm>
              <a:off x="1270000" y="1839912"/>
              <a:ext cx="190500" cy="285750"/>
            </a:xfrm>
            <a:custGeom>
              <a:avLst/>
              <a:gdLst>
                <a:gd name="T0" fmla="*/ 103 w 111"/>
                <a:gd name="T1" fmla="*/ 167 h 167"/>
                <a:gd name="T2" fmla="*/ 102 w 111"/>
                <a:gd name="T3" fmla="*/ 154 h 167"/>
                <a:gd name="T4" fmla="*/ 111 w 111"/>
                <a:gd name="T5" fmla="*/ 153 h 167"/>
                <a:gd name="T6" fmla="*/ 111 w 111"/>
                <a:gd name="T7" fmla="*/ 167 h 167"/>
                <a:gd name="T8" fmla="*/ 103 w 111"/>
                <a:gd name="T9" fmla="*/ 167 h 167"/>
                <a:gd name="T10" fmla="*/ 101 w 111"/>
                <a:gd name="T11" fmla="*/ 145 h 167"/>
                <a:gd name="T12" fmla="*/ 100 w 111"/>
                <a:gd name="T13" fmla="*/ 132 h 167"/>
                <a:gd name="T14" fmla="*/ 109 w 111"/>
                <a:gd name="T15" fmla="*/ 131 h 167"/>
                <a:gd name="T16" fmla="*/ 110 w 111"/>
                <a:gd name="T17" fmla="*/ 144 h 167"/>
                <a:gd name="T18" fmla="*/ 101 w 111"/>
                <a:gd name="T19" fmla="*/ 145 h 167"/>
                <a:gd name="T20" fmla="*/ 99 w 111"/>
                <a:gd name="T21" fmla="*/ 122 h 167"/>
                <a:gd name="T22" fmla="*/ 97 w 111"/>
                <a:gd name="T23" fmla="*/ 110 h 167"/>
                <a:gd name="T24" fmla="*/ 106 w 111"/>
                <a:gd name="T25" fmla="*/ 108 h 167"/>
                <a:gd name="T26" fmla="*/ 108 w 111"/>
                <a:gd name="T27" fmla="*/ 121 h 167"/>
                <a:gd name="T28" fmla="*/ 99 w 111"/>
                <a:gd name="T29" fmla="*/ 122 h 167"/>
                <a:gd name="T30" fmla="*/ 96 w 111"/>
                <a:gd name="T31" fmla="*/ 100 h 167"/>
                <a:gd name="T32" fmla="*/ 93 w 111"/>
                <a:gd name="T33" fmla="*/ 88 h 167"/>
                <a:gd name="T34" fmla="*/ 102 w 111"/>
                <a:gd name="T35" fmla="*/ 86 h 167"/>
                <a:gd name="T36" fmla="*/ 104 w 111"/>
                <a:gd name="T37" fmla="*/ 99 h 167"/>
                <a:gd name="T38" fmla="*/ 96 w 111"/>
                <a:gd name="T39" fmla="*/ 100 h 167"/>
                <a:gd name="T40" fmla="*/ 91 w 111"/>
                <a:gd name="T41" fmla="*/ 79 h 167"/>
                <a:gd name="T42" fmla="*/ 88 w 111"/>
                <a:gd name="T43" fmla="*/ 66 h 167"/>
                <a:gd name="T44" fmla="*/ 96 w 111"/>
                <a:gd name="T45" fmla="*/ 64 h 167"/>
                <a:gd name="T46" fmla="*/ 100 w 111"/>
                <a:gd name="T47" fmla="*/ 76 h 167"/>
                <a:gd name="T48" fmla="*/ 91 w 111"/>
                <a:gd name="T49" fmla="*/ 79 h 167"/>
                <a:gd name="T50" fmla="*/ 9 w 111"/>
                <a:gd name="T51" fmla="*/ 67 h 167"/>
                <a:gd name="T52" fmla="*/ 0 w 111"/>
                <a:gd name="T53" fmla="*/ 64 h 167"/>
                <a:gd name="T54" fmla="*/ 4 w 111"/>
                <a:gd name="T55" fmla="*/ 52 h 167"/>
                <a:gd name="T56" fmla="*/ 13 w 111"/>
                <a:gd name="T57" fmla="*/ 55 h 167"/>
                <a:gd name="T58" fmla="*/ 9 w 111"/>
                <a:gd name="T59" fmla="*/ 67 h 167"/>
                <a:gd name="T60" fmla="*/ 85 w 111"/>
                <a:gd name="T61" fmla="*/ 57 h 167"/>
                <a:gd name="T62" fmla="*/ 81 w 111"/>
                <a:gd name="T63" fmla="*/ 45 h 167"/>
                <a:gd name="T64" fmla="*/ 89 w 111"/>
                <a:gd name="T65" fmla="*/ 42 h 167"/>
                <a:gd name="T66" fmla="*/ 93 w 111"/>
                <a:gd name="T67" fmla="*/ 54 h 167"/>
                <a:gd name="T68" fmla="*/ 85 w 111"/>
                <a:gd name="T69" fmla="*/ 57 h 167"/>
                <a:gd name="T70" fmla="*/ 16 w 111"/>
                <a:gd name="T71" fmla="*/ 46 h 167"/>
                <a:gd name="T72" fmla="*/ 8 w 111"/>
                <a:gd name="T73" fmla="*/ 43 h 167"/>
                <a:gd name="T74" fmla="*/ 13 w 111"/>
                <a:gd name="T75" fmla="*/ 31 h 167"/>
                <a:gd name="T76" fmla="*/ 21 w 111"/>
                <a:gd name="T77" fmla="*/ 35 h 167"/>
                <a:gd name="T78" fmla="*/ 16 w 111"/>
                <a:gd name="T79" fmla="*/ 46 h 167"/>
                <a:gd name="T80" fmla="*/ 77 w 111"/>
                <a:gd name="T81" fmla="*/ 37 h 167"/>
                <a:gd name="T82" fmla="*/ 71 w 111"/>
                <a:gd name="T83" fmla="*/ 26 h 167"/>
                <a:gd name="T84" fmla="*/ 78 w 111"/>
                <a:gd name="T85" fmla="*/ 21 h 167"/>
                <a:gd name="T86" fmla="*/ 85 w 111"/>
                <a:gd name="T87" fmla="*/ 33 h 167"/>
                <a:gd name="T88" fmla="*/ 77 w 111"/>
                <a:gd name="T89" fmla="*/ 37 h 167"/>
                <a:gd name="T90" fmla="*/ 26 w 111"/>
                <a:gd name="T91" fmla="*/ 27 h 167"/>
                <a:gd name="T92" fmla="*/ 18 w 111"/>
                <a:gd name="T93" fmla="*/ 22 h 167"/>
                <a:gd name="T94" fmla="*/ 27 w 111"/>
                <a:gd name="T95" fmla="*/ 11 h 167"/>
                <a:gd name="T96" fmla="*/ 33 w 111"/>
                <a:gd name="T97" fmla="*/ 17 h 167"/>
                <a:gd name="T98" fmla="*/ 26 w 111"/>
                <a:gd name="T99" fmla="*/ 27 h 167"/>
                <a:gd name="T100" fmla="*/ 65 w 111"/>
                <a:gd name="T101" fmla="*/ 19 h 167"/>
                <a:gd name="T102" fmla="*/ 57 w 111"/>
                <a:gd name="T103" fmla="*/ 12 h 167"/>
                <a:gd name="T104" fmla="*/ 61 w 111"/>
                <a:gd name="T105" fmla="*/ 4 h 167"/>
                <a:gd name="T106" fmla="*/ 72 w 111"/>
                <a:gd name="T107" fmla="*/ 13 h 167"/>
                <a:gd name="T108" fmla="*/ 65 w 111"/>
                <a:gd name="T109" fmla="*/ 19 h 167"/>
                <a:gd name="T110" fmla="*/ 40 w 111"/>
                <a:gd name="T111" fmla="*/ 12 h 167"/>
                <a:gd name="T112" fmla="*/ 35 w 111"/>
                <a:gd name="T113" fmla="*/ 4 h 167"/>
                <a:gd name="T114" fmla="*/ 50 w 111"/>
                <a:gd name="T115" fmla="*/ 1 h 167"/>
                <a:gd name="T116" fmla="*/ 49 w 111"/>
                <a:gd name="T117" fmla="*/ 9 h 167"/>
                <a:gd name="T118" fmla="*/ 40 w 111"/>
                <a:gd name="T119" fmla="*/ 12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67">
                  <a:moveTo>
                    <a:pt x="103" y="167"/>
                  </a:moveTo>
                  <a:cubicBezTo>
                    <a:pt x="102" y="163"/>
                    <a:pt x="102" y="158"/>
                    <a:pt x="102" y="154"/>
                  </a:cubicBezTo>
                  <a:cubicBezTo>
                    <a:pt x="111" y="153"/>
                    <a:pt x="111" y="153"/>
                    <a:pt x="111" y="153"/>
                  </a:cubicBezTo>
                  <a:cubicBezTo>
                    <a:pt x="111" y="158"/>
                    <a:pt x="111" y="162"/>
                    <a:pt x="111" y="167"/>
                  </a:cubicBezTo>
                  <a:lnTo>
                    <a:pt x="103" y="167"/>
                  </a:lnTo>
                  <a:close/>
                  <a:moveTo>
                    <a:pt x="101" y="145"/>
                  </a:moveTo>
                  <a:cubicBezTo>
                    <a:pt x="101" y="140"/>
                    <a:pt x="101" y="136"/>
                    <a:pt x="100" y="132"/>
                  </a:cubicBezTo>
                  <a:cubicBezTo>
                    <a:pt x="109" y="131"/>
                    <a:pt x="109" y="131"/>
                    <a:pt x="109" y="131"/>
                  </a:cubicBezTo>
                  <a:cubicBezTo>
                    <a:pt x="109" y="135"/>
                    <a:pt x="110" y="139"/>
                    <a:pt x="110" y="144"/>
                  </a:cubicBezTo>
                  <a:lnTo>
                    <a:pt x="101" y="145"/>
                  </a:lnTo>
                  <a:close/>
                  <a:moveTo>
                    <a:pt x="99" y="122"/>
                  </a:moveTo>
                  <a:cubicBezTo>
                    <a:pt x="99" y="118"/>
                    <a:pt x="98" y="114"/>
                    <a:pt x="97" y="110"/>
                  </a:cubicBezTo>
                  <a:cubicBezTo>
                    <a:pt x="106" y="108"/>
                    <a:pt x="106" y="108"/>
                    <a:pt x="106" y="108"/>
                  </a:cubicBezTo>
                  <a:cubicBezTo>
                    <a:pt x="107" y="113"/>
                    <a:pt x="107" y="117"/>
                    <a:pt x="108" y="121"/>
                  </a:cubicBezTo>
                  <a:lnTo>
                    <a:pt x="99" y="122"/>
                  </a:lnTo>
                  <a:close/>
                  <a:moveTo>
                    <a:pt x="96" y="100"/>
                  </a:moveTo>
                  <a:cubicBezTo>
                    <a:pt x="95" y="96"/>
                    <a:pt x="94" y="92"/>
                    <a:pt x="93" y="88"/>
                  </a:cubicBezTo>
                  <a:cubicBezTo>
                    <a:pt x="102" y="86"/>
                    <a:pt x="102" y="86"/>
                    <a:pt x="102" y="86"/>
                  </a:cubicBezTo>
                  <a:cubicBezTo>
                    <a:pt x="103" y="90"/>
                    <a:pt x="104" y="94"/>
                    <a:pt x="104" y="99"/>
                  </a:cubicBezTo>
                  <a:lnTo>
                    <a:pt x="96" y="100"/>
                  </a:lnTo>
                  <a:close/>
                  <a:moveTo>
                    <a:pt x="91" y="79"/>
                  </a:moveTo>
                  <a:cubicBezTo>
                    <a:pt x="90" y="74"/>
                    <a:pt x="89" y="70"/>
                    <a:pt x="88" y="66"/>
                  </a:cubicBezTo>
                  <a:cubicBezTo>
                    <a:pt x="96" y="64"/>
                    <a:pt x="96" y="64"/>
                    <a:pt x="96" y="64"/>
                  </a:cubicBezTo>
                  <a:cubicBezTo>
                    <a:pt x="97" y="68"/>
                    <a:pt x="99" y="72"/>
                    <a:pt x="100" y="76"/>
                  </a:cubicBezTo>
                  <a:lnTo>
                    <a:pt x="91" y="79"/>
                  </a:lnTo>
                  <a:close/>
                  <a:moveTo>
                    <a:pt x="9" y="67"/>
                  </a:moveTo>
                  <a:cubicBezTo>
                    <a:pt x="0" y="64"/>
                    <a:pt x="0" y="64"/>
                    <a:pt x="0" y="64"/>
                  </a:cubicBezTo>
                  <a:cubicBezTo>
                    <a:pt x="2" y="60"/>
                    <a:pt x="3" y="56"/>
                    <a:pt x="4" y="52"/>
                  </a:cubicBezTo>
                  <a:cubicBezTo>
                    <a:pt x="13" y="55"/>
                    <a:pt x="13" y="55"/>
                    <a:pt x="13" y="55"/>
                  </a:cubicBezTo>
                  <a:cubicBezTo>
                    <a:pt x="11" y="59"/>
                    <a:pt x="10" y="63"/>
                    <a:pt x="9" y="67"/>
                  </a:cubicBezTo>
                  <a:close/>
                  <a:moveTo>
                    <a:pt x="85" y="57"/>
                  </a:moveTo>
                  <a:cubicBezTo>
                    <a:pt x="84" y="53"/>
                    <a:pt x="82" y="49"/>
                    <a:pt x="81" y="45"/>
                  </a:cubicBezTo>
                  <a:cubicBezTo>
                    <a:pt x="89" y="42"/>
                    <a:pt x="89" y="42"/>
                    <a:pt x="89" y="42"/>
                  </a:cubicBezTo>
                  <a:cubicBezTo>
                    <a:pt x="90" y="46"/>
                    <a:pt x="92" y="50"/>
                    <a:pt x="93" y="54"/>
                  </a:cubicBezTo>
                  <a:lnTo>
                    <a:pt x="85" y="57"/>
                  </a:lnTo>
                  <a:close/>
                  <a:moveTo>
                    <a:pt x="16" y="46"/>
                  </a:moveTo>
                  <a:cubicBezTo>
                    <a:pt x="8" y="43"/>
                    <a:pt x="8" y="43"/>
                    <a:pt x="8" y="43"/>
                  </a:cubicBezTo>
                  <a:cubicBezTo>
                    <a:pt x="10" y="38"/>
                    <a:pt x="11" y="34"/>
                    <a:pt x="13" y="31"/>
                  </a:cubicBezTo>
                  <a:cubicBezTo>
                    <a:pt x="21" y="35"/>
                    <a:pt x="21" y="35"/>
                    <a:pt x="21" y="35"/>
                  </a:cubicBezTo>
                  <a:cubicBezTo>
                    <a:pt x="19" y="38"/>
                    <a:pt x="18" y="42"/>
                    <a:pt x="16" y="46"/>
                  </a:cubicBezTo>
                  <a:close/>
                  <a:moveTo>
                    <a:pt x="77" y="37"/>
                  </a:moveTo>
                  <a:cubicBezTo>
                    <a:pt x="75" y="33"/>
                    <a:pt x="73" y="29"/>
                    <a:pt x="71" y="26"/>
                  </a:cubicBezTo>
                  <a:cubicBezTo>
                    <a:pt x="78" y="21"/>
                    <a:pt x="78" y="21"/>
                    <a:pt x="78" y="21"/>
                  </a:cubicBezTo>
                  <a:cubicBezTo>
                    <a:pt x="80" y="25"/>
                    <a:pt x="83" y="29"/>
                    <a:pt x="85" y="33"/>
                  </a:cubicBezTo>
                  <a:lnTo>
                    <a:pt x="77" y="37"/>
                  </a:lnTo>
                  <a:close/>
                  <a:moveTo>
                    <a:pt x="26" y="27"/>
                  </a:moveTo>
                  <a:cubicBezTo>
                    <a:pt x="18" y="22"/>
                    <a:pt x="18" y="22"/>
                    <a:pt x="18" y="22"/>
                  </a:cubicBezTo>
                  <a:cubicBezTo>
                    <a:pt x="21" y="18"/>
                    <a:pt x="24" y="14"/>
                    <a:pt x="27" y="11"/>
                  </a:cubicBezTo>
                  <a:cubicBezTo>
                    <a:pt x="33" y="17"/>
                    <a:pt x="33" y="17"/>
                    <a:pt x="33" y="17"/>
                  </a:cubicBezTo>
                  <a:cubicBezTo>
                    <a:pt x="31" y="20"/>
                    <a:pt x="28" y="23"/>
                    <a:pt x="26" y="27"/>
                  </a:cubicBezTo>
                  <a:close/>
                  <a:moveTo>
                    <a:pt x="65" y="19"/>
                  </a:moveTo>
                  <a:cubicBezTo>
                    <a:pt x="63" y="16"/>
                    <a:pt x="60" y="13"/>
                    <a:pt x="57" y="12"/>
                  </a:cubicBezTo>
                  <a:cubicBezTo>
                    <a:pt x="61" y="4"/>
                    <a:pt x="61" y="4"/>
                    <a:pt x="61" y="4"/>
                  </a:cubicBezTo>
                  <a:cubicBezTo>
                    <a:pt x="65" y="6"/>
                    <a:pt x="68" y="9"/>
                    <a:pt x="72" y="13"/>
                  </a:cubicBezTo>
                  <a:lnTo>
                    <a:pt x="65" y="19"/>
                  </a:lnTo>
                  <a:close/>
                  <a:moveTo>
                    <a:pt x="40" y="12"/>
                  </a:moveTo>
                  <a:cubicBezTo>
                    <a:pt x="35" y="4"/>
                    <a:pt x="35" y="4"/>
                    <a:pt x="35" y="4"/>
                  </a:cubicBezTo>
                  <a:cubicBezTo>
                    <a:pt x="40" y="2"/>
                    <a:pt x="45" y="0"/>
                    <a:pt x="50" y="1"/>
                  </a:cubicBezTo>
                  <a:cubicBezTo>
                    <a:pt x="49" y="9"/>
                    <a:pt x="49" y="9"/>
                    <a:pt x="49" y="9"/>
                  </a:cubicBezTo>
                  <a:cubicBezTo>
                    <a:pt x="46" y="9"/>
                    <a:pt x="43" y="10"/>
                    <a:pt x="40"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52" name="Freeform 104"/>
            <p:cNvSpPr>
              <a:spLocks noEditPoints="1"/>
            </p:cNvSpPr>
            <p:nvPr userDrawn="1"/>
          </p:nvSpPr>
          <p:spPr bwMode="auto">
            <a:xfrm>
              <a:off x="1246188" y="1954213"/>
              <a:ext cx="58738" cy="58738"/>
            </a:xfrm>
            <a:custGeom>
              <a:avLst/>
              <a:gdLst>
                <a:gd name="T0" fmla="*/ 9 w 37"/>
                <a:gd name="T1" fmla="*/ 37 h 37"/>
                <a:gd name="T2" fmla="*/ 0 w 37"/>
                <a:gd name="T3" fmla="*/ 0 h 37"/>
                <a:gd name="T4" fmla="*/ 37 w 37"/>
                <a:gd name="T5" fmla="*/ 11 h 37"/>
                <a:gd name="T6" fmla="*/ 9 w 37"/>
                <a:gd name="T7" fmla="*/ 37 h 37"/>
                <a:gd name="T8" fmla="*/ 13 w 37"/>
                <a:gd name="T9" fmla="*/ 13 h 37"/>
                <a:gd name="T10" fmla="*/ 14 w 37"/>
                <a:gd name="T11" fmla="*/ 20 h 37"/>
                <a:gd name="T12" fmla="*/ 19 w 37"/>
                <a:gd name="T13" fmla="*/ 15 h 37"/>
                <a:gd name="T14" fmla="*/ 13 w 37"/>
                <a:gd name="T15" fmla="*/ 1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7">
                  <a:moveTo>
                    <a:pt x="9" y="37"/>
                  </a:moveTo>
                  <a:lnTo>
                    <a:pt x="0" y="0"/>
                  </a:lnTo>
                  <a:lnTo>
                    <a:pt x="37" y="11"/>
                  </a:lnTo>
                  <a:lnTo>
                    <a:pt x="9" y="37"/>
                  </a:lnTo>
                  <a:close/>
                  <a:moveTo>
                    <a:pt x="13" y="13"/>
                  </a:moveTo>
                  <a:lnTo>
                    <a:pt x="14" y="20"/>
                  </a:lnTo>
                  <a:lnTo>
                    <a:pt x="19" y="15"/>
                  </a:lnTo>
                  <a:lnTo>
                    <a:pt x="13"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61" name="arrow round Dino"/>
          <p:cNvGrpSpPr/>
          <p:nvPr/>
        </p:nvGrpSpPr>
        <p:grpSpPr>
          <a:xfrm>
            <a:off x="1027388" y="2112963"/>
            <a:ext cx="376336" cy="133350"/>
            <a:chOff x="1027113" y="2112963"/>
            <a:chExt cx="376237" cy="133350"/>
          </a:xfrm>
        </p:grpSpPr>
        <p:sp>
          <p:nvSpPr>
            <p:cNvPr id="3148" name="Freeform 100"/>
            <p:cNvSpPr>
              <a:spLocks noEditPoints="1"/>
            </p:cNvSpPr>
            <p:nvPr userDrawn="1"/>
          </p:nvSpPr>
          <p:spPr bwMode="auto">
            <a:xfrm>
              <a:off x="1027113" y="2112963"/>
              <a:ext cx="323850" cy="133350"/>
            </a:xfrm>
            <a:custGeom>
              <a:avLst/>
              <a:gdLst>
                <a:gd name="T0" fmla="*/ 65 w 189"/>
                <a:gd name="T1" fmla="*/ 78 h 78"/>
                <a:gd name="T2" fmla="*/ 69 w 189"/>
                <a:gd name="T3" fmla="*/ 69 h 78"/>
                <a:gd name="T4" fmla="*/ 78 w 189"/>
                <a:gd name="T5" fmla="*/ 77 h 78"/>
                <a:gd name="T6" fmla="*/ 55 w 189"/>
                <a:gd name="T7" fmla="*/ 77 h 78"/>
                <a:gd name="T8" fmla="*/ 44 w 189"/>
                <a:gd name="T9" fmla="*/ 67 h 78"/>
                <a:gd name="T10" fmla="*/ 55 w 189"/>
                <a:gd name="T11" fmla="*/ 77 h 78"/>
                <a:gd name="T12" fmla="*/ 87 w 189"/>
                <a:gd name="T13" fmla="*/ 68 h 78"/>
                <a:gd name="T14" fmla="*/ 101 w 189"/>
                <a:gd name="T15" fmla="*/ 76 h 78"/>
                <a:gd name="T16" fmla="*/ 111 w 189"/>
                <a:gd name="T17" fmla="*/ 74 h 78"/>
                <a:gd name="T18" fmla="*/ 122 w 189"/>
                <a:gd name="T19" fmla="*/ 64 h 78"/>
                <a:gd name="T20" fmla="*/ 111 w 189"/>
                <a:gd name="T21" fmla="*/ 74 h 78"/>
                <a:gd name="T22" fmla="*/ 19 w 189"/>
                <a:gd name="T23" fmla="*/ 68 h 78"/>
                <a:gd name="T24" fmla="*/ 35 w 189"/>
                <a:gd name="T25" fmla="*/ 65 h 78"/>
                <a:gd name="T26" fmla="*/ 133 w 189"/>
                <a:gd name="T27" fmla="*/ 70 h 78"/>
                <a:gd name="T28" fmla="*/ 144 w 189"/>
                <a:gd name="T29" fmla="*/ 59 h 78"/>
                <a:gd name="T30" fmla="*/ 133 w 189"/>
                <a:gd name="T31" fmla="*/ 70 h 78"/>
                <a:gd name="T32" fmla="*/ 153 w 189"/>
                <a:gd name="T33" fmla="*/ 56 h 78"/>
                <a:gd name="T34" fmla="*/ 168 w 189"/>
                <a:gd name="T35" fmla="*/ 61 h 78"/>
                <a:gd name="T36" fmla="*/ 11 w 189"/>
                <a:gd name="T37" fmla="*/ 62 h 78"/>
                <a:gd name="T38" fmla="*/ 10 w 189"/>
                <a:gd name="T39" fmla="*/ 47 h 78"/>
                <a:gd name="T40" fmla="*/ 11 w 189"/>
                <a:gd name="T41" fmla="*/ 62 h 78"/>
                <a:gd name="T42" fmla="*/ 174 w 189"/>
                <a:gd name="T43" fmla="*/ 50 h 78"/>
                <a:gd name="T44" fmla="*/ 189 w 189"/>
                <a:gd name="T45" fmla="*/ 52 h 78"/>
                <a:gd name="T46" fmla="*/ 0 w 189"/>
                <a:gd name="T47" fmla="*/ 39 h 78"/>
                <a:gd name="T48" fmla="*/ 3 w 189"/>
                <a:gd name="T49" fmla="*/ 25 h 78"/>
                <a:gd name="T50" fmla="*/ 8 w 189"/>
                <a:gd name="T51" fmla="*/ 38 h 78"/>
                <a:gd name="T52" fmla="*/ 0 w 189"/>
                <a:gd name="T53" fmla="*/ 39 h 78"/>
                <a:gd name="T54" fmla="*/ 8 w 189"/>
                <a:gd name="T55" fmla="*/ 16 h 78"/>
                <a:gd name="T56" fmla="*/ 24 w 189"/>
                <a:gd name="T57" fmla="*/ 14 h 78"/>
                <a:gd name="T58" fmla="*/ 31 w 189"/>
                <a:gd name="T59" fmla="*/ 10 h 78"/>
                <a:gd name="T60" fmla="*/ 42 w 189"/>
                <a:gd name="T61" fmla="*/ 0 h 78"/>
                <a:gd name="T62" fmla="*/ 43 w 189"/>
                <a:gd name="T63" fmla="*/ 9 h 78"/>
                <a:gd name="T64" fmla="*/ 31 w 189"/>
                <a:gd name="T65"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9" h="78">
                  <a:moveTo>
                    <a:pt x="69" y="78"/>
                  </a:moveTo>
                  <a:cubicBezTo>
                    <a:pt x="67" y="78"/>
                    <a:pt x="66" y="78"/>
                    <a:pt x="65" y="78"/>
                  </a:cubicBezTo>
                  <a:cubicBezTo>
                    <a:pt x="65" y="69"/>
                    <a:pt x="65" y="69"/>
                    <a:pt x="65" y="69"/>
                  </a:cubicBezTo>
                  <a:cubicBezTo>
                    <a:pt x="66" y="69"/>
                    <a:pt x="68" y="69"/>
                    <a:pt x="69" y="69"/>
                  </a:cubicBezTo>
                  <a:cubicBezTo>
                    <a:pt x="72" y="69"/>
                    <a:pt x="75" y="69"/>
                    <a:pt x="78" y="69"/>
                  </a:cubicBezTo>
                  <a:cubicBezTo>
                    <a:pt x="78" y="77"/>
                    <a:pt x="78" y="77"/>
                    <a:pt x="78" y="77"/>
                  </a:cubicBezTo>
                  <a:cubicBezTo>
                    <a:pt x="75" y="78"/>
                    <a:pt x="72" y="78"/>
                    <a:pt x="69" y="78"/>
                  </a:cubicBezTo>
                  <a:close/>
                  <a:moveTo>
                    <a:pt x="55" y="77"/>
                  </a:moveTo>
                  <a:cubicBezTo>
                    <a:pt x="51" y="77"/>
                    <a:pt x="46" y="76"/>
                    <a:pt x="42" y="75"/>
                  </a:cubicBezTo>
                  <a:cubicBezTo>
                    <a:pt x="44" y="67"/>
                    <a:pt x="44" y="67"/>
                    <a:pt x="44" y="67"/>
                  </a:cubicBezTo>
                  <a:cubicBezTo>
                    <a:pt x="47" y="68"/>
                    <a:pt x="52" y="68"/>
                    <a:pt x="56" y="68"/>
                  </a:cubicBezTo>
                  <a:lnTo>
                    <a:pt x="55" y="77"/>
                  </a:lnTo>
                  <a:close/>
                  <a:moveTo>
                    <a:pt x="88" y="77"/>
                  </a:moveTo>
                  <a:cubicBezTo>
                    <a:pt x="87" y="68"/>
                    <a:pt x="87" y="68"/>
                    <a:pt x="87" y="68"/>
                  </a:cubicBezTo>
                  <a:cubicBezTo>
                    <a:pt x="91" y="68"/>
                    <a:pt x="96" y="67"/>
                    <a:pt x="100" y="67"/>
                  </a:cubicBezTo>
                  <a:cubicBezTo>
                    <a:pt x="101" y="76"/>
                    <a:pt x="101" y="76"/>
                    <a:pt x="101" y="76"/>
                  </a:cubicBezTo>
                  <a:cubicBezTo>
                    <a:pt x="97" y="76"/>
                    <a:pt x="92" y="76"/>
                    <a:pt x="88" y="77"/>
                  </a:cubicBezTo>
                  <a:close/>
                  <a:moveTo>
                    <a:pt x="111" y="74"/>
                  </a:moveTo>
                  <a:cubicBezTo>
                    <a:pt x="109" y="66"/>
                    <a:pt x="109" y="66"/>
                    <a:pt x="109" y="66"/>
                  </a:cubicBezTo>
                  <a:cubicBezTo>
                    <a:pt x="114" y="65"/>
                    <a:pt x="118" y="64"/>
                    <a:pt x="122" y="64"/>
                  </a:cubicBezTo>
                  <a:cubicBezTo>
                    <a:pt x="124" y="72"/>
                    <a:pt x="124" y="72"/>
                    <a:pt x="124" y="72"/>
                  </a:cubicBezTo>
                  <a:cubicBezTo>
                    <a:pt x="119" y="73"/>
                    <a:pt x="115" y="74"/>
                    <a:pt x="111" y="74"/>
                  </a:cubicBezTo>
                  <a:close/>
                  <a:moveTo>
                    <a:pt x="32" y="73"/>
                  </a:moveTo>
                  <a:cubicBezTo>
                    <a:pt x="28" y="72"/>
                    <a:pt x="23" y="70"/>
                    <a:pt x="19" y="68"/>
                  </a:cubicBezTo>
                  <a:cubicBezTo>
                    <a:pt x="23" y="61"/>
                    <a:pt x="23" y="61"/>
                    <a:pt x="23" y="61"/>
                  </a:cubicBezTo>
                  <a:cubicBezTo>
                    <a:pt x="27" y="62"/>
                    <a:pt x="30" y="64"/>
                    <a:pt x="35" y="65"/>
                  </a:cubicBezTo>
                  <a:lnTo>
                    <a:pt x="32" y="73"/>
                  </a:lnTo>
                  <a:close/>
                  <a:moveTo>
                    <a:pt x="133" y="70"/>
                  </a:moveTo>
                  <a:cubicBezTo>
                    <a:pt x="131" y="62"/>
                    <a:pt x="131" y="62"/>
                    <a:pt x="131" y="62"/>
                  </a:cubicBezTo>
                  <a:cubicBezTo>
                    <a:pt x="136" y="61"/>
                    <a:pt x="140" y="60"/>
                    <a:pt x="144" y="59"/>
                  </a:cubicBezTo>
                  <a:cubicBezTo>
                    <a:pt x="146" y="67"/>
                    <a:pt x="146" y="67"/>
                    <a:pt x="146" y="67"/>
                  </a:cubicBezTo>
                  <a:cubicBezTo>
                    <a:pt x="142" y="68"/>
                    <a:pt x="138" y="69"/>
                    <a:pt x="133" y="70"/>
                  </a:cubicBezTo>
                  <a:close/>
                  <a:moveTo>
                    <a:pt x="155" y="65"/>
                  </a:moveTo>
                  <a:cubicBezTo>
                    <a:pt x="153" y="56"/>
                    <a:pt x="153" y="56"/>
                    <a:pt x="153" y="56"/>
                  </a:cubicBezTo>
                  <a:cubicBezTo>
                    <a:pt x="157" y="55"/>
                    <a:pt x="161" y="54"/>
                    <a:pt x="165" y="53"/>
                  </a:cubicBezTo>
                  <a:cubicBezTo>
                    <a:pt x="168" y="61"/>
                    <a:pt x="168" y="61"/>
                    <a:pt x="168" y="61"/>
                  </a:cubicBezTo>
                  <a:cubicBezTo>
                    <a:pt x="164" y="62"/>
                    <a:pt x="160" y="64"/>
                    <a:pt x="155" y="65"/>
                  </a:cubicBezTo>
                  <a:close/>
                  <a:moveTo>
                    <a:pt x="11" y="62"/>
                  </a:moveTo>
                  <a:cubicBezTo>
                    <a:pt x="7" y="59"/>
                    <a:pt x="4" y="55"/>
                    <a:pt x="2" y="50"/>
                  </a:cubicBezTo>
                  <a:cubicBezTo>
                    <a:pt x="10" y="47"/>
                    <a:pt x="10" y="47"/>
                    <a:pt x="10" y="47"/>
                  </a:cubicBezTo>
                  <a:cubicBezTo>
                    <a:pt x="12" y="50"/>
                    <a:pt x="14" y="53"/>
                    <a:pt x="17" y="56"/>
                  </a:cubicBezTo>
                  <a:lnTo>
                    <a:pt x="11" y="62"/>
                  </a:lnTo>
                  <a:close/>
                  <a:moveTo>
                    <a:pt x="177" y="58"/>
                  </a:moveTo>
                  <a:cubicBezTo>
                    <a:pt x="174" y="50"/>
                    <a:pt x="174" y="50"/>
                    <a:pt x="174" y="50"/>
                  </a:cubicBezTo>
                  <a:cubicBezTo>
                    <a:pt x="179" y="48"/>
                    <a:pt x="182" y="46"/>
                    <a:pt x="185" y="45"/>
                  </a:cubicBezTo>
                  <a:cubicBezTo>
                    <a:pt x="189" y="52"/>
                    <a:pt x="189" y="52"/>
                    <a:pt x="189" y="52"/>
                  </a:cubicBezTo>
                  <a:cubicBezTo>
                    <a:pt x="186" y="54"/>
                    <a:pt x="182" y="56"/>
                    <a:pt x="177" y="58"/>
                  </a:cubicBezTo>
                  <a:close/>
                  <a:moveTo>
                    <a:pt x="0" y="39"/>
                  </a:moveTo>
                  <a:cubicBezTo>
                    <a:pt x="0" y="39"/>
                    <a:pt x="0" y="38"/>
                    <a:pt x="0" y="38"/>
                  </a:cubicBezTo>
                  <a:cubicBezTo>
                    <a:pt x="0" y="33"/>
                    <a:pt x="1" y="29"/>
                    <a:pt x="3" y="25"/>
                  </a:cubicBezTo>
                  <a:cubicBezTo>
                    <a:pt x="10" y="28"/>
                    <a:pt x="10" y="28"/>
                    <a:pt x="10" y="28"/>
                  </a:cubicBezTo>
                  <a:cubicBezTo>
                    <a:pt x="9" y="31"/>
                    <a:pt x="8" y="35"/>
                    <a:pt x="8" y="38"/>
                  </a:cubicBezTo>
                  <a:cubicBezTo>
                    <a:pt x="8" y="38"/>
                    <a:pt x="8" y="39"/>
                    <a:pt x="9" y="39"/>
                  </a:cubicBezTo>
                  <a:lnTo>
                    <a:pt x="0" y="39"/>
                  </a:lnTo>
                  <a:close/>
                  <a:moveTo>
                    <a:pt x="15" y="21"/>
                  </a:moveTo>
                  <a:cubicBezTo>
                    <a:pt x="8" y="16"/>
                    <a:pt x="8" y="16"/>
                    <a:pt x="8" y="16"/>
                  </a:cubicBezTo>
                  <a:cubicBezTo>
                    <a:pt x="11" y="12"/>
                    <a:pt x="15" y="9"/>
                    <a:pt x="19" y="6"/>
                  </a:cubicBezTo>
                  <a:cubicBezTo>
                    <a:pt x="24" y="14"/>
                    <a:pt x="24" y="14"/>
                    <a:pt x="24" y="14"/>
                  </a:cubicBezTo>
                  <a:cubicBezTo>
                    <a:pt x="20" y="16"/>
                    <a:pt x="17" y="18"/>
                    <a:pt x="15" y="21"/>
                  </a:cubicBezTo>
                  <a:close/>
                  <a:moveTo>
                    <a:pt x="31" y="10"/>
                  </a:moveTo>
                  <a:cubicBezTo>
                    <a:pt x="29" y="2"/>
                    <a:pt x="29" y="2"/>
                    <a:pt x="29" y="2"/>
                  </a:cubicBezTo>
                  <a:cubicBezTo>
                    <a:pt x="33" y="1"/>
                    <a:pt x="38" y="0"/>
                    <a:pt x="42" y="0"/>
                  </a:cubicBezTo>
                  <a:cubicBezTo>
                    <a:pt x="43" y="0"/>
                    <a:pt x="43" y="0"/>
                    <a:pt x="43" y="0"/>
                  </a:cubicBezTo>
                  <a:cubicBezTo>
                    <a:pt x="43" y="9"/>
                    <a:pt x="43" y="9"/>
                    <a:pt x="43" y="9"/>
                  </a:cubicBezTo>
                  <a:cubicBezTo>
                    <a:pt x="42" y="9"/>
                    <a:pt x="42" y="9"/>
                    <a:pt x="42" y="9"/>
                  </a:cubicBezTo>
                  <a:cubicBezTo>
                    <a:pt x="39" y="9"/>
                    <a:pt x="35" y="9"/>
                    <a:pt x="3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53" name="Freeform 105"/>
            <p:cNvSpPr>
              <a:spLocks noEditPoints="1"/>
            </p:cNvSpPr>
            <p:nvPr userDrawn="1"/>
          </p:nvSpPr>
          <p:spPr bwMode="auto">
            <a:xfrm>
              <a:off x="1343025" y="2163763"/>
              <a:ext cx="60325" cy="57150"/>
            </a:xfrm>
            <a:custGeom>
              <a:avLst/>
              <a:gdLst>
                <a:gd name="T0" fmla="*/ 15 w 38"/>
                <a:gd name="T1" fmla="*/ 36 h 36"/>
                <a:gd name="T2" fmla="*/ 0 w 38"/>
                <a:gd name="T3" fmla="*/ 0 h 36"/>
                <a:gd name="T4" fmla="*/ 38 w 38"/>
                <a:gd name="T5" fmla="*/ 4 h 36"/>
                <a:gd name="T6" fmla="*/ 15 w 38"/>
                <a:gd name="T7" fmla="*/ 36 h 36"/>
                <a:gd name="T8" fmla="*/ 15 w 38"/>
                <a:gd name="T9" fmla="*/ 12 h 36"/>
                <a:gd name="T10" fmla="*/ 17 w 38"/>
                <a:gd name="T11" fmla="*/ 17 h 36"/>
                <a:gd name="T12" fmla="*/ 21 w 38"/>
                <a:gd name="T13" fmla="*/ 12 h 36"/>
                <a:gd name="T14" fmla="*/ 15 w 38"/>
                <a:gd name="T15" fmla="*/ 12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36">
                  <a:moveTo>
                    <a:pt x="15" y="36"/>
                  </a:moveTo>
                  <a:lnTo>
                    <a:pt x="0" y="0"/>
                  </a:lnTo>
                  <a:lnTo>
                    <a:pt x="38" y="4"/>
                  </a:lnTo>
                  <a:lnTo>
                    <a:pt x="15" y="36"/>
                  </a:lnTo>
                  <a:close/>
                  <a:moveTo>
                    <a:pt x="15" y="12"/>
                  </a:moveTo>
                  <a:lnTo>
                    <a:pt x="17" y="17"/>
                  </a:lnTo>
                  <a:lnTo>
                    <a:pt x="21" y="12"/>
                  </a:lnTo>
                  <a:lnTo>
                    <a:pt x="15"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3154" name="Dinosaur"/>
          <p:cNvSpPr>
            <a:spLocks noEditPoints="1"/>
          </p:cNvSpPr>
          <p:nvPr/>
        </p:nvSpPr>
        <p:spPr bwMode="auto">
          <a:xfrm>
            <a:off x="1102016" y="1924050"/>
            <a:ext cx="412857" cy="515938"/>
          </a:xfrm>
          <a:custGeom>
            <a:avLst/>
            <a:gdLst>
              <a:gd name="T0" fmla="*/ 112 w 241"/>
              <a:gd name="T1" fmla="*/ 288 h 301"/>
              <a:gd name="T2" fmla="*/ 72 w 241"/>
              <a:gd name="T3" fmla="*/ 269 h 301"/>
              <a:gd name="T4" fmla="*/ 154 w 241"/>
              <a:gd name="T5" fmla="*/ 266 h 301"/>
              <a:gd name="T6" fmla="*/ 179 w 241"/>
              <a:gd name="T7" fmla="*/ 256 h 301"/>
              <a:gd name="T8" fmla="*/ 184 w 241"/>
              <a:gd name="T9" fmla="*/ 220 h 301"/>
              <a:gd name="T10" fmla="*/ 157 w 241"/>
              <a:gd name="T11" fmla="*/ 203 h 301"/>
              <a:gd name="T12" fmla="*/ 147 w 241"/>
              <a:gd name="T13" fmla="*/ 200 h 301"/>
              <a:gd name="T14" fmla="*/ 134 w 241"/>
              <a:gd name="T15" fmla="*/ 223 h 301"/>
              <a:gd name="T16" fmla="*/ 117 w 241"/>
              <a:gd name="T17" fmla="*/ 228 h 301"/>
              <a:gd name="T18" fmla="*/ 96 w 241"/>
              <a:gd name="T19" fmla="*/ 196 h 301"/>
              <a:gd name="T20" fmla="*/ 89 w 241"/>
              <a:gd name="T21" fmla="*/ 197 h 301"/>
              <a:gd name="T22" fmla="*/ 71 w 241"/>
              <a:gd name="T23" fmla="*/ 216 h 301"/>
              <a:gd name="T24" fmla="*/ 56 w 241"/>
              <a:gd name="T25" fmla="*/ 202 h 301"/>
              <a:gd name="T26" fmla="*/ 56 w 241"/>
              <a:gd name="T27" fmla="*/ 188 h 301"/>
              <a:gd name="T28" fmla="*/ 46 w 241"/>
              <a:gd name="T29" fmla="*/ 166 h 301"/>
              <a:gd name="T30" fmla="*/ 34 w 241"/>
              <a:gd name="T31" fmla="*/ 149 h 301"/>
              <a:gd name="T32" fmla="*/ 30 w 241"/>
              <a:gd name="T33" fmla="*/ 73 h 301"/>
              <a:gd name="T34" fmla="*/ 30 w 241"/>
              <a:gd name="T35" fmla="*/ 45 h 301"/>
              <a:gd name="T36" fmla="*/ 25 w 241"/>
              <a:gd name="T37" fmla="*/ 40 h 301"/>
              <a:gd name="T38" fmla="*/ 17 w 241"/>
              <a:gd name="T39" fmla="*/ 29 h 301"/>
              <a:gd name="T40" fmla="*/ 7 w 241"/>
              <a:gd name="T41" fmla="*/ 6 h 301"/>
              <a:gd name="T42" fmla="*/ 58 w 241"/>
              <a:gd name="T43" fmla="*/ 13 h 301"/>
              <a:gd name="T44" fmla="*/ 68 w 241"/>
              <a:gd name="T45" fmla="*/ 104 h 301"/>
              <a:gd name="T46" fmla="*/ 100 w 241"/>
              <a:gd name="T47" fmla="*/ 98 h 301"/>
              <a:gd name="T48" fmla="*/ 200 w 241"/>
              <a:gd name="T49" fmla="*/ 134 h 301"/>
              <a:gd name="T50" fmla="*/ 155 w 241"/>
              <a:gd name="T51" fmla="*/ 301 h 301"/>
              <a:gd name="T52" fmla="*/ 79 w 241"/>
              <a:gd name="T53" fmla="*/ 269 h 301"/>
              <a:gd name="T54" fmla="*/ 115 w 241"/>
              <a:gd name="T55" fmla="*/ 282 h 301"/>
              <a:gd name="T56" fmla="*/ 214 w 241"/>
              <a:gd name="T57" fmla="*/ 260 h 301"/>
              <a:gd name="T58" fmla="*/ 141 w 241"/>
              <a:gd name="T59" fmla="*/ 86 h 301"/>
              <a:gd name="T60" fmla="*/ 91 w 241"/>
              <a:gd name="T61" fmla="*/ 112 h 301"/>
              <a:gd name="T62" fmla="*/ 57 w 241"/>
              <a:gd name="T63" fmla="*/ 60 h 301"/>
              <a:gd name="T64" fmla="*/ 30 w 241"/>
              <a:gd name="T65" fmla="*/ 6 h 301"/>
              <a:gd name="T66" fmla="*/ 9 w 241"/>
              <a:gd name="T67" fmla="*/ 22 h 301"/>
              <a:gd name="T68" fmla="*/ 22 w 241"/>
              <a:gd name="T69" fmla="*/ 23 h 301"/>
              <a:gd name="T70" fmla="*/ 32 w 241"/>
              <a:gd name="T71" fmla="*/ 38 h 301"/>
              <a:gd name="T72" fmla="*/ 36 w 241"/>
              <a:gd name="T73" fmla="*/ 58 h 301"/>
              <a:gd name="T74" fmla="*/ 34 w 241"/>
              <a:gd name="T75" fmla="*/ 100 h 301"/>
              <a:gd name="T76" fmla="*/ 50 w 241"/>
              <a:gd name="T77" fmla="*/ 156 h 301"/>
              <a:gd name="T78" fmla="*/ 59 w 241"/>
              <a:gd name="T79" fmla="*/ 178 h 301"/>
              <a:gd name="T80" fmla="*/ 62 w 241"/>
              <a:gd name="T81" fmla="*/ 186 h 301"/>
              <a:gd name="T82" fmla="*/ 63 w 241"/>
              <a:gd name="T83" fmla="*/ 202 h 301"/>
              <a:gd name="T84" fmla="*/ 71 w 241"/>
              <a:gd name="T85" fmla="*/ 209 h 301"/>
              <a:gd name="T86" fmla="*/ 83 w 241"/>
              <a:gd name="T87" fmla="*/ 197 h 301"/>
              <a:gd name="T88" fmla="*/ 86 w 241"/>
              <a:gd name="T89" fmla="*/ 190 h 301"/>
              <a:gd name="T90" fmla="*/ 94 w 241"/>
              <a:gd name="T91" fmla="*/ 190 h 301"/>
              <a:gd name="T92" fmla="*/ 103 w 241"/>
              <a:gd name="T93" fmla="*/ 194 h 301"/>
              <a:gd name="T94" fmla="*/ 117 w 241"/>
              <a:gd name="T95" fmla="*/ 222 h 301"/>
              <a:gd name="T96" fmla="*/ 128 w 241"/>
              <a:gd name="T97" fmla="*/ 213 h 301"/>
              <a:gd name="T98" fmla="*/ 139 w 241"/>
              <a:gd name="T99" fmla="*/ 208 h 301"/>
              <a:gd name="T100" fmla="*/ 144 w 241"/>
              <a:gd name="T101" fmla="*/ 194 h 301"/>
              <a:gd name="T102" fmla="*/ 164 w 241"/>
              <a:gd name="T103" fmla="*/ 203 h 301"/>
              <a:gd name="T104" fmla="*/ 185 w 241"/>
              <a:gd name="T105" fmla="*/ 214 h 301"/>
              <a:gd name="T106" fmla="*/ 183 w 241"/>
              <a:gd name="T107" fmla="*/ 261 h 301"/>
              <a:gd name="T108" fmla="*/ 154 w 241"/>
              <a:gd name="T109" fmla="*/ 27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1" h="301">
                <a:moveTo>
                  <a:pt x="155" y="301"/>
                </a:moveTo>
                <a:cubicBezTo>
                  <a:pt x="150" y="301"/>
                  <a:pt x="145" y="300"/>
                  <a:pt x="140" y="299"/>
                </a:cubicBezTo>
                <a:cubicBezTo>
                  <a:pt x="129" y="296"/>
                  <a:pt x="121" y="292"/>
                  <a:pt x="112" y="288"/>
                </a:cubicBezTo>
                <a:cubicBezTo>
                  <a:pt x="108" y="286"/>
                  <a:pt x="104" y="284"/>
                  <a:pt x="100" y="282"/>
                </a:cubicBezTo>
                <a:cubicBezTo>
                  <a:pt x="96" y="281"/>
                  <a:pt x="90" y="278"/>
                  <a:pt x="83" y="278"/>
                </a:cubicBezTo>
                <a:cubicBezTo>
                  <a:pt x="73" y="276"/>
                  <a:pt x="72" y="272"/>
                  <a:pt x="72" y="269"/>
                </a:cubicBezTo>
                <a:cubicBezTo>
                  <a:pt x="73" y="262"/>
                  <a:pt x="84" y="255"/>
                  <a:pt x="92" y="255"/>
                </a:cubicBezTo>
                <a:cubicBezTo>
                  <a:pt x="103" y="254"/>
                  <a:pt x="114" y="257"/>
                  <a:pt x="125" y="260"/>
                </a:cubicBezTo>
                <a:cubicBezTo>
                  <a:pt x="135" y="263"/>
                  <a:pt x="144" y="266"/>
                  <a:pt x="154" y="266"/>
                </a:cubicBezTo>
                <a:cubicBezTo>
                  <a:pt x="154" y="266"/>
                  <a:pt x="154" y="266"/>
                  <a:pt x="154" y="266"/>
                </a:cubicBezTo>
                <a:cubicBezTo>
                  <a:pt x="163" y="266"/>
                  <a:pt x="170" y="263"/>
                  <a:pt x="177" y="258"/>
                </a:cubicBezTo>
                <a:cubicBezTo>
                  <a:pt x="178" y="257"/>
                  <a:pt x="178" y="257"/>
                  <a:pt x="179" y="256"/>
                </a:cubicBezTo>
                <a:cubicBezTo>
                  <a:pt x="184" y="252"/>
                  <a:pt x="189" y="248"/>
                  <a:pt x="191" y="236"/>
                </a:cubicBezTo>
                <a:cubicBezTo>
                  <a:pt x="191" y="231"/>
                  <a:pt x="189" y="225"/>
                  <a:pt x="187" y="222"/>
                </a:cubicBezTo>
                <a:cubicBezTo>
                  <a:pt x="186" y="221"/>
                  <a:pt x="185" y="220"/>
                  <a:pt x="184" y="220"/>
                </a:cubicBezTo>
                <a:cubicBezTo>
                  <a:pt x="182" y="220"/>
                  <a:pt x="180" y="221"/>
                  <a:pt x="178" y="221"/>
                </a:cubicBezTo>
                <a:cubicBezTo>
                  <a:pt x="175" y="222"/>
                  <a:pt x="171" y="222"/>
                  <a:pt x="168" y="222"/>
                </a:cubicBezTo>
                <a:cubicBezTo>
                  <a:pt x="158" y="221"/>
                  <a:pt x="158" y="208"/>
                  <a:pt x="157" y="203"/>
                </a:cubicBezTo>
                <a:cubicBezTo>
                  <a:pt x="157" y="199"/>
                  <a:pt x="156" y="199"/>
                  <a:pt x="154" y="199"/>
                </a:cubicBezTo>
                <a:cubicBezTo>
                  <a:pt x="152" y="199"/>
                  <a:pt x="151" y="199"/>
                  <a:pt x="149" y="200"/>
                </a:cubicBezTo>
                <a:cubicBezTo>
                  <a:pt x="148" y="200"/>
                  <a:pt x="148" y="200"/>
                  <a:pt x="147" y="200"/>
                </a:cubicBezTo>
                <a:cubicBezTo>
                  <a:pt x="148" y="205"/>
                  <a:pt x="147" y="209"/>
                  <a:pt x="144" y="213"/>
                </a:cubicBezTo>
                <a:cubicBezTo>
                  <a:pt x="142" y="215"/>
                  <a:pt x="139" y="217"/>
                  <a:pt x="135" y="217"/>
                </a:cubicBezTo>
                <a:cubicBezTo>
                  <a:pt x="135" y="219"/>
                  <a:pt x="136" y="221"/>
                  <a:pt x="134" y="223"/>
                </a:cubicBezTo>
                <a:cubicBezTo>
                  <a:pt x="134" y="224"/>
                  <a:pt x="134" y="224"/>
                  <a:pt x="134" y="224"/>
                </a:cubicBezTo>
                <a:cubicBezTo>
                  <a:pt x="132" y="225"/>
                  <a:pt x="132" y="225"/>
                  <a:pt x="132" y="225"/>
                </a:cubicBezTo>
                <a:cubicBezTo>
                  <a:pt x="128" y="226"/>
                  <a:pt x="124" y="228"/>
                  <a:pt x="117" y="228"/>
                </a:cubicBezTo>
                <a:cubicBezTo>
                  <a:pt x="99" y="228"/>
                  <a:pt x="97" y="223"/>
                  <a:pt x="96" y="221"/>
                </a:cubicBezTo>
                <a:cubicBezTo>
                  <a:pt x="95" y="218"/>
                  <a:pt x="95" y="212"/>
                  <a:pt x="95" y="207"/>
                </a:cubicBezTo>
                <a:cubicBezTo>
                  <a:pt x="95" y="204"/>
                  <a:pt x="95" y="200"/>
                  <a:pt x="96" y="196"/>
                </a:cubicBezTo>
                <a:cubicBezTo>
                  <a:pt x="95" y="196"/>
                  <a:pt x="93" y="196"/>
                  <a:pt x="91" y="196"/>
                </a:cubicBezTo>
                <a:cubicBezTo>
                  <a:pt x="90" y="196"/>
                  <a:pt x="90" y="196"/>
                  <a:pt x="89" y="196"/>
                </a:cubicBezTo>
                <a:cubicBezTo>
                  <a:pt x="89" y="197"/>
                  <a:pt x="89" y="197"/>
                  <a:pt x="89" y="197"/>
                </a:cubicBezTo>
                <a:cubicBezTo>
                  <a:pt x="90" y="206"/>
                  <a:pt x="89" y="210"/>
                  <a:pt x="87" y="212"/>
                </a:cubicBezTo>
                <a:cubicBezTo>
                  <a:pt x="84" y="215"/>
                  <a:pt x="79" y="216"/>
                  <a:pt x="75" y="216"/>
                </a:cubicBezTo>
                <a:cubicBezTo>
                  <a:pt x="74" y="216"/>
                  <a:pt x="72" y="216"/>
                  <a:pt x="71" y="216"/>
                </a:cubicBezTo>
                <a:cubicBezTo>
                  <a:pt x="70" y="216"/>
                  <a:pt x="69" y="216"/>
                  <a:pt x="69" y="216"/>
                </a:cubicBezTo>
                <a:cubicBezTo>
                  <a:pt x="64" y="216"/>
                  <a:pt x="61" y="214"/>
                  <a:pt x="59" y="212"/>
                </a:cubicBezTo>
                <a:cubicBezTo>
                  <a:pt x="57" y="210"/>
                  <a:pt x="56" y="207"/>
                  <a:pt x="56" y="202"/>
                </a:cubicBezTo>
                <a:cubicBezTo>
                  <a:pt x="56" y="201"/>
                  <a:pt x="57" y="199"/>
                  <a:pt x="57" y="198"/>
                </a:cubicBezTo>
                <a:cubicBezTo>
                  <a:pt x="57" y="196"/>
                  <a:pt x="57" y="194"/>
                  <a:pt x="57" y="193"/>
                </a:cubicBezTo>
                <a:cubicBezTo>
                  <a:pt x="57" y="191"/>
                  <a:pt x="57" y="190"/>
                  <a:pt x="56" y="188"/>
                </a:cubicBezTo>
                <a:cubicBezTo>
                  <a:pt x="55" y="186"/>
                  <a:pt x="55" y="185"/>
                  <a:pt x="55" y="183"/>
                </a:cubicBezTo>
                <a:cubicBezTo>
                  <a:pt x="52" y="181"/>
                  <a:pt x="49" y="178"/>
                  <a:pt x="47" y="175"/>
                </a:cubicBezTo>
                <a:cubicBezTo>
                  <a:pt x="46" y="172"/>
                  <a:pt x="46" y="169"/>
                  <a:pt x="46" y="166"/>
                </a:cubicBezTo>
                <a:cubicBezTo>
                  <a:pt x="46" y="164"/>
                  <a:pt x="46" y="161"/>
                  <a:pt x="45" y="160"/>
                </a:cubicBezTo>
                <a:cubicBezTo>
                  <a:pt x="44" y="158"/>
                  <a:pt x="42" y="157"/>
                  <a:pt x="40" y="155"/>
                </a:cubicBezTo>
                <a:cubicBezTo>
                  <a:pt x="38" y="154"/>
                  <a:pt x="36" y="152"/>
                  <a:pt x="34" y="149"/>
                </a:cubicBezTo>
                <a:cubicBezTo>
                  <a:pt x="24" y="134"/>
                  <a:pt x="26" y="116"/>
                  <a:pt x="28" y="99"/>
                </a:cubicBezTo>
                <a:cubicBezTo>
                  <a:pt x="28" y="98"/>
                  <a:pt x="28" y="98"/>
                  <a:pt x="28" y="98"/>
                </a:cubicBezTo>
                <a:cubicBezTo>
                  <a:pt x="29" y="89"/>
                  <a:pt x="29" y="81"/>
                  <a:pt x="30" y="73"/>
                </a:cubicBezTo>
                <a:cubicBezTo>
                  <a:pt x="30" y="68"/>
                  <a:pt x="30" y="63"/>
                  <a:pt x="30" y="58"/>
                </a:cubicBezTo>
                <a:cubicBezTo>
                  <a:pt x="30" y="57"/>
                  <a:pt x="30" y="56"/>
                  <a:pt x="30" y="54"/>
                </a:cubicBezTo>
                <a:cubicBezTo>
                  <a:pt x="30" y="52"/>
                  <a:pt x="31" y="46"/>
                  <a:pt x="30" y="45"/>
                </a:cubicBezTo>
                <a:cubicBezTo>
                  <a:pt x="30" y="44"/>
                  <a:pt x="29" y="44"/>
                  <a:pt x="28" y="43"/>
                </a:cubicBezTo>
                <a:cubicBezTo>
                  <a:pt x="28" y="43"/>
                  <a:pt x="26" y="42"/>
                  <a:pt x="26" y="41"/>
                </a:cubicBezTo>
                <a:cubicBezTo>
                  <a:pt x="25" y="40"/>
                  <a:pt x="25" y="40"/>
                  <a:pt x="25" y="40"/>
                </a:cubicBezTo>
                <a:cubicBezTo>
                  <a:pt x="24" y="37"/>
                  <a:pt x="24" y="35"/>
                  <a:pt x="23" y="33"/>
                </a:cubicBezTo>
                <a:cubicBezTo>
                  <a:pt x="23" y="30"/>
                  <a:pt x="23" y="30"/>
                  <a:pt x="21" y="29"/>
                </a:cubicBezTo>
                <a:cubicBezTo>
                  <a:pt x="20" y="29"/>
                  <a:pt x="19" y="29"/>
                  <a:pt x="17" y="29"/>
                </a:cubicBezTo>
                <a:cubicBezTo>
                  <a:pt x="17" y="29"/>
                  <a:pt x="16" y="29"/>
                  <a:pt x="15" y="29"/>
                </a:cubicBezTo>
                <a:cubicBezTo>
                  <a:pt x="12" y="29"/>
                  <a:pt x="8" y="29"/>
                  <a:pt x="5" y="26"/>
                </a:cubicBezTo>
                <a:cubicBezTo>
                  <a:pt x="0" y="20"/>
                  <a:pt x="3" y="11"/>
                  <a:pt x="7" y="6"/>
                </a:cubicBezTo>
                <a:cubicBezTo>
                  <a:pt x="11" y="2"/>
                  <a:pt x="17" y="0"/>
                  <a:pt x="26" y="0"/>
                </a:cubicBezTo>
                <a:cubicBezTo>
                  <a:pt x="27" y="0"/>
                  <a:pt x="29" y="0"/>
                  <a:pt x="30" y="0"/>
                </a:cubicBezTo>
                <a:cubicBezTo>
                  <a:pt x="49" y="0"/>
                  <a:pt x="56" y="7"/>
                  <a:pt x="58" y="13"/>
                </a:cubicBezTo>
                <a:cubicBezTo>
                  <a:pt x="63" y="24"/>
                  <a:pt x="63" y="37"/>
                  <a:pt x="63" y="49"/>
                </a:cubicBezTo>
                <a:cubicBezTo>
                  <a:pt x="63" y="52"/>
                  <a:pt x="63" y="56"/>
                  <a:pt x="63" y="59"/>
                </a:cubicBezTo>
                <a:cubicBezTo>
                  <a:pt x="64" y="73"/>
                  <a:pt x="65" y="89"/>
                  <a:pt x="68" y="104"/>
                </a:cubicBezTo>
                <a:cubicBezTo>
                  <a:pt x="70" y="111"/>
                  <a:pt x="73" y="111"/>
                  <a:pt x="75" y="111"/>
                </a:cubicBezTo>
                <a:cubicBezTo>
                  <a:pt x="78" y="111"/>
                  <a:pt x="82" y="110"/>
                  <a:pt x="88" y="106"/>
                </a:cubicBezTo>
                <a:cubicBezTo>
                  <a:pt x="92" y="104"/>
                  <a:pt x="96" y="101"/>
                  <a:pt x="100" y="98"/>
                </a:cubicBezTo>
                <a:cubicBezTo>
                  <a:pt x="109" y="91"/>
                  <a:pt x="119" y="84"/>
                  <a:pt x="131" y="81"/>
                </a:cubicBezTo>
                <a:cubicBezTo>
                  <a:pt x="134" y="80"/>
                  <a:pt x="138" y="79"/>
                  <a:pt x="141" y="79"/>
                </a:cubicBezTo>
                <a:cubicBezTo>
                  <a:pt x="169" y="79"/>
                  <a:pt x="188" y="112"/>
                  <a:pt x="200" y="134"/>
                </a:cubicBezTo>
                <a:cubicBezTo>
                  <a:pt x="201" y="135"/>
                  <a:pt x="201" y="135"/>
                  <a:pt x="201" y="135"/>
                </a:cubicBezTo>
                <a:cubicBezTo>
                  <a:pt x="218" y="165"/>
                  <a:pt x="241" y="226"/>
                  <a:pt x="219" y="263"/>
                </a:cubicBezTo>
                <a:cubicBezTo>
                  <a:pt x="206" y="286"/>
                  <a:pt x="180" y="301"/>
                  <a:pt x="155" y="301"/>
                </a:cubicBezTo>
                <a:close/>
                <a:moveTo>
                  <a:pt x="94" y="261"/>
                </a:moveTo>
                <a:cubicBezTo>
                  <a:pt x="94" y="261"/>
                  <a:pt x="93" y="261"/>
                  <a:pt x="92" y="261"/>
                </a:cubicBezTo>
                <a:cubicBezTo>
                  <a:pt x="87" y="261"/>
                  <a:pt x="79" y="267"/>
                  <a:pt x="79" y="269"/>
                </a:cubicBezTo>
                <a:cubicBezTo>
                  <a:pt x="79" y="270"/>
                  <a:pt x="80" y="271"/>
                  <a:pt x="84" y="271"/>
                </a:cubicBezTo>
                <a:cubicBezTo>
                  <a:pt x="92" y="272"/>
                  <a:pt x="98" y="275"/>
                  <a:pt x="102" y="277"/>
                </a:cubicBezTo>
                <a:cubicBezTo>
                  <a:pt x="107" y="279"/>
                  <a:pt x="111" y="281"/>
                  <a:pt x="115" y="282"/>
                </a:cubicBezTo>
                <a:cubicBezTo>
                  <a:pt x="123" y="287"/>
                  <a:pt x="131" y="290"/>
                  <a:pt x="142" y="293"/>
                </a:cubicBezTo>
                <a:cubicBezTo>
                  <a:pt x="146" y="294"/>
                  <a:pt x="151" y="295"/>
                  <a:pt x="155" y="295"/>
                </a:cubicBezTo>
                <a:cubicBezTo>
                  <a:pt x="178" y="295"/>
                  <a:pt x="202" y="281"/>
                  <a:pt x="214" y="260"/>
                </a:cubicBezTo>
                <a:cubicBezTo>
                  <a:pt x="234" y="225"/>
                  <a:pt x="212" y="167"/>
                  <a:pt x="195" y="138"/>
                </a:cubicBezTo>
                <a:cubicBezTo>
                  <a:pt x="195" y="137"/>
                  <a:pt x="195" y="137"/>
                  <a:pt x="195" y="137"/>
                </a:cubicBezTo>
                <a:cubicBezTo>
                  <a:pt x="183" y="117"/>
                  <a:pt x="166" y="86"/>
                  <a:pt x="141" y="86"/>
                </a:cubicBezTo>
                <a:cubicBezTo>
                  <a:pt x="138" y="86"/>
                  <a:pt x="135" y="86"/>
                  <a:pt x="133" y="87"/>
                </a:cubicBezTo>
                <a:cubicBezTo>
                  <a:pt x="122" y="90"/>
                  <a:pt x="113" y="96"/>
                  <a:pt x="104" y="103"/>
                </a:cubicBezTo>
                <a:cubicBezTo>
                  <a:pt x="100" y="106"/>
                  <a:pt x="95" y="109"/>
                  <a:pt x="91" y="112"/>
                </a:cubicBezTo>
                <a:cubicBezTo>
                  <a:pt x="87" y="114"/>
                  <a:pt x="80" y="118"/>
                  <a:pt x="75" y="118"/>
                </a:cubicBezTo>
                <a:cubicBezTo>
                  <a:pt x="70" y="118"/>
                  <a:pt x="64" y="116"/>
                  <a:pt x="62" y="105"/>
                </a:cubicBezTo>
                <a:cubicBezTo>
                  <a:pt x="59" y="90"/>
                  <a:pt x="58" y="73"/>
                  <a:pt x="57" y="60"/>
                </a:cubicBezTo>
                <a:cubicBezTo>
                  <a:pt x="57" y="56"/>
                  <a:pt x="57" y="52"/>
                  <a:pt x="57" y="49"/>
                </a:cubicBezTo>
                <a:cubicBezTo>
                  <a:pt x="57" y="37"/>
                  <a:pt x="56" y="25"/>
                  <a:pt x="53" y="16"/>
                </a:cubicBezTo>
                <a:cubicBezTo>
                  <a:pt x="50" y="9"/>
                  <a:pt x="42" y="6"/>
                  <a:pt x="30" y="6"/>
                </a:cubicBezTo>
                <a:cubicBezTo>
                  <a:pt x="29" y="6"/>
                  <a:pt x="27" y="6"/>
                  <a:pt x="26" y="6"/>
                </a:cubicBezTo>
                <a:cubicBezTo>
                  <a:pt x="19" y="6"/>
                  <a:pt x="14" y="8"/>
                  <a:pt x="11" y="11"/>
                </a:cubicBezTo>
                <a:cubicBezTo>
                  <a:pt x="9" y="13"/>
                  <a:pt x="7" y="19"/>
                  <a:pt x="9" y="22"/>
                </a:cubicBezTo>
                <a:cubicBezTo>
                  <a:pt x="10" y="23"/>
                  <a:pt x="12" y="23"/>
                  <a:pt x="15" y="23"/>
                </a:cubicBezTo>
                <a:cubicBezTo>
                  <a:pt x="16" y="23"/>
                  <a:pt x="16" y="23"/>
                  <a:pt x="17" y="23"/>
                </a:cubicBezTo>
                <a:cubicBezTo>
                  <a:pt x="19" y="23"/>
                  <a:pt x="20" y="23"/>
                  <a:pt x="22" y="23"/>
                </a:cubicBezTo>
                <a:cubicBezTo>
                  <a:pt x="29" y="24"/>
                  <a:pt x="29" y="29"/>
                  <a:pt x="30" y="32"/>
                </a:cubicBezTo>
                <a:cubicBezTo>
                  <a:pt x="30" y="34"/>
                  <a:pt x="30" y="36"/>
                  <a:pt x="31" y="37"/>
                </a:cubicBezTo>
                <a:cubicBezTo>
                  <a:pt x="31" y="37"/>
                  <a:pt x="31" y="38"/>
                  <a:pt x="32" y="38"/>
                </a:cubicBezTo>
                <a:cubicBezTo>
                  <a:pt x="33" y="39"/>
                  <a:pt x="34" y="40"/>
                  <a:pt x="35" y="41"/>
                </a:cubicBezTo>
                <a:cubicBezTo>
                  <a:pt x="37" y="44"/>
                  <a:pt x="37" y="48"/>
                  <a:pt x="36" y="55"/>
                </a:cubicBezTo>
                <a:cubicBezTo>
                  <a:pt x="36" y="56"/>
                  <a:pt x="36" y="57"/>
                  <a:pt x="36" y="58"/>
                </a:cubicBezTo>
                <a:cubicBezTo>
                  <a:pt x="36" y="63"/>
                  <a:pt x="36" y="68"/>
                  <a:pt x="36" y="73"/>
                </a:cubicBezTo>
                <a:cubicBezTo>
                  <a:pt x="36" y="81"/>
                  <a:pt x="35" y="89"/>
                  <a:pt x="34" y="99"/>
                </a:cubicBezTo>
                <a:cubicBezTo>
                  <a:pt x="34" y="100"/>
                  <a:pt x="34" y="100"/>
                  <a:pt x="34" y="100"/>
                </a:cubicBezTo>
                <a:cubicBezTo>
                  <a:pt x="32" y="115"/>
                  <a:pt x="30" y="133"/>
                  <a:pt x="39" y="146"/>
                </a:cubicBezTo>
                <a:cubicBezTo>
                  <a:pt x="40" y="148"/>
                  <a:pt x="42" y="149"/>
                  <a:pt x="44" y="150"/>
                </a:cubicBezTo>
                <a:cubicBezTo>
                  <a:pt x="46" y="152"/>
                  <a:pt x="49" y="154"/>
                  <a:pt x="50" y="156"/>
                </a:cubicBezTo>
                <a:cubicBezTo>
                  <a:pt x="52" y="159"/>
                  <a:pt x="52" y="163"/>
                  <a:pt x="52" y="166"/>
                </a:cubicBezTo>
                <a:cubicBezTo>
                  <a:pt x="52" y="168"/>
                  <a:pt x="52" y="171"/>
                  <a:pt x="53" y="172"/>
                </a:cubicBezTo>
                <a:cubicBezTo>
                  <a:pt x="54" y="174"/>
                  <a:pt x="57" y="176"/>
                  <a:pt x="59" y="178"/>
                </a:cubicBezTo>
                <a:cubicBezTo>
                  <a:pt x="61" y="180"/>
                  <a:pt x="61" y="180"/>
                  <a:pt x="61" y="180"/>
                </a:cubicBezTo>
                <a:cubicBezTo>
                  <a:pt x="61" y="181"/>
                  <a:pt x="61" y="181"/>
                  <a:pt x="61" y="181"/>
                </a:cubicBezTo>
                <a:cubicBezTo>
                  <a:pt x="61" y="182"/>
                  <a:pt x="61" y="184"/>
                  <a:pt x="62" y="186"/>
                </a:cubicBezTo>
                <a:cubicBezTo>
                  <a:pt x="63" y="188"/>
                  <a:pt x="64" y="190"/>
                  <a:pt x="64" y="192"/>
                </a:cubicBezTo>
                <a:cubicBezTo>
                  <a:pt x="64" y="195"/>
                  <a:pt x="63" y="197"/>
                  <a:pt x="63" y="199"/>
                </a:cubicBezTo>
                <a:cubicBezTo>
                  <a:pt x="63" y="200"/>
                  <a:pt x="63" y="201"/>
                  <a:pt x="63" y="202"/>
                </a:cubicBezTo>
                <a:cubicBezTo>
                  <a:pt x="63" y="205"/>
                  <a:pt x="63" y="207"/>
                  <a:pt x="64" y="208"/>
                </a:cubicBezTo>
                <a:cubicBezTo>
                  <a:pt x="65" y="209"/>
                  <a:pt x="66" y="209"/>
                  <a:pt x="69" y="209"/>
                </a:cubicBezTo>
                <a:cubicBezTo>
                  <a:pt x="70" y="209"/>
                  <a:pt x="70" y="209"/>
                  <a:pt x="71" y="209"/>
                </a:cubicBezTo>
                <a:cubicBezTo>
                  <a:pt x="72" y="209"/>
                  <a:pt x="74" y="210"/>
                  <a:pt x="75" y="210"/>
                </a:cubicBezTo>
                <a:cubicBezTo>
                  <a:pt x="77" y="210"/>
                  <a:pt x="81" y="209"/>
                  <a:pt x="83" y="208"/>
                </a:cubicBezTo>
                <a:cubicBezTo>
                  <a:pt x="83" y="206"/>
                  <a:pt x="83" y="200"/>
                  <a:pt x="83" y="197"/>
                </a:cubicBezTo>
                <a:cubicBezTo>
                  <a:pt x="83" y="193"/>
                  <a:pt x="82" y="192"/>
                  <a:pt x="84" y="191"/>
                </a:cubicBezTo>
                <a:cubicBezTo>
                  <a:pt x="84" y="190"/>
                  <a:pt x="84" y="190"/>
                  <a:pt x="84" y="190"/>
                </a:cubicBezTo>
                <a:cubicBezTo>
                  <a:pt x="86" y="190"/>
                  <a:pt x="86" y="190"/>
                  <a:pt x="86" y="190"/>
                </a:cubicBezTo>
                <a:cubicBezTo>
                  <a:pt x="86" y="190"/>
                  <a:pt x="86" y="190"/>
                  <a:pt x="86" y="190"/>
                </a:cubicBezTo>
                <a:cubicBezTo>
                  <a:pt x="88" y="190"/>
                  <a:pt x="89" y="190"/>
                  <a:pt x="91" y="190"/>
                </a:cubicBezTo>
                <a:cubicBezTo>
                  <a:pt x="92" y="190"/>
                  <a:pt x="93" y="190"/>
                  <a:pt x="94" y="190"/>
                </a:cubicBezTo>
                <a:cubicBezTo>
                  <a:pt x="97" y="190"/>
                  <a:pt x="99" y="190"/>
                  <a:pt x="101" y="191"/>
                </a:cubicBezTo>
                <a:cubicBezTo>
                  <a:pt x="103" y="192"/>
                  <a:pt x="103" y="192"/>
                  <a:pt x="103" y="192"/>
                </a:cubicBezTo>
                <a:cubicBezTo>
                  <a:pt x="103" y="194"/>
                  <a:pt x="103" y="194"/>
                  <a:pt x="103" y="194"/>
                </a:cubicBezTo>
                <a:cubicBezTo>
                  <a:pt x="102" y="199"/>
                  <a:pt x="101" y="203"/>
                  <a:pt x="101" y="207"/>
                </a:cubicBezTo>
                <a:cubicBezTo>
                  <a:pt x="101" y="215"/>
                  <a:pt x="102" y="218"/>
                  <a:pt x="102" y="219"/>
                </a:cubicBezTo>
                <a:cubicBezTo>
                  <a:pt x="102" y="220"/>
                  <a:pt x="106" y="222"/>
                  <a:pt x="117" y="222"/>
                </a:cubicBezTo>
                <a:cubicBezTo>
                  <a:pt x="122" y="222"/>
                  <a:pt x="125" y="221"/>
                  <a:pt x="129" y="219"/>
                </a:cubicBezTo>
                <a:cubicBezTo>
                  <a:pt x="129" y="219"/>
                  <a:pt x="129" y="219"/>
                  <a:pt x="129" y="219"/>
                </a:cubicBezTo>
                <a:cubicBezTo>
                  <a:pt x="128" y="217"/>
                  <a:pt x="127" y="215"/>
                  <a:pt x="128" y="213"/>
                </a:cubicBezTo>
                <a:cubicBezTo>
                  <a:pt x="129" y="210"/>
                  <a:pt x="129" y="210"/>
                  <a:pt x="129" y="210"/>
                </a:cubicBezTo>
                <a:cubicBezTo>
                  <a:pt x="131" y="211"/>
                  <a:pt x="131" y="211"/>
                  <a:pt x="131" y="211"/>
                </a:cubicBezTo>
                <a:cubicBezTo>
                  <a:pt x="135" y="211"/>
                  <a:pt x="138" y="210"/>
                  <a:pt x="139" y="208"/>
                </a:cubicBezTo>
                <a:cubicBezTo>
                  <a:pt x="141" y="206"/>
                  <a:pt x="142" y="202"/>
                  <a:pt x="141" y="198"/>
                </a:cubicBezTo>
                <a:cubicBezTo>
                  <a:pt x="140" y="194"/>
                  <a:pt x="140" y="194"/>
                  <a:pt x="140" y="194"/>
                </a:cubicBezTo>
                <a:cubicBezTo>
                  <a:pt x="144" y="194"/>
                  <a:pt x="144" y="194"/>
                  <a:pt x="144" y="194"/>
                </a:cubicBezTo>
                <a:cubicBezTo>
                  <a:pt x="145" y="194"/>
                  <a:pt x="147" y="193"/>
                  <a:pt x="148" y="193"/>
                </a:cubicBezTo>
                <a:cubicBezTo>
                  <a:pt x="150" y="193"/>
                  <a:pt x="152" y="193"/>
                  <a:pt x="154" y="193"/>
                </a:cubicBezTo>
                <a:cubicBezTo>
                  <a:pt x="160" y="193"/>
                  <a:pt x="163" y="196"/>
                  <a:pt x="164" y="203"/>
                </a:cubicBezTo>
                <a:cubicBezTo>
                  <a:pt x="164" y="209"/>
                  <a:pt x="165" y="215"/>
                  <a:pt x="169" y="215"/>
                </a:cubicBezTo>
                <a:cubicBezTo>
                  <a:pt x="171" y="216"/>
                  <a:pt x="174" y="215"/>
                  <a:pt x="177" y="215"/>
                </a:cubicBezTo>
                <a:cubicBezTo>
                  <a:pt x="179" y="214"/>
                  <a:pt x="182" y="214"/>
                  <a:pt x="185" y="214"/>
                </a:cubicBezTo>
                <a:cubicBezTo>
                  <a:pt x="187" y="214"/>
                  <a:pt x="189" y="215"/>
                  <a:pt x="191" y="218"/>
                </a:cubicBezTo>
                <a:cubicBezTo>
                  <a:pt x="195" y="222"/>
                  <a:pt x="197" y="229"/>
                  <a:pt x="197" y="237"/>
                </a:cubicBezTo>
                <a:cubicBezTo>
                  <a:pt x="195" y="251"/>
                  <a:pt x="189" y="256"/>
                  <a:pt x="183" y="261"/>
                </a:cubicBezTo>
                <a:cubicBezTo>
                  <a:pt x="183" y="262"/>
                  <a:pt x="182" y="262"/>
                  <a:pt x="181" y="263"/>
                </a:cubicBezTo>
                <a:cubicBezTo>
                  <a:pt x="173" y="269"/>
                  <a:pt x="164" y="272"/>
                  <a:pt x="154" y="272"/>
                </a:cubicBezTo>
                <a:cubicBezTo>
                  <a:pt x="154" y="272"/>
                  <a:pt x="154" y="272"/>
                  <a:pt x="154" y="272"/>
                </a:cubicBezTo>
                <a:cubicBezTo>
                  <a:pt x="143" y="272"/>
                  <a:pt x="133" y="269"/>
                  <a:pt x="123" y="267"/>
                </a:cubicBezTo>
                <a:cubicBezTo>
                  <a:pt x="114" y="264"/>
                  <a:pt x="104" y="261"/>
                  <a:pt x="94" y="261"/>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3171" name="Weather Balloon"/>
          <p:cNvGrpSpPr/>
          <p:nvPr/>
        </p:nvGrpSpPr>
        <p:grpSpPr>
          <a:xfrm>
            <a:off x="3904681" y="6898826"/>
            <a:ext cx="2654992" cy="2617787"/>
            <a:chOff x="3903663" y="1303338"/>
            <a:chExt cx="2654300" cy="2617787"/>
          </a:xfrm>
        </p:grpSpPr>
        <p:sp>
          <p:nvSpPr>
            <p:cNvPr id="3157" name="Freeform 111"/>
            <p:cNvSpPr>
              <a:spLocks noEditPoints="1"/>
            </p:cNvSpPr>
            <p:nvPr userDrawn="1"/>
          </p:nvSpPr>
          <p:spPr bwMode="auto">
            <a:xfrm>
              <a:off x="5145088" y="2578100"/>
              <a:ext cx="136525" cy="106362"/>
            </a:xfrm>
            <a:custGeom>
              <a:avLst/>
              <a:gdLst>
                <a:gd name="T0" fmla="*/ 31 w 51"/>
                <a:gd name="T1" fmla="*/ 40 h 40"/>
                <a:gd name="T2" fmla="*/ 20 w 51"/>
                <a:gd name="T3" fmla="*/ 40 h 40"/>
                <a:gd name="T4" fmla="*/ 0 w 51"/>
                <a:gd name="T5" fmla="*/ 20 h 40"/>
                <a:gd name="T6" fmla="*/ 0 w 51"/>
                <a:gd name="T7" fmla="*/ 0 h 40"/>
                <a:gd name="T8" fmla="*/ 51 w 51"/>
                <a:gd name="T9" fmla="*/ 0 h 40"/>
                <a:gd name="T10" fmla="*/ 51 w 51"/>
                <a:gd name="T11" fmla="*/ 20 h 40"/>
                <a:gd name="T12" fmla="*/ 31 w 51"/>
                <a:gd name="T13" fmla="*/ 40 h 40"/>
                <a:gd name="T14" fmla="*/ 8 w 51"/>
                <a:gd name="T15" fmla="*/ 8 h 40"/>
                <a:gd name="T16" fmla="*/ 8 w 51"/>
                <a:gd name="T17" fmla="*/ 20 h 40"/>
                <a:gd name="T18" fmla="*/ 20 w 51"/>
                <a:gd name="T19" fmla="*/ 32 h 40"/>
                <a:gd name="T20" fmla="*/ 31 w 51"/>
                <a:gd name="T21" fmla="*/ 32 h 40"/>
                <a:gd name="T22" fmla="*/ 43 w 51"/>
                <a:gd name="T23" fmla="*/ 20 h 40"/>
                <a:gd name="T24" fmla="*/ 43 w 51"/>
                <a:gd name="T25" fmla="*/ 8 h 40"/>
                <a:gd name="T26" fmla="*/ 8 w 51"/>
                <a:gd name="T27" fmla="*/ 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 h="40">
                  <a:moveTo>
                    <a:pt x="31" y="40"/>
                  </a:moveTo>
                  <a:cubicBezTo>
                    <a:pt x="20" y="40"/>
                    <a:pt x="20" y="40"/>
                    <a:pt x="20" y="40"/>
                  </a:cubicBezTo>
                  <a:cubicBezTo>
                    <a:pt x="9" y="40"/>
                    <a:pt x="0" y="31"/>
                    <a:pt x="0" y="20"/>
                  </a:cubicBezTo>
                  <a:cubicBezTo>
                    <a:pt x="0" y="0"/>
                    <a:pt x="0" y="0"/>
                    <a:pt x="0" y="0"/>
                  </a:cubicBezTo>
                  <a:cubicBezTo>
                    <a:pt x="51" y="0"/>
                    <a:pt x="51" y="0"/>
                    <a:pt x="51" y="0"/>
                  </a:cubicBezTo>
                  <a:cubicBezTo>
                    <a:pt x="51" y="20"/>
                    <a:pt x="51" y="20"/>
                    <a:pt x="51" y="20"/>
                  </a:cubicBezTo>
                  <a:cubicBezTo>
                    <a:pt x="51" y="31"/>
                    <a:pt x="42" y="40"/>
                    <a:pt x="31" y="40"/>
                  </a:cubicBezTo>
                  <a:close/>
                  <a:moveTo>
                    <a:pt x="8" y="8"/>
                  </a:moveTo>
                  <a:cubicBezTo>
                    <a:pt x="8" y="20"/>
                    <a:pt x="8" y="20"/>
                    <a:pt x="8" y="20"/>
                  </a:cubicBezTo>
                  <a:cubicBezTo>
                    <a:pt x="8" y="27"/>
                    <a:pt x="14" y="32"/>
                    <a:pt x="20" y="32"/>
                  </a:cubicBezTo>
                  <a:cubicBezTo>
                    <a:pt x="31" y="32"/>
                    <a:pt x="31" y="32"/>
                    <a:pt x="31" y="32"/>
                  </a:cubicBezTo>
                  <a:cubicBezTo>
                    <a:pt x="38" y="32"/>
                    <a:pt x="43" y="27"/>
                    <a:pt x="43" y="20"/>
                  </a:cubicBezTo>
                  <a:cubicBezTo>
                    <a:pt x="43" y="8"/>
                    <a:pt x="43" y="8"/>
                    <a:pt x="43" y="8"/>
                  </a:cubicBezTo>
                  <a:lnTo>
                    <a:pt x="8"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58" name="Freeform 112"/>
            <p:cNvSpPr>
              <a:spLocks noEditPoints="1"/>
            </p:cNvSpPr>
            <p:nvPr userDrawn="1"/>
          </p:nvSpPr>
          <p:spPr bwMode="auto">
            <a:xfrm>
              <a:off x="4265613" y="1303338"/>
              <a:ext cx="1406525" cy="922337"/>
            </a:xfrm>
            <a:custGeom>
              <a:avLst/>
              <a:gdLst>
                <a:gd name="T0" fmla="*/ 259 w 529"/>
                <a:gd name="T1" fmla="*/ 347 h 347"/>
                <a:gd name="T2" fmla="*/ 91 w 529"/>
                <a:gd name="T3" fmla="*/ 347 h 347"/>
                <a:gd name="T4" fmla="*/ 0 w 529"/>
                <a:gd name="T5" fmla="*/ 237 h 347"/>
                <a:gd name="T6" fmla="*/ 110 w 529"/>
                <a:gd name="T7" fmla="*/ 127 h 347"/>
                <a:gd name="T8" fmla="*/ 126 w 529"/>
                <a:gd name="T9" fmla="*/ 127 h 347"/>
                <a:gd name="T10" fmla="*/ 201 w 529"/>
                <a:gd name="T11" fmla="*/ 58 h 347"/>
                <a:gd name="T12" fmla="*/ 227 w 529"/>
                <a:gd name="T13" fmla="*/ 63 h 347"/>
                <a:gd name="T14" fmla="*/ 324 w 529"/>
                <a:gd name="T15" fmla="*/ 0 h 347"/>
                <a:gd name="T16" fmla="*/ 430 w 529"/>
                <a:gd name="T17" fmla="*/ 105 h 347"/>
                <a:gd name="T18" fmla="*/ 427 w 529"/>
                <a:gd name="T19" fmla="*/ 128 h 347"/>
                <a:gd name="T20" fmla="*/ 529 w 529"/>
                <a:gd name="T21" fmla="*/ 237 h 347"/>
                <a:gd name="T22" fmla="*/ 463 w 529"/>
                <a:gd name="T23" fmla="*/ 337 h 347"/>
                <a:gd name="T24" fmla="*/ 455 w 529"/>
                <a:gd name="T25" fmla="*/ 341 h 347"/>
                <a:gd name="T26" fmla="*/ 457 w 529"/>
                <a:gd name="T27" fmla="*/ 332 h 347"/>
                <a:gd name="T28" fmla="*/ 460 w 529"/>
                <a:gd name="T29" fmla="*/ 306 h 347"/>
                <a:gd name="T30" fmla="*/ 460 w 529"/>
                <a:gd name="T31" fmla="*/ 300 h 347"/>
                <a:gd name="T32" fmla="*/ 357 w 529"/>
                <a:gd name="T33" fmla="*/ 202 h 347"/>
                <a:gd name="T34" fmla="*/ 253 w 529"/>
                <a:gd name="T35" fmla="*/ 300 h 347"/>
                <a:gd name="T36" fmla="*/ 253 w 529"/>
                <a:gd name="T37" fmla="*/ 306 h 347"/>
                <a:gd name="T38" fmla="*/ 258 w 529"/>
                <a:gd name="T39" fmla="*/ 341 h 347"/>
                <a:gd name="T40" fmla="*/ 259 w 529"/>
                <a:gd name="T41" fmla="*/ 347 h 347"/>
                <a:gd name="T42" fmla="*/ 110 w 529"/>
                <a:gd name="T43" fmla="*/ 136 h 347"/>
                <a:gd name="T44" fmla="*/ 8 w 529"/>
                <a:gd name="T45" fmla="*/ 237 h 347"/>
                <a:gd name="T46" fmla="*/ 91 w 529"/>
                <a:gd name="T47" fmla="*/ 338 h 347"/>
                <a:gd name="T48" fmla="*/ 248 w 529"/>
                <a:gd name="T49" fmla="*/ 338 h 347"/>
                <a:gd name="T50" fmla="*/ 245 w 529"/>
                <a:gd name="T51" fmla="*/ 306 h 347"/>
                <a:gd name="T52" fmla="*/ 244 w 529"/>
                <a:gd name="T53" fmla="*/ 300 h 347"/>
                <a:gd name="T54" fmla="*/ 357 w 529"/>
                <a:gd name="T55" fmla="*/ 194 h 347"/>
                <a:gd name="T56" fmla="*/ 469 w 529"/>
                <a:gd name="T57" fmla="*/ 300 h 347"/>
                <a:gd name="T58" fmla="*/ 469 w 529"/>
                <a:gd name="T59" fmla="*/ 306 h 347"/>
                <a:gd name="T60" fmla="*/ 467 w 529"/>
                <a:gd name="T61" fmla="*/ 326 h 347"/>
                <a:gd name="T62" fmla="*/ 520 w 529"/>
                <a:gd name="T63" fmla="*/ 237 h 347"/>
                <a:gd name="T64" fmla="*/ 422 w 529"/>
                <a:gd name="T65" fmla="*/ 136 h 347"/>
                <a:gd name="T66" fmla="*/ 416 w 529"/>
                <a:gd name="T67" fmla="*/ 136 h 347"/>
                <a:gd name="T68" fmla="*/ 418 w 529"/>
                <a:gd name="T69" fmla="*/ 131 h 347"/>
                <a:gd name="T70" fmla="*/ 421 w 529"/>
                <a:gd name="T71" fmla="*/ 105 h 347"/>
                <a:gd name="T72" fmla="*/ 324 w 529"/>
                <a:gd name="T73" fmla="*/ 8 h 347"/>
                <a:gd name="T74" fmla="*/ 234 w 529"/>
                <a:gd name="T75" fmla="*/ 70 h 347"/>
                <a:gd name="T76" fmla="*/ 232 w 529"/>
                <a:gd name="T77" fmla="*/ 74 h 347"/>
                <a:gd name="T78" fmla="*/ 228 w 529"/>
                <a:gd name="T79" fmla="*/ 72 h 347"/>
                <a:gd name="T80" fmla="*/ 201 w 529"/>
                <a:gd name="T81" fmla="*/ 67 h 347"/>
                <a:gd name="T82" fmla="*/ 134 w 529"/>
                <a:gd name="T83" fmla="*/ 132 h 347"/>
                <a:gd name="T84" fmla="*/ 134 w 529"/>
                <a:gd name="T85" fmla="*/ 136 h 347"/>
                <a:gd name="T86" fmla="*/ 110 w 529"/>
                <a:gd name="T87" fmla="*/ 136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9" h="347">
                  <a:moveTo>
                    <a:pt x="259" y="347"/>
                  </a:moveTo>
                  <a:cubicBezTo>
                    <a:pt x="91" y="347"/>
                    <a:pt x="91" y="347"/>
                    <a:pt x="91" y="347"/>
                  </a:cubicBezTo>
                  <a:cubicBezTo>
                    <a:pt x="49" y="347"/>
                    <a:pt x="0" y="298"/>
                    <a:pt x="0" y="237"/>
                  </a:cubicBezTo>
                  <a:cubicBezTo>
                    <a:pt x="0" y="176"/>
                    <a:pt x="49" y="127"/>
                    <a:pt x="110" y="127"/>
                  </a:cubicBezTo>
                  <a:cubicBezTo>
                    <a:pt x="126" y="127"/>
                    <a:pt x="126" y="127"/>
                    <a:pt x="126" y="127"/>
                  </a:cubicBezTo>
                  <a:cubicBezTo>
                    <a:pt x="129" y="88"/>
                    <a:pt x="161" y="58"/>
                    <a:pt x="201" y="58"/>
                  </a:cubicBezTo>
                  <a:cubicBezTo>
                    <a:pt x="210" y="58"/>
                    <a:pt x="219" y="59"/>
                    <a:pt x="227" y="63"/>
                  </a:cubicBezTo>
                  <a:cubicBezTo>
                    <a:pt x="244" y="24"/>
                    <a:pt x="282" y="0"/>
                    <a:pt x="324" y="0"/>
                  </a:cubicBezTo>
                  <a:cubicBezTo>
                    <a:pt x="382" y="0"/>
                    <a:pt x="430" y="47"/>
                    <a:pt x="430" y="105"/>
                  </a:cubicBezTo>
                  <a:cubicBezTo>
                    <a:pt x="430" y="113"/>
                    <a:pt x="429" y="120"/>
                    <a:pt x="427" y="128"/>
                  </a:cubicBezTo>
                  <a:cubicBezTo>
                    <a:pt x="485" y="132"/>
                    <a:pt x="529" y="179"/>
                    <a:pt x="529" y="237"/>
                  </a:cubicBezTo>
                  <a:cubicBezTo>
                    <a:pt x="529" y="281"/>
                    <a:pt x="503" y="321"/>
                    <a:pt x="463" y="337"/>
                  </a:cubicBezTo>
                  <a:cubicBezTo>
                    <a:pt x="455" y="341"/>
                    <a:pt x="455" y="341"/>
                    <a:pt x="455" y="341"/>
                  </a:cubicBezTo>
                  <a:cubicBezTo>
                    <a:pt x="457" y="332"/>
                    <a:pt x="457" y="332"/>
                    <a:pt x="457" y="332"/>
                  </a:cubicBezTo>
                  <a:cubicBezTo>
                    <a:pt x="459" y="324"/>
                    <a:pt x="460" y="315"/>
                    <a:pt x="460" y="306"/>
                  </a:cubicBezTo>
                  <a:cubicBezTo>
                    <a:pt x="460" y="304"/>
                    <a:pt x="460" y="302"/>
                    <a:pt x="460" y="300"/>
                  </a:cubicBezTo>
                  <a:cubicBezTo>
                    <a:pt x="460" y="246"/>
                    <a:pt x="414" y="203"/>
                    <a:pt x="357" y="202"/>
                  </a:cubicBezTo>
                  <a:cubicBezTo>
                    <a:pt x="300" y="202"/>
                    <a:pt x="253" y="246"/>
                    <a:pt x="253" y="300"/>
                  </a:cubicBezTo>
                  <a:cubicBezTo>
                    <a:pt x="253" y="302"/>
                    <a:pt x="253" y="304"/>
                    <a:pt x="253" y="306"/>
                  </a:cubicBezTo>
                  <a:cubicBezTo>
                    <a:pt x="254" y="318"/>
                    <a:pt x="255" y="330"/>
                    <a:pt x="258" y="341"/>
                  </a:cubicBezTo>
                  <a:lnTo>
                    <a:pt x="259" y="347"/>
                  </a:lnTo>
                  <a:close/>
                  <a:moveTo>
                    <a:pt x="110" y="136"/>
                  </a:moveTo>
                  <a:cubicBezTo>
                    <a:pt x="54" y="136"/>
                    <a:pt x="8" y="181"/>
                    <a:pt x="8" y="237"/>
                  </a:cubicBezTo>
                  <a:cubicBezTo>
                    <a:pt x="8" y="293"/>
                    <a:pt x="53" y="338"/>
                    <a:pt x="91" y="338"/>
                  </a:cubicBezTo>
                  <a:cubicBezTo>
                    <a:pt x="248" y="338"/>
                    <a:pt x="248" y="338"/>
                    <a:pt x="248" y="338"/>
                  </a:cubicBezTo>
                  <a:cubicBezTo>
                    <a:pt x="246" y="328"/>
                    <a:pt x="245" y="317"/>
                    <a:pt x="245" y="306"/>
                  </a:cubicBezTo>
                  <a:cubicBezTo>
                    <a:pt x="245" y="304"/>
                    <a:pt x="244" y="302"/>
                    <a:pt x="244" y="300"/>
                  </a:cubicBezTo>
                  <a:cubicBezTo>
                    <a:pt x="244" y="242"/>
                    <a:pt x="295" y="194"/>
                    <a:pt x="357" y="194"/>
                  </a:cubicBezTo>
                  <a:cubicBezTo>
                    <a:pt x="419" y="194"/>
                    <a:pt x="469" y="242"/>
                    <a:pt x="469" y="300"/>
                  </a:cubicBezTo>
                  <a:cubicBezTo>
                    <a:pt x="469" y="302"/>
                    <a:pt x="469" y="304"/>
                    <a:pt x="469" y="306"/>
                  </a:cubicBezTo>
                  <a:cubicBezTo>
                    <a:pt x="468" y="313"/>
                    <a:pt x="468" y="320"/>
                    <a:pt x="467" y="326"/>
                  </a:cubicBezTo>
                  <a:cubicBezTo>
                    <a:pt x="500" y="309"/>
                    <a:pt x="520" y="275"/>
                    <a:pt x="520" y="237"/>
                  </a:cubicBezTo>
                  <a:cubicBezTo>
                    <a:pt x="520" y="182"/>
                    <a:pt x="477" y="137"/>
                    <a:pt x="422" y="136"/>
                  </a:cubicBezTo>
                  <a:cubicBezTo>
                    <a:pt x="416" y="136"/>
                    <a:pt x="416" y="136"/>
                    <a:pt x="416" y="136"/>
                  </a:cubicBezTo>
                  <a:cubicBezTo>
                    <a:pt x="418" y="131"/>
                    <a:pt x="418" y="131"/>
                    <a:pt x="418" y="131"/>
                  </a:cubicBezTo>
                  <a:cubicBezTo>
                    <a:pt x="420" y="122"/>
                    <a:pt x="421" y="114"/>
                    <a:pt x="421" y="105"/>
                  </a:cubicBezTo>
                  <a:cubicBezTo>
                    <a:pt x="421" y="52"/>
                    <a:pt x="378" y="8"/>
                    <a:pt x="324" y="8"/>
                  </a:cubicBezTo>
                  <a:cubicBezTo>
                    <a:pt x="284" y="8"/>
                    <a:pt x="249" y="32"/>
                    <a:pt x="234" y="70"/>
                  </a:cubicBezTo>
                  <a:cubicBezTo>
                    <a:pt x="232" y="74"/>
                    <a:pt x="232" y="74"/>
                    <a:pt x="232" y="74"/>
                  </a:cubicBezTo>
                  <a:cubicBezTo>
                    <a:pt x="228" y="72"/>
                    <a:pt x="228" y="72"/>
                    <a:pt x="228" y="72"/>
                  </a:cubicBezTo>
                  <a:cubicBezTo>
                    <a:pt x="220" y="68"/>
                    <a:pt x="210" y="67"/>
                    <a:pt x="201" y="67"/>
                  </a:cubicBezTo>
                  <a:cubicBezTo>
                    <a:pt x="165" y="67"/>
                    <a:pt x="135" y="95"/>
                    <a:pt x="134" y="132"/>
                  </a:cubicBezTo>
                  <a:cubicBezTo>
                    <a:pt x="134" y="136"/>
                    <a:pt x="134" y="136"/>
                    <a:pt x="134" y="136"/>
                  </a:cubicBezTo>
                  <a:lnTo>
                    <a:pt x="110" y="136"/>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59" name="Freeform 113"/>
            <p:cNvSpPr>
              <a:spLocks noEditPoints="1"/>
            </p:cNvSpPr>
            <p:nvPr userDrawn="1"/>
          </p:nvSpPr>
          <p:spPr bwMode="auto">
            <a:xfrm>
              <a:off x="3903663" y="1603375"/>
              <a:ext cx="685800" cy="446087"/>
            </a:xfrm>
            <a:custGeom>
              <a:avLst/>
              <a:gdLst>
                <a:gd name="T0" fmla="*/ 219 w 258"/>
                <a:gd name="T1" fmla="*/ 168 h 168"/>
                <a:gd name="T2" fmla="*/ 50 w 258"/>
                <a:gd name="T3" fmla="*/ 168 h 168"/>
                <a:gd name="T4" fmla="*/ 0 w 258"/>
                <a:gd name="T5" fmla="*/ 118 h 168"/>
                <a:gd name="T6" fmla="*/ 50 w 258"/>
                <a:gd name="T7" fmla="*/ 69 h 168"/>
                <a:gd name="T8" fmla="*/ 55 w 258"/>
                <a:gd name="T9" fmla="*/ 69 h 168"/>
                <a:gd name="T10" fmla="*/ 137 w 258"/>
                <a:gd name="T11" fmla="*/ 0 h 168"/>
                <a:gd name="T12" fmla="*/ 221 w 258"/>
                <a:gd name="T13" fmla="*/ 84 h 168"/>
                <a:gd name="T14" fmla="*/ 221 w 258"/>
                <a:gd name="T15" fmla="*/ 89 h 168"/>
                <a:gd name="T16" fmla="*/ 258 w 258"/>
                <a:gd name="T17" fmla="*/ 128 h 168"/>
                <a:gd name="T18" fmla="*/ 219 w 258"/>
                <a:gd name="T19" fmla="*/ 168 h 168"/>
                <a:gd name="T20" fmla="*/ 50 w 258"/>
                <a:gd name="T21" fmla="*/ 78 h 168"/>
                <a:gd name="T22" fmla="*/ 9 w 258"/>
                <a:gd name="T23" fmla="*/ 118 h 168"/>
                <a:gd name="T24" fmla="*/ 50 w 258"/>
                <a:gd name="T25" fmla="*/ 159 h 168"/>
                <a:gd name="T26" fmla="*/ 219 w 258"/>
                <a:gd name="T27" fmla="*/ 159 h 168"/>
                <a:gd name="T28" fmla="*/ 250 w 258"/>
                <a:gd name="T29" fmla="*/ 128 h 168"/>
                <a:gd name="T30" fmla="*/ 219 w 258"/>
                <a:gd name="T31" fmla="*/ 98 h 168"/>
                <a:gd name="T32" fmla="*/ 217 w 258"/>
                <a:gd name="T33" fmla="*/ 98 h 168"/>
                <a:gd name="T34" fmla="*/ 211 w 258"/>
                <a:gd name="T35" fmla="*/ 98 h 168"/>
                <a:gd name="T36" fmla="*/ 212 w 258"/>
                <a:gd name="T37" fmla="*/ 93 h 168"/>
                <a:gd name="T38" fmla="*/ 213 w 258"/>
                <a:gd name="T39" fmla="*/ 84 h 168"/>
                <a:gd name="T40" fmla="*/ 137 w 258"/>
                <a:gd name="T41" fmla="*/ 9 h 168"/>
                <a:gd name="T42" fmla="*/ 63 w 258"/>
                <a:gd name="T43" fmla="*/ 75 h 168"/>
                <a:gd name="T44" fmla="*/ 62 w 258"/>
                <a:gd name="T45" fmla="*/ 79 h 168"/>
                <a:gd name="T46" fmla="*/ 58 w 258"/>
                <a:gd name="T47" fmla="*/ 78 h 168"/>
                <a:gd name="T48" fmla="*/ 50 w 258"/>
                <a:gd name="T49" fmla="*/ 7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8" h="168">
                  <a:moveTo>
                    <a:pt x="219" y="168"/>
                  </a:moveTo>
                  <a:cubicBezTo>
                    <a:pt x="50" y="168"/>
                    <a:pt x="50" y="168"/>
                    <a:pt x="50" y="168"/>
                  </a:cubicBezTo>
                  <a:cubicBezTo>
                    <a:pt x="23" y="168"/>
                    <a:pt x="0" y="145"/>
                    <a:pt x="0" y="118"/>
                  </a:cubicBezTo>
                  <a:cubicBezTo>
                    <a:pt x="0" y="91"/>
                    <a:pt x="23" y="69"/>
                    <a:pt x="50" y="69"/>
                  </a:cubicBezTo>
                  <a:cubicBezTo>
                    <a:pt x="51" y="69"/>
                    <a:pt x="53" y="69"/>
                    <a:pt x="55" y="69"/>
                  </a:cubicBezTo>
                  <a:cubicBezTo>
                    <a:pt x="62" y="30"/>
                    <a:pt x="97" y="0"/>
                    <a:pt x="137" y="0"/>
                  </a:cubicBezTo>
                  <a:cubicBezTo>
                    <a:pt x="184" y="0"/>
                    <a:pt x="221" y="38"/>
                    <a:pt x="221" y="84"/>
                  </a:cubicBezTo>
                  <a:cubicBezTo>
                    <a:pt x="221" y="85"/>
                    <a:pt x="221" y="87"/>
                    <a:pt x="221" y="89"/>
                  </a:cubicBezTo>
                  <a:cubicBezTo>
                    <a:pt x="242" y="90"/>
                    <a:pt x="258" y="107"/>
                    <a:pt x="258" y="128"/>
                  </a:cubicBezTo>
                  <a:cubicBezTo>
                    <a:pt x="258" y="150"/>
                    <a:pt x="241" y="168"/>
                    <a:pt x="219" y="168"/>
                  </a:cubicBezTo>
                  <a:close/>
                  <a:moveTo>
                    <a:pt x="50" y="78"/>
                  </a:moveTo>
                  <a:cubicBezTo>
                    <a:pt x="27" y="78"/>
                    <a:pt x="9" y="96"/>
                    <a:pt x="9" y="118"/>
                  </a:cubicBezTo>
                  <a:cubicBezTo>
                    <a:pt x="9" y="141"/>
                    <a:pt x="27" y="159"/>
                    <a:pt x="50" y="159"/>
                  </a:cubicBezTo>
                  <a:cubicBezTo>
                    <a:pt x="219" y="159"/>
                    <a:pt x="219" y="159"/>
                    <a:pt x="219" y="159"/>
                  </a:cubicBezTo>
                  <a:cubicBezTo>
                    <a:pt x="236" y="159"/>
                    <a:pt x="250" y="145"/>
                    <a:pt x="250" y="128"/>
                  </a:cubicBezTo>
                  <a:cubicBezTo>
                    <a:pt x="250" y="111"/>
                    <a:pt x="236" y="98"/>
                    <a:pt x="219" y="98"/>
                  </a:cubicBezTo>
                  <a:cubicBezTo>
                    <a:pt x="218" y="98"/>
                    <a:pt x="217" y="98"/>
                    <a:pt x="217" y="98"/>
                  </a:cubicBezTo>
                  <a:cubicBezTo>
                    <a:pt x="211" y="98"/>
                    <a:pt x="211" y="98"/>
                    <a:pt x="211" y="98"/>
                  </a:cubicBezTo>
                  <a:cubicBezTo>
                    <a:pt x="212" y="93"/>
                    <a:pt x="212" y="93"/>
                    <a:pt x="212" y="93"/>
                  </a:cubicBezTo>
                  <a:cubicBezTo>
                    <a:pt x="212" y="90"/>
                    <a:pt x="213" y="87"/>
                    <a:pt x="213" y="84"/>
                  </a:cubicBezTo>
                  <a:cubicBezTo>
                    <a:pt x="213" y="42"/>
                    <a:pt x="179" y="9"/>
                    <a:pt x="137" y="9"/>
                  </a:cubicBezTo>
                  <a:cubicBezTo>
                    <a:pt x="99" y="9"/>
                    <a:pt x="67" y="37"/>
                    <a:pt x="63" y="75"/>
                  </a:cubicBezTo>
                  <a:cubicBezTo>
                    <a:pt x="62" y="79"/>
                    <a:pt x="62" y="79"/>
                    <a:pt x="62" y="79"/>
                  </a:cubicBezTo>
                  <a:cubicBezTo>
                    <a:pt x="58" y="78"/>
                    <a:pt x="58" y="78"/>
                    <a:pt x="58" y="78"/>
                  </a:cubicBezTo>
                  <a:cubicBezTo>
                    <a:pt x="56" y="78"/>
                    <a:pt x="52" y="78"/>
                    <a:pt x="50" y="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0" name="Rectangle 114"/>
            <p:cNvSpPr>
              <a:spLocks noChangeArrowheads="1"/>
            </p:cNvSpPr>
            <p:nvPr userDrawn="1"/>
          </p:nvSpPr>
          <p:spPr bwMode="auto">
            <a:xfrm>
              <a:off x="5203826" y="2671763"/>
              <a:ext cx="15875" cy="3476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1" name="Freeform 115"/>
            <p:cNvSpPr>
              <a:spLocks noEditPoints="1"/>
            </p:cNvSpPr>
            <p:nvPr userDrawn="1"/>
          </p:nvSpPr>
          <p:spPr bwMode="auto">
            <a:xfrm>
              <a:off x="4722813" y="3011488"/>
              <a:ext cx="1017588" cy="909637"/>
            </a:xfrm>
            <a:custGeom>
              <a:avLst/>
              <a:gdLst>
                <a:gd name="T0" fmla="*/ 330 w 383"/>
                <a:gd name="T1" fmla="*/ 141 h 342"/>
                <a:gd name="T2" fmla="*/ 238 w 383"/>
                <a:gd name="T3" fmla="*/ 167 h 342"/>
                <a:gd name="T4" fmla="*/ 270 w 383"/>
                <a:gd name="T5" fmla="*/ 140 h 342"/>
                <a:gd name="T6" fmla="*/ 233 w 383"/>
                <a:gd name="T7" fmla="*/ 147 h 342"/>
                <a:gd name="T8" fmla="*/ 270 w 383"/>
                <a:gd name="T9" fmla="*/ 93 h 342"/>
                <a:gd name="T10" fmla="*/ 286 w 383"/>
                <a:gd name="T11" fmla="*/ 90 h 342"/>
                <a:gd name="T12" fmla="*/ 267 w 383"/>
                <a:gd name="T13" fmla="*/ 72 h 342"/>
                <a:gd name="T14" fmla="*/ 267 w 383"/>
                <a:gd name="T15" fmla="*/ 72 h 342"/>
                <a:gd name="T16" fmla="*/ 265 w 383"/>
                <a:gd name="T17" fmla="*/ 87 h 342"/>
                <a:gd name="T18" fmla="*/ 209 w 383"/>
                <a:gd name="T19" fmla="*/ 123 h 342"/>
                <a:gd name="T20" fmla="*/ 216 w 383"/>
                <a:gd name="T21" fmla="*/ 86 h 342"/>
                <a:gd name="T22" fmla="*/ 189 w 383"/>
                <a:gd name="T23" fmla="*/ 118 h 342"/>
                <a:gd name="T24" fmla="*/ 198 w 383"/>
                <a:gd name="T25" fmla="*/ 13 h 342"/>
                <a:gd name="T26" fmla="*/ 172 w 383"/>
                <a:gd name="T27" fmla="*/ 13 h 342"/>
                <a:gd name="T28" fmla="*/ 181 w 383"/>
                <a:gd name="T29" fmla="*/ 118 h 342"/>
                <a:gd name="T30" fmla="*/ 154 w 383"/>
                <a:gd name="T31" fmla="*/ 86 h 342"/>
                <a:gd name="T32" fmla="*/ 161 w 383"/>
                <a:gd name="T33" fmla="*/ 123 h 342"/>
                <a:gd name="T34" fmla="*/ 105 w 383"/>
                <a:gd name="T35" fmla="*/ 87 h 342"/>
                <a:gd name="T36" fmla="*/ 102 w 383"/>
                <a:gd name="T37" fmla="*/ 72 h 342"/>
                <a:gd name="T38" fmla="*/ 84 w 383"/>
                <a:gd name="T39" fmla="*/ 90 h 342"/>
                <a:gd name="T40" fmla="*/ 99 w 383"/>
                <a:gd name="T41" fmla="*/ 93 h 342"/>
                <a:gd name="T42" fmla="*/ 137 w 383"/>
                <a:gd name="T43" fmla="*/ 147 h 342"/>
                <a:gd name="T44" fmla="*/ 100 w 383"/>
                <a:gd name="T45" fmla="*/ 140 h 342"/>
                <a:gd name="T46" fmla="*/ 131 w 383"/>
                <a:gd name="T47" fmla="*/ 167 h 342"/>
                <a:gd name="T48" fmla="*/ 53 w 383"/>
                <a:gd name="T49" fmla="*/ 152 h 342"/>
                <a:gd name="T50" fmla="*/ 18 w 383"/>
                <a:gd name="T51" fmla="*/ 171 h 342"/>
                <a:gd name="T52" fmla="*/ 53 w 383"/>
                <a:gd name="T53" fmla="*/ 190 h 342"/>
                <a:gd name="T54" fmla="*/ 131 w 383"/>
                <a:gd name="T55" fmla="*/ 175 h 342"/>
                <a:gd name="T56" fmla="*/ 100 w 383"/>
                <a:gd name="T57" fmla="*/ 202 h 342"/>
                <a:gd name="T58" fmla="*/ 137 w 383"/>
                <a:gd name="T59" fmla="*/ 195 h 342"/>
                <a:gd name="T60" fmla="*/ 99 w 383"/>
                <a:gd name="T61" fmla="*/ 253 h 342"/>
                <a:gd name="T62" fmla="*/ 84 w 383"/>
                <a:gd name="T63" fmla="*/ 255 h 342"/>
                <a:gd name="T64" fmla="*/ 102 w 383"/>
                <a:gd name="T65" fmla="*/ 273 h 342"/>
                <a:gd name="T66" fmla="*/ 105 w 383"/>
                <a:gd name="T67" fmla="*/ 258 h 342"/>
                <a:gd name="T68" fmla="*/ 161 w 383"/>
                <a:gd name="T69" fmla="*/ 219 h 342"/>
                <a:gd name="T70" fmla="*/ 154 w 383"/>
                <a:gd name="T71" fmla="*/ 256 h 342"/>
                <a:gd name="T72" fmla="*/ 181 w 383"/>
                <a:gd name="T73" fmla="*/ 224 h 342"/>
                <a:gd name="T74" fmla="*/ 181 w 383"/>
                <a:gd name="T75" fmla="*/ 317 h 342"/>
                <a:gd name="T76" fmla="*/ 185 w 383"/>
                <a:gd name="T77" fmla="*/ 342 h 342"/>
                <a:gd name="T78" fmla="*/ 189 w 383"/>
                <a:gd name="T79" fmla="*/ 317 h 342"/>
                <a:gd name="T80" fmla="*/ 202 w 383"/>
                <a:gd name="T81" fmla="*/ 222 h 342"/>
                <a:gd name="T82" fmla="*/ 223 w 383"/>
                <a:gd name="T83" fmla="*/ 253 h 342"/>
                <a:gd name="T84" fmla="*/ 219 w 383"/>
                <a:gd name="T85" fmla="*/ 212 h 342"/>
                <a:gd name="T86" fmla="*/ 266 w 383"/>
                <a:gd name="T87" fmla="*/ 257 h 342"/>
                <a:gd name="T88" fmla="*/ 286 w 383"/>
                <a:gd name="T89" fmla="*/ 274 h 342"/>
                <a:gd name="T90" fmla="*/ 269 w 383"/>
                <a:gd name="T91" fmla="*/ 254 h 342"/>
                <a:gd name="T92" fmla="*/ 225 w 383"/>
                <a:gd name="T93" fmla="*/ 207 h 342"/>
                <a:gd name="T94" fmla="*/ 267 w 383"/>
                <a:gd name="T95" fmla="*/ 209 h 342"/>
                <a:gd name="T96" fmla="*/ 236 w 383"/>
                <a:gd name="T97" fmla="*/ 188 h 342"/>
                <a:gd name="T98" fmla="*/ 330 w 383"/>
                <a:gd name="T99" fmla="*/ 175 h 342"/>
                <a:gd name="T100" fmla="*/ 383 w 383"/>
                <a:gd name="T101" fmla="*/ 171 h 342"/>
                <a:gd name="T102" fmla="*/ 156 w 383"/>
                <a:gd name="T103" fmla="*/ 171 h 342"/>
                <a:gd name="T104" fmla="*/ 214 w 383"/>
                <a:gd name="T105" fmla="*/ 171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3" h="342">
                  <a:moveTo>
                    <a:pt x="383" y="171"/>
                  </a:moveTo>
                  <a:cubicBezTo>
                    <a:pt x="330" y="141"/>
                    <a:pt x="330" y="141"/>
                    <a:pt x="330" y="141"/>
                  </a:cubicBezTo>
                  <a:cubicBezTo>
                    <a:pt x="330" y="167"/>
                    <a:pt x="330" y="167"/>
                    <a:pt x="330" y="167"/>
                  </a:cubicBezTo>
                  <a:cubicBezTo>
                    <a:pt x="238" y="167"/>
                    <a:pt x="238" y="167"/>
                    <a:pt x="238" y="167"/>
                  </a:cubicBezTo>
                  <a:cubicBezTo>
                    <a:pt x="238" y="163"/>
                    <a:pt x="237" y="158"/>
                    <a:pt x="236" y="154"/>
                  </a:cubicBezTo>
                  <a:cubicBezTo>
                    <a:pt x="270" y="140"/>
                    <a:pt x="270" y="140"/>
                    <a:pt x="270" y="140"/>
                  </a:cubicBezTo>
                  <a:cubicBezTo>
                    <a:pt x="267" y="133"/>
                    <a:pt x="267" y="133"/>
                    <a:pt x="267" y="133"/>
                  </a:cubicBezTo>
                  <a:cubicBezTo>
                    <a:pt x="233" y="147"/>
                    <a:pt x="233" y="147"/>
                    <a:pt x="233" y="147"/>
                  </a:cubicBezTo>
                  <a:cubicBezTo>
                    <a:pt x="231" y="143"/>
                    <a:pt x="229" y="140"/>
                    <a:pt x="226" y="137"/>
                  </a:cubicBezTo>
                  <a:cubicBezTo>
                    <a:pt x="270" y="93"/>
                    <a:pt x="270" y="93"/>
                    <a:pt x="270" y="93"/>
                  </a:cubicBezTo>
                  <a:cubicBezTo>
                    <a:pt x="270" y="92"/>
                    <a:pt x="270" y="92"/>
                    <a:pt x="270" y="92"/>
                  </a:cubicBezTo>
                  <a:cubicBezTo>
                    <a:pt x="275" y="95"/>
                    <a:pt x="281" y="95"/>
                    <a:pt x="286" y="90"/>
                  </a:cubicBezTo>
                  <a:cubicBezTo>
                    <a:pt x="291" y="85"/>
                    <a:pt x="291" y="77"/>
                    <a:pt x="286" y="72"/>
                  </a:cubicBezTo>
                  <a:cubicBezTo>
                    <a:pt x="281" y="67"/>
                    <a:pt x="272" y="67"/>
                    <a:pt x="267" y="72"/>
                  </a:cubicBezTo>
                  <a:cubicBezTo>
                    <a:pt x="269" y="71"/>
                    <a:pt x="270" y="69"/>
                    <a:pt x="267" y="72"/>
                  </a:cubicBezTo>
                  <a:cubicBezTo>
                    <a:pt x="265" y="74"/>
                    <a:pt x="266" y="73"/>
                    <a:pt x="267" y="72"/>
                  </a:cubicBezTo>
                  <a:cubicBezTo>
                    <a:pt x="263" y="76"/>
                    <a:pt x="262" y="83"/>
                    <a:pt x="265" y="88"/>
                  </a:cubicBezTo>
                  <a:cubicBezTo>
                    <a:pt x="265" y="87"/>
                    <a:pt x="265" y="87"/>
                    <a:pt x="265" y="87"/>
                  </a:cubicBezTo>
                  <a:cubicBezTo>
                    <a:pt x="221" y="131"/>
                    <a:pt x="221" y="131"/>
                    <a:pt x="221" y="131"/>
                  </a:cubicBezTo>
                  <a:cubicBezTo>
                    <a:pt x="217" y="128"/>
                    <a:pt x="213" y="125"/>
                    <a:pt x="209" y="123"/>
                  </a:cubicBezTo>
                  <a:cubicBezTo>
                    <a:pt x="223" y="89"/>
                    <a:pt x="223" y="89"/>
                    <a:pt x="223" y="89"/>
                  </a:cubicBezTo>
                  <a:cubicBezTo>
                    <a:pt x="216" y="86"/>
                    <a:pt x="216" y="86"/>
                    <a:pt x="216" y="86"/>
                  </a:cubicBezTo>
                  <a:cubicBezTo>
                    <a:pt x="202" y="120"/>
                    <a:pt x="202" y="120"/>
                    <a:pt x="202" y="120"/>
                  </a:cubicBezTo>
                  <a:cubicBezTo>
                    <a:pt x="198" y="119"/>
                    <a:pt x="193" y="118"/>
                    <a:pt x="189" y="118"/>
                  </a:cubicBezTo>
                  <a:cubicBezTo>
                    <a:pt x="189" y="25"/>
                    <a:pt x="189" y="25"/>
                    <a:pt x="189" y="25"/>
                  </a:cubicBezTo>
                  <a:cubicBezTo>
                    <a:pt x="194" y="24"/>
                    <a:pt x="198" y="19"/>
                    <a:pt x="198" y="13"/>
                  </a:cubicBezTo>
                  <a:cubicBezTo>
                    <a:pt x="198" y="6"/>
                    <a:pt x="192" y="0"/>
                    <a:pt x="185" y="0"/>
                  </a:cubicBezTo>
                  <a:cubicBezTo>
                    <a:pt x="178" y="0"/>
                    <a:pt x="172" y="6"/>
                    <a:pt x="172" y="13"/>
                  </a:cubicBezTo>
                  <a:cubicBezTo>
                    <a:pt x="172" y="19"/>
                    <a:pt x="176" y="24"/>
                    <a:pt x="181" y="25"/>
                  </a:cubicBezTo>
                  <a:cubicBezTo>
                    <a:pt x="181" y="118"/>
                    <a:pt x="181" y="118"/>
                    <a:pt x="181" y="118"/>
                  </a:cubicBezTo>
                  <a:cubicBezTo>
                    <a:pt x="176" y="118"/>
                    <a:pt x="172" y="119"/>
                    <a:pt x="168" y="120"/>
                  </a:cubicBezTo>
                  <a:cubicBezTo>
                    <a:pt x="154" y="86"/>
                    <a:pt x="154" y="86"/>
                    <a:pt x="154" y="86"/>
                  </a:cubicBezTo>
                  <a:cubicBezTo>
                    <a:pt x="147" y="89"/>
                    <a:pt x="147" y="89"/>
                    <a:pt x="147" y="89"/>
                  </a:cubicBezTo>
                  <a:cubicBezTo>
                    <a:pt x="161" y="123"/>
                    <a:pt x="161" y="123"/>
                    <a:pt x="161" y="123"/>
                  </a:cubicBezTo>
                  <a:cubicBezTo>
                    <a:pt x="156" y="125"/>
                    <a:pt x="152" y="128"/>
                    <a:pt x="149" y="131"/>
                  </a:cubicBezTo>
                  <a:cubicBezTo>
                    <a:pt x="105" y="87"/>
                    <a:pt x="105" y="87"/>
                    <a:pt x="105" y="87"/>
                  </a:cubicBezTo>
                  <a:cubicBezTo>
                    <a:pt x="104" y="88"/>
                    <a:pt x="104" y="88"/>
                    <a:pt x="104" y="88"/>
                  </a:cubicBezTo>
                  <a:cubicBezTo>
                    <a:pt x="107" y="83"/>
                    <a:pt x="107" y="76"/>
                    <a:pt x="102" y="72"/>
                  </a:cubicBezTo>
                  <a:cubicBezTo>
                    <a:pt x="97" y="67"/>
                    <a:pt x="89" y="67"/>
                    <a:pt x="84" y="72"/>
                  </a:cubicBezTo>
                  <a:cubicBezTo>
                    <a:pt x="79" y="77"/>
                    <a:pt x="79" y="85"/>
                    <a:pt x="84" y="90"/>
                  </a:cubicBezTo>
                  <a:cubicBezTo>
                    <a:pt x="88" y="94"/>
                    <a:pt x="95" y="95"/>
                    <a:pt x="100" y="92"/>
                  </a:cubicBezTo>
                  <a:cubicBezTo>
                    <a:pt x="99" y="93"/>
                    <a:pt x="99" y="93"/>
                    <a:pt x="99" y="93"/>
                  </a:cubicBezTo>
                  <a:cubicBezTo>
                    <a:pt x="143" y="137"/>
                    <a:pt x="143" y="137"/>
                    <a:pt x="143" y="137"/>
                  </a:cubicBezTo>
                  <a:cubicBezTo>
                    <a:pt x="141" y="140"/>
                    <a:pt x="139" y="143"/>
                    <a:pt x="137" y="147"/>
                  </a:cubicBezTo>
                  <a:cubicBezTo>
                    <a:pt x="103" y="133"/>
                    <a:pt x="103" y="133"/>
                    <a:pt x="103" y="133"/>
                  </a:cubicBezTo>
                  <a:cubicBezTo>
                    <a:pt x="100" y="140"/>
                    <a:pt x="100" y="140"/>
                    <a:pt x="100" y="140"/>
                  </a:cubicBezTo>
                  <a:cubicBezTo>
                    <a:pt x="134" y="154"/>
                    <a:pt x="134" y="154"/>
                    <a:pt x="134" y="154"/>
                  </a:cubicBezTo>
                  <a:cubicBezTo>
                    <a:pt x="133" y="158"/>
                    <a:pt x="132" y="163"/>
                    <a:pt x="131" y="167"/>
                  </a:cubicBezTo>
                  <a:cubicBezTo>
                    <a:pt x="67" y="167"/>
                    <a:pt x="67" y="167"/>
                    <a:pt x="67" y="167"/>
                  </a:cubicBezTo>
                  <a:cubicBezTo>
                    <a:pt x="53" y="152"/>
                    <a:pt x="53" y="152"/>
                    <a:pt x="53" y="152"/>
                  </a:cubicBezTo>
                  <a:cubicBezTo>
                    <a:pt x="0" y="152"/>
                    <a:pt x="0" y="152"/>
                    <a:pt x="0" y="152"/>
                  </a:cubicBezTo>
                  <a:cubicBezTo>
                    <a:pt x="18" y="171"/>
                    <a:pt x="18" y="171"/>
                    <a:pt x="18" y="171"/>
                  </a:cubicBezTo>
                  <a:cubicBezTo>
                    <a:pt x="0" y="190"/>
                    <a:pt x="0" y="190"/>
                    <a:pt x="0" y="190"/>
                  </a:cubicBezTo>
                  <a:cubicBezTo>
                    <a:pt x="53" y="190"/>
                    <a:pt x="53" y="190"/>
                    <a:pt x="53" y="190"/>
                  </a:cubicBezTo>
                  <a:cubicBezTo>
                    <a:pt x="67" y="175"/>
                    <a:pt x="67" y="175"/>
                    <a:pt x="67" y="175"/>
                  </a:cubicBezTo>
                  <a:cubicBezTo>
                    <a:pt x="131" y="175"/>
                    <a:pt x="131" y="175"/>
                    <a:pt x="131" y="175"/>
                  </a:cubicBezTo>
                  <a:cubicBezTo>
                    <a:pt x="132" y="179"/>
                    <a:pt x="133" y="184"/>
                    <a:pt x="134" y="188"/>
                  </a:cubicBezTo>
                  <a:cubicBezTo>
                    <a:pt x="100" y="202"/>
                    <a:pt x="100" y="202"/>
                    <a:pt x="100" y="202"/>
                  </a:cubicBezTo>
                  <a:cubicBezTo>
                    <a:pt x="103" y="209"/>
                    <a:pt x="103" y="209"/>
                    <a:pt x="103" y="209"/>
                  </a:cubicBezTo>
                  <a:cubicBezTo>
                    <a:pt x="137" y="195"/>
                    <a:pt x="137" y="195"/>
                    <a:pt x="137" y="195"/>
                  </a:cubicBezTo>
                  <a:cubicBezTo>
                    <a:pt x="139" y="199"/>
                    <a:pt x="142" y="203"/>
                    <a:pt x="145" y="207"/>
                  </a:cubicBezTo>
                  <a:cubicBezTo>
                    <a:pt x="99" y="253"/>
                    <a:pt x="99" y="253"/>
                    <a:pt x="99" y="253"/>
                  </a:cubicBezTo>
                  <a:cubicBezTo>
                    <a:pt x="100" y="253"/>
                    <a:pt x="100" y="253"/>
                    <a:pt x="100" y="253"/>
                  </a:cubicBezTo>
                  <a:cubicBezTo>
                    <a:pt x="95" y="250"/>
                    <a:pt x="88" y="251"/>
                    <a:pt x="84" y="255"/>
                  </a:cubicBezTo>
                  <a:cubicBezTo>
                    <a:pt x="79" y="260"/>
                    <a:pt x="79" y="268"/>
                    <a:pt x="84" y="273"/>
                  </a:cubicBezTo>
                  <a:cubicBezTo>
                    <a:pt x="89" y="279"/>
                    <a:pt x="97" y="279"/>
                    <a:pt x="102" y="273"/>
                  </a:cubicBezTo>
                  <a:cubicBezTo>
                    <a:pt x="107" y="269"/>
                    <a:pt x="107" y="263"/>
                    <a:pt x="104" y="258"/>
                  </a:cubicBezTo>
                  <a:cubicBezTo>
                    <a:pt x="105" y="258"/>
                    <a:pt x="105" y="258"/>
                    <a:pt x="105" y="258"/>
                  </a:cubicBezTo>
                  <a:cubicBezTo>
                    <a:pt x="151" y="212"/>
                    <a:pt x="151" y="212"/>
                    <a:pt x="151" y="212"/>
                  </a:cubicBezTo>
                  <a:cubicBezTo>
                    <a:pt x="154" y="215"/>
                    <a:pt x="157" y="217"/>
                    <a:pt x="161" y="219"/>
                  </a:cubicBezTo>
                  <a:cubicBezTo>
                    <a:pt x="147" y="253"/>
                    <a:pt x="147" y="253"/>
                    <a:pt x="147" y="253"/>
                  </a:cubicBezTo>
                  <a:cubicBezTo>
                    <a:pt x="154" y="256"/>
                    <a:pt x="154" y="256"/>
                    <a:pt x="154" y="256"/>
                  </a:cubicBezTo>
                  <a:cubicBezTo>
                    <a:pt x="168" y="222"/>
                    <a:pt x="168" y="222"/>
                    <a:pt x="168" y="222"/>
                  </a:cubicBezTo>
                  <a:cubicBezTo>
                    <a:pt x="172" y="223"/>
                    <a:pt x="176" y="224"/>
                    <a:pt x="181" y="224"/>
                  </a:cubicBezTo>
                  <a:cubicBezTo>
                    <a:pt x="181" y="317"/>
                    <a:pt x="181" y="317"/>
                    <a:pt x="181" y="317"/>
                  </a:cubicBezTo>
                  <a:cubicBezTo>
                    <a:pt x="181" y="317"/>
                    <a:pt x="181" y="317"/>
                    <a:pt x="181" y="317"/>
                  </a:cubicBezTo>
                  <a:cubicBezTo>
                    <a:pt x="176" y="318"/>
                    <a:pt x="172" y="323"/>
                    <a:pt x="172" y="329"/>
                  </a:cubicBezTo>
                  <a:cubicBezTo>
                    <a:pt x="172" y="336"/>
                    <a:pt x="178" y="342"/>
                    <a:pt x="185" y="342"/>
                  </a:cubicBezTo>
                  <a:cubicBezTo>
                    <a:pt x="192" y="342"/>
                    <a:pt x="198" y="336"/>
                    <a:pt x="198" y="329"/>
                  </a:cubicBezTo>
                  <a:cubicBezTo>
                    <a:pt x="198" y="323"/>
                    <a:pt x="194" y="318"/>
                    <a:pt x="189" y="317"/>
                  </a:cubicBezTo>
                  <a:cubicBezTo>
                    <a:pt x="189" y="224"/>
                    <a:pt x="189" y="224"/>
                    <a:pt x="189" y="224"/>
                  </a:cubicBezTo>
                  <a:cubicBezTo>
                    <a:pt x="193" y="224"/>
                    <a:pt x="198" y="223"/>
                    <a:pt x="202" y="222"/>
                  </a:cubicBezTo>
                  <a:cubicBezTo>
                    <a:pt x="216" y="256"/>
                    <a:pt x="216" y="256"/>
                    <a:pt x="216" y="256"/>
                  </a:cubicBezTo>
                  <a:cubicBezTo>
                    <a:pt x="223" y="253"/>
                    <a:pt x="223" y="253"/>
                    <a:pt x="223" y="253"/>
                  </a:cubicBezTo>
                  <a:cubicBezTo>
                    <a:pt x="209" y="219"/>
                    <a:pt x="209" y="219"/>
                    <a:pt x="209" y="219"/>
                  </a:cubicBezTo>
                  <a:cubicBezTo>
                    <a:pt x="212" y="217"/>
                    <a:pt x="216" y="215"/>
                    <a:pt x="219" y="212"/>
                  </a:cubicBezTo>
                  <a:cubicBezTo>
                    <a:pt x="265" y="258"/>
                    <a:pt x="265" y="258"/>
                    <a:pt x="265" y="258"/>
                  </a:cubicBezTo>
                  <a:cubicBezTo>
                    <a:pt x="266" y="257"/>
                    <a:pt x="266" y="257"/>
                    <a:pt x="266" y="257"/>
                  </a:cubicBezTo>
                  <a:cubicBezTo>
                    <a:pt x="262" y="262"/>
                    <a:pt x="263" y="269"/>
                    <a:pt x="267" y="274"/>
                  </a:cubicBezTo>
                  <a:cubicBezTo>
                    <a:pt x="272" y="279"/>
                    <a:pt x="281" y="279"/>
                    <a:pt x="286" y="274"/>
                  </a:cubicBezTo>
                  <a:cubicBezTo>
                    <a:pt x="291" y="269"/>
                    <a:pt x="291" y="260"/>
                    <a:pt x="286" y="255"/>
                  </a:cubicBezTo>
                  <a:cubicBezTo>
                    <a:pt x="281" y="251"/>
                    <a:pt x="275" y="250"/>
                    <a:pt x="269" y="254"/>
                  </a:cubicBezTo>
                  <a:cubicBezTo>
                    <a:pt x="270" y="253"/>
                    <a:pt x="270" y="253"/>
                    <a:pt x="270" y="253"/>
                  </a:cubicBezTo>
                  <a:cubicBezTo>
                    <a:pt x="225" y="207"/>
                    <a:pt x="225" y="207"/>
                    <a:pt x="225" y="207"/>
                  </a:cubicBezTo>
                  <a:cubicBezTo>
                    <a:pt x="228" y="203"/>
                    <a:pt x="231" y="199"/>
                    <a:pt x="233" y="195"/>
                  </a:cubicBezTo>
                  <a:cubicBezTo>
                    <a:pt x="267" y="209"/>
                    <a:pt x="267" y="209"/>
                    <a:pt x="267" y="209"/>
                  </a:cubicBezTo>
                  <a:cubicBezTo>
                    <a:pt x="270" y="202"/>
                    <a:pt x="270" y="202"/>
                    <a:pt x="270" y="202"/>
                  </a:cubicBezTo>
                  <a:cubicBezTo>
                    <a:pt x="236" y="188"/>
                    <a:pt x="236" y="188"/>
                    <a:pt x="236" y="188"/>
                  </a:cubicBezTo>
                  <a:cubicBezTo>
                    <a:pt x="237" y="184"/>
                    <a:pt x="238" y="179"/>
                    <a:pt x="238" y="175"/>
                  </a:cubicBezTo>
                  <a:cubicBezTo>
                    <a:pt x="330" y="175"/>
                    <a:pt x="330" y="175"/>
                    <a:pt x="330" y="175"/>
                  </a:cubicBezTo>
                  <a:cubicBezTo>
                    <a:pt x="330" y="201"/>
                    <a:pt x="330" y="201"/>
                    <a:pt x="330" y="201"/>
                  </a:cubicBezTo>
                  <a:lnTo>
                    <a:pt x="383" y="171"/>
                  </a:lnTo>
                  <a:close/>
                  <a:moveTo>
                    <a:pt x="185" y="200"/>
                  </a:moveTo>
                  <a:cubicBezTo>
                    <a:pt x="169" y="200"/>
                    <a:pt x="156" y="187"/>
                    <a:pt x="156" y="171"/>
                  </a:cubicBezTo>
                  <a:cubicBezTo>
                    <a:pt x="156" y="155"/>
                    <a:pt x="169" y="142"/>
                    <a:pt x="185" y="142"/>
                  </a:cubicBezTo>
                  <a:cubicBezTo>
                    <a:pt x="201" y="142"/>
                    <a:pt x="214" y="155"/>
                    <a:pt x="214" y="171"/>
                  </a:cubicBezTo>
                  <a:cubicBezTo>
                    <a:pt x="214" y="187"/>
                    <a:pt x="201" y="200"/>
                    <a:pt x="185" y="20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2" name="Freeform 116"/>
            <p:cNvSpPr>
              <a:spLocks/>
            </p:cNvSpPr>
            <p:nvPr userDrawn="1"/>
          </p:nvSpPr>
          <p:spPr bwMode="auto">
            <a:xfrm>
              <a:off x="4986338" y="3195638"/>
              <a:ext cx="11113" cy="7937"/>
            </a:xfrm>
            <a:custGeom>
              <a:avLst/>
              <a:gdLst>
                <a:gd name="T0" fmla="*/ 3 w 4"/>
                <a:gd name="T1" fmla="*/ 3 h 3"/>
                <a:gd name="T2" fmla="*/ 4 w 4"/>
                <a:gd name="T3" fmla="*/ 3 h 3"/>
                <a:gd name="T4" fmla="*/ 3 w 4"/>
                <a:gd name="T5" fmla="*/ 3 h 3"/>
              </a:gdLst>
              <a:ahLst/>
              <a:cxnLst>
                <a:cxn ang="0">
                  <a:pos x="T0" y="T1"/>
                </a:cxn>
                <a:cxn ang="0">
                  <a:pos x="T2" y="T3"/>
                </a:cxn>
                <a:cxn ang="0">
                  <a:pos x="T4" y="T5"/>
                </a:cxn>
              </a:cxnLst>
              <a:rect l="0" t="0" r="r" b="b"/>
              <a:pathLst>
                <a:path w="4" h="3">
                  <a:moveTo>
                    <a:pt x="3" y="3"/>
                  </a:moveTo>
                  <a:cubicBezTo>
                    <a:pt x="4" y="3"/>
                    <a:pt x="4" y="3"/>
                    <a:pt x="4" y="3"/>
                  </a:cubicBezTo>
                  <a:cubicBezTo>
                    <a:pt x="2" y="2"/>
                    <a:pt x="0" y="0"/>
                    <a:pt x="3" y="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3" name="Freeform 117"/>
            <p:cNvSpPr>
              <a:spLocks/>
            </p:cNvSpPr>
            <p:nvPr userDrawn="1"/>
          </p:nvSpPr>
          <p:spPr bwMode="auto">
            <a:xfrm>
              <a:off x="5480051" y="3686175"/>
              <a:ext cx="3175" cy="3175"/>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4" name="Oval 118"/>
            <p:cNvSpPr>
              <a:spLocks noChangeArrowheads="1"/>
            </p:cNvSpPr>
            <p:nvPr userDrawn="1"/>
          </p:nvSpPr>
          <p:spPr bwMode="auto">
            <a:xfrm>
              <a:off x="5160963" y="3416300"/>
              <a:ext cx="104775" cy="100012"/>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7" name="Freeform 119"/>
            <p:cNvSpPr>
              <a:spLocks noEditPoints="1"/>
            </p:cNvSpPr>
            <p:nvPr userDrawn="1"/>
          </p:nvSpPr>
          <p:spPr bwMode="auto">
            <a:xfrm>
              <a:off x="5214938" y="1819275"/>
              <a:ext cx="295275" cy="722312"/>
            </a:xfrm>
            <a:custGeom>
              <a:avLst/>
              <a:gdLst>
                <a:gd name="T0" fmla="*/ 24 w 111"/>
                <a:gd name="T1" fmla="*/ 272 h 272"/>
                <a:gd name="T2" fmla="*/ 12 w 111"/>
                <a:gd name="T3" fmla="*/ 272 h 272"/>
                <a:gd name="T4" fmla="*/ 13 w 111"/>
                <a:gd name="T5" fmla="*/ 267 h 272"/>
                <a:gd name="T6" fmla="*/ 35 w 111"/>
                <a:gd name="T7" fmla="*/ 232 h 272"/>
                <a:gd name="T8" fmla="*/ 82 w 111"/>
                <a:gd name="T9" fmla="*/ 112 h 272"/>
                <a:gd name="T10" fmla="*/ 82 w 111"/>
                <a:gd name="T11" fmla="*/ 106 h 272"/>
                <a:gd name="T12" fmla="*/ 0 w 111"/>
                <a:gd name="T13" fmla="*/ 8 h 272"/>
                <a:gd name="T14" fmla="*/ 0 w 111"/>
                <a:gd name="T15" fmla="*/ 0 h 272"/>
                <a:gd name="T16" fmla="*/ 0 w 111"/>
                <a:gd name="T17" fmla="*/ 0 h 272"/>
                <a:gd name="T18" fmla="*/ 0 w 111"/>
                <a:gd name="T19" fmla="*/ 0 h 272"/>
                <a:gd name="T20" fmla="*/ 0 w 111"/>
                <a:gd name="T21" fmla="*/ 0 h 272"/>
                <a:gd name="T22" fmla="*/ 111 w 111"/>
                <a:gd name="T23" fmla="*/ 106 h 272"/>
                <a:gd name="T24" fmla="*/ 111 w 111"/>
                <a:gd name="T25" fmla="*/ 112 h 272"/>
                <a:gd name="T26" fmla="*/ 50 w 111"/>
                <a:gd name="T27" fmla="*/ 237 h 272"/>
                <a:gd name="T28" fmla="*/ 25 w 111"/>
                <a:gd name="T29" fmla="*/ 269 h 272"/>
                <a:gd name="T30" fmla="*/ 24 w 111"/>
                <a:gd name="T31" fmla="*/ 272 h 272"/>
                <a:gd name="T32" fmla="*/ 56 w 111"/>
                <a:gd name="T33" fmla="*/ 23 h 272"/>
                <a:gd name="T34" fmla="*/ 90 w 111"/>
                <a:gd name="T35" fmla="*/ 106 h 272"/>
                <a:gd name="T36" fmla="*/ 90 w 111"/>
                <a:gd name="T37" fmla="*/ 112 h 272"/>
                <a:gd name="T38" fmla="*/ 46 w 111"/>
                <a:gd name="T39" fmla="*/ 230 h 272"/>
                <a:gd name="T40" fmla="*/ 104 w 111"/>
                <a:gd name="T41" fmla="*/ 112 h 272"/>
                <a:gd name="T42" fmla="*/ 104 w 111"/>
                <a:gd name="T43" fmla="*/ 106 h 272"/>
                <a:gd name="T44" fmla="*/ 56 w 111"/>
                <a:gd name="T45"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1" h="272">
                  <a:moveTo>
                    <a:pt x="24" y="272"/>
                  </a:moveTo>
                  <a:cubicBezTo>
                    <a:pt x="12" y="272"/>
                    <a:pt x="12" y="272"/>
                    <a:pt x="12" y="272"/>
                  </a:cubicBezTo>
                  <a:cubicBezTo>
                    <a:pt x="13" y="267"/>
                    <a:pt x="13" y="267"/>
                    <a:pt x="13" y="267"/>
                  </a:cubicBezTo>
                  <a:cubicBezTo>
                    <a:pt x="16" y="254"/>
                    <a:pt x="24" y="244"/>
                    <a:pt x="35" y="232"/>
                  </a:cubicBezTo>
                  <a:cubicBezTo>
                    <a:pt x="54" y="210"/>
                    <a:pt x="80" y="179"/>
                    <a:pt x="82" y="112"/>
                  </a:cubicBezTo>
                  <a:cubicBezTo>
                    <a:pt x="82" y="110"/>
                    <a:pt x="82" y="108"/>
                    <a:pt x="82" y="106"/>
                  </a:cubicBezTo>
                  <a:cubicBezTo>
                    <a:pt x="82" y="52"/>
                    <a:pt x="45" y="8"/>
                    <a:pt x="0" y="8"/>
                  </a:cubicBezTo>
                  <a:cubicBezTo>
                    <a:pt x="0" y="0"/>
                    <a:pt x="0" y="0"/>
                    <a:pt x="0" y="0"/>
                  </a:cubicBezTo>
                  <a:cubicBezTo>
                    <a:pt x="0" y="0"/>
                    <a:pt x="0" y="0"/>
                    <a:pt x="0" y="0"/>
                  </a:cubicBezTo>
                  <a:cubicBezTo>
                    <a:pt x="0" y="0"/>
                    <a:pt x="0" y="0"/>
                    <a:pt x="0" y="0"/>
                  </a:cubicBezTo>
                  <a:cubicBezTo>
                    <a:pt x="0" y="0"/>
                    <a:pt x="0" y="0"/>
                    <a:pt x="0" y="0"/>
                  </a:cubicBezTo>
                  <a:cubicBezTo>
                    <a:pt x="61" y="0"/>
                    <a:pt x="111" y="48"/>
                    <a:pt x="111" y="106"/>
                  </a:cubicBezTo>
                  <a:cubicBezTo>
                    <a:pt x="111" y="108"/>
                    <a:pt x="111" y="110"/>
                    <a:pt x="111" y="112"/>
                  </a:cubicBezTo>
                  <a:cubicBezTo>
                    <a:pt x="108" y="182"/>
                    <a:pt x="74" y="214"/>
                    <a:pt x="50" y="237"/>
                  </a:cubicBezTo>
                  <a:cubicBezTo>
                    <a:pt x="37" y="249"/>
                    <a:pt x="27" y="258"/>
                    <a:pt x="25" y="269"/>
                  </a:cubicBezTo>
                  <a:lnTo>
                    <a:pt x="24" y="272"/>
                  </a:lnTo>
                  <a:close/>
                  <a:moveTo>
                    <a:pt x="56" y="23"/>
                  </a:moveTo>
                  <a:cubicBezTo>
                    <a:pt x="76" y="43"/>
                    <a:pt x="90" y="73"/>
                    <a:pt x="90" y="106"/>
                  </a:cubicBezTo>
                  <a:cubicBezTo>
                    <a:pt x="90" y="108"/>
                    <a:pt x="90" y="110"/>
                    <a:pt x="90" y="112"/>
                  </a:cubicBezTo>
                  <a:cubicBezTo>
                    <a:pt x="88" y="176"/>
                    <a:pt x="65" y="208"/>
                    <a:pt x="46" y="230"/>
                  </a:cubicBezTo>
                  <a:cubicBezTo>
                    <a:pt x="70" y="208"/>
                    <a:pt x="101" y="178"/>
                    <a:pt x="104" y="112"/>
                  </a:cubicBezTo>
                  <a:cubicBezTo>
                    <a:pt x="104" y="110"/>
                    <a:pt x="104" y="108"/>
                    <a:pt x="104" y="106"/>
                  </a:cubicBezTo>
                  <a:cubicBezTo>
                    <a:pt x="104" y="71"/>
                    <a:pt x="85" y="41"/>
                    <a:pt x="56"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8" name="Freeform 120"/>
            <p:cNvSpPr>
              <a:spLocks noEditPoints="1"/>
            </p:cNvSpPr>
            <p:nvPr userDrawn="1"/>
          </p:nvSpPr>
          <p:spPr bwMode="auto">
            <a:xfrm>
              <a:off x="4916488" y="1819275"/>
              <a:ext cx="298450" cy="722312"/>
            </a:xfrm>
            <a:custGeom>
              <a:avLst/>
              <a:gdLst>
                <a:gd name="T0" fmla="*/ 99 w 112"/>
                <a:gd name="T1" fmla="*/ 272 h 272"/>
                <a:gd name="T2" fmla="*/ 87 w 112"/>
                <a:gd name="T3" fmla="*/ 272 h 272"/>
                <a:gd name="T4" fmla="*/ 86 w 112"/>
                <a:gd name="T5" fmla="*/ 269 h 272"/>
                <a:gd name="T6" fmla="*/ 62 w 112"/>
                <a:gd name="T7" fmla="*/ 237 h 272"/>
                <a:gd name="T8" fmla="*/ 0 w 112"/>
                <a:gd name="T9" fmla="*/ 112 h 272"/>
                <a:gd name="T10" fmla="*/ 0 w 112"/>
                <a:gd name="T11" fmla="*/ 106 h 272"/>
                <a:gd name="T12" fmla="*/ 112 w 112"/>
                <a:gd name="T13" fmla="*/ 0 h 272"/>
                <a:gd name="T14" fmla="*/ 112 w 112"/>
                <a:gd name="T15" fmla="*/ 0 h 272"/>
                <a:gd name="T16" fmla="*/ 112 w 112"/>
                <a:gd name="T17" fmla="*/ 0 h 272"/>
                <a:gd name="T18" fmla="*/ 112 w 112"/>
                <a:gd name="T19" fmla="*/ 8 h 272"/>
                <a:gd name="T20" fmla="*/ 29 w 112"/>
                <a:gd name="T21" fmla="*/ 106 h 272"/>
                <a:gd name="T22" fmla="*/ 30 w 112"/>
                <a:gd name="T23" fmla="*/ 112 h 272"/>
                <a:gd name="T24" fmla="*/ 77 w 112"/>
                <a:gd name="T25" fmla="*/ 232 h 272"/>
                <a:gd name="T26" fmla="*/ 98 w 112"/>
                <a:gd name="T27" fmla="*/ 267 h 272"/>
                <a:gd name="T28" fmla="*/ 99 w 112"/>
                <a:gd name="T29" fmla="*/ 272 h 272"/>
                <a:gd name="T30" fmla="*/ 57 w 112"/>
                <a:gd name="T31" fmla="*/ 23 h 272"/>
                <a:gd name="T32" fmla="*/ 8 w 112"/>
                <a:gd name="T33" fmla="*/ 106 h 272"/>
                <a:gd name="T34" fmla="*/ 8 w 112"/>
                <a:gd name="T35" fmla="*/ 112 h 272"/>
                <a:gd name="T36" fmla="*/ 67 w 112"/>
                <a:gd name="T37" fmla="*/ 232 h 272"/>
                <a:gd name="T38" fmla="*/ 22 w 112"/>
                <a:gd name="T39" fmla="*/ 112 h 272"/>
                <a:gd name="T40" fmla="*/ 22 w 112"/>
                <a:gd name="T41" fmla="*/ 106 h 272"/>
                <a:gd name="T42" fmla="*/ 57 w 112"/>
                <a:gd name="T43" fmla="*/ 23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 h="272">
                  <a:moveTo>
                    <a:pt x="99" y="272"/>
                  </a:moveTo>
                  <a:cubicBezTo>
                    <a:pt x="87" y="272"/>
                    <a:pt x="87" y="272"/>
                    <a:pt x="87" y="272"/>
                  </a:cubicBezTo>
                  <a:cubicBezTo>
                    <a:pt x="86" y="269"/>
                    <a:pt x="86" y="269"/>
                    <a:pt x="86" y="269"/>
                  </a:cubicBezTo>
                  <a:cubicBezTo>
                    <a:pt x="84" y="258"/>
                    <a:pt x="74" y="249"/>
                    <a:pt x="62" y="237"/>
                  </a:cubicBezTo>
                  <a:cubicBezTo>
                    <a:pt x="37" y="214"/>
                    <a:pt x="3" y="183"/>
                    <a:pt x="0" y="112"/>
                  </a:cubicBezTo>
                  <a:cubicBezTo>
                    <a:pt x="0" y="110"/>
                    <a:pt x="0" y="108"/>
                    <a:pt x="0" y="106"/>
                  </a:cubicBezTo>
                  <a:cubicBezTo>
                    <a:pt x="0" y="48"/>
                    <a:pt x="50" y="0"/>
                    <a:pt x="112" y="0"/>
                  </a:cubicBezTo>
                  <a:cubicBezTo>
                    <a:pt x="112" y="0"/>
                    <a:pt x="112" y="0"/>
                    <a:pt x="112" y="0"/>
                  </a:cubicBezTo>
                  <a:cubicBezTo>
                    <a:pt x="112" y="0"/>
                    <a:pt x="112" y="0"/>
                    <a:pt x="112" y="0"/>
                  </a:cubicBezTo>
                  <a:cubicBezTo>
                    <a:pt x="112" y="8"/>
                    <a:pt x="112" y="8"/>
                    <a:pt x="112" y="8"/>
                  </a:cubicBezTo>
                  <a:cubicBezTo>
                    <a:pt x="66" y="8"/>
                    <a:pt x="29" y="52"/>
                    <a:pt x="29" y="106"/>
                  </a:cubicBezTo>
                  <a:cubicBezTo>
                    <a:pt x="29" y="108"/>
                    <a:pt x="29" y="110"/>
                    <a:pt x="30" y="112"/>
                  </a:cubicBezTo>
                  <a:cubicBezTo>
                    <a:pt x="32" y="179"/>
                    <a:pt x="58" y="210"/>
                    <a:pt x="77" y="232"/>
                  </a:cubicBezTo>
                  <a:cubicBezTo>
                    <a:pt x="87" y="244"/>
                    <a:pt x="96" y="254"/>
                    <a:pt x="98" y="267"/>
                  </a:cubicBezTo>
                  <a:lnTo>
                    <a:pt x="99" y="272"/>
                  </a:lnTo>
                  <a:close/>
                  <a:moveTo>
                    <a:pt x="57" y="23"/>
                  </a:moveTo>
                  <a:cubicBezTo>
                    <a:pt x="27" y="40"/>
                    <a:pt x="8" y="71"/>
                    <a:pt x="8" y="106"/>
                  </a:cubicBezTo>
                  <a:cubicBezTo>
                    <a:pt x="8" y="108"/>
                    <a:pt x="8" y="110"/>
                    <a:pt x="8" y="112"/>
                  </a:cubicBezTo>
                  <a:cubicBezTo>
                    <a:pt x="11" y="179"/>
                    <a:pt x="43" y="209"/>
                    <a:pt x="67" y="232"/>
                  </a:cubicBezTo>
                  <a:cubicBezTo>
                    <a:pt x="48" y="209"/>
                    <a:pt x="24" y="177"/>
                    <a:pt x="22" y="112"/>
                  </a:cubicBezTo>
                  <a:cubicBezTo>
                    <a:pt x="22" y="110"/>
                    <a:pt x="22" y="108"/>
                    <a:pt x="22" y="106"/>
                  </a:cubicBezTo>
                  <a:cubicBezTo>
                    <a:pt x="22" y="72"/>
                    <a:pt x="36" y="42"/>
                    <a:pt x="57"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69" name="Freeform 121"/>
            <p:cNvSpPr>
              <a:spLocks noEditPoints="1"/>
            </p:cNvSpPr>
            <p:nvPr userDrawn="1"/>
          </p:nvSpPr>
          <p:spPr bwMode="auto">
            <a:xfrm>
              <a:off x="5089526" y="1819275"/>
              <a:ext cx="250825" cy="722312"/>
            </a:xfrm>
            <a:custGeom>
              <a:avLst/>
              <a:gdLst>
                <a:gd name="T0" fmla="*/ 59 w 94"/>
                <a:gd name="T1" fmla="*/ 272 h 272"/>
                <a:gd name="T2" fmla="*/ 35 w 94"/>
                <a:gd name="T3" fmla="*/ 272 h 272"/>
                <a:gd name="T4" fmla="*/ 35 w 94"/>
                <a:gd name="T5" fmla="*/ 268 h 272"/>
                <a:gd name="T6" fmla="*/ 25 w 94"/>
                <a:gd name="T7" fmla="*/ 236 h 272"/>
                <a:gd name="T8" fmla="*/ 0 w 94"/>
                <a:gd name="T9" fmla="*/ 112 h 272"/>
                <a:gd name="T10" fmla="*/ 0 w 94"/>
                <a:gd name="T11" fmla="*/ 110 h 272"/>
                <a:gd name="T12" fmla="*/ 0 w 94"/>
                <a:gd name="T13" fmla="*/ 106 h 272"/>
                <a:gd name="T14" fmla="*/ 47 w 94"/>
                <a:gd name="T15" fmla="*/ 0 h 272"/>
                <a:gd name="T16" fmla="*/ 94 w 94"/>
                <a:gd name="T17" fmla="*/ 106 h 272"/>
                <a:gd name="T18" fmla="*/ 94 w 94"/>
                <a:gd name="T19" fmla="*/ 112 h 272"/>
                <a:gd name="T20" fmla="*/ 69 w 94"/>
                <a:gd name="T21" fmla="*/ 236 h 272"/>
                <a:gd name="T22" fmla="*/ 59 w 94"/>
                <a:gd name="T23" fmla="*/ 268 h 272"/>
                <a:gd name="T24" fmla="*/ 59 w 94"/>
                <a:gd name="T25" fmla="*/ 272 h 272"/>
                <a:gd name="T26" fmla="*/ 42 w 94"/>
                <a:gd name="T27" fmla="*/ 264 h 272"/>
                <a:gd name="T28" fmla="*/ 52 w 94"/>
                <a:gd name="T29" fmla="*/ 264 h 272"/>
                <a:gd name="T30" fmla="*/ 62 w 94"/>
                <a:gd name="T31" fmla="*/ 233 h 272"/>
                <a:gd name="T32" fmla="*/ 86 w 94"/>
                <a:gd name="T33" fmla="*/ 112 h 272"/>
                <a:gd name="T34" fmla="*/ 86 w 94"/>
                <a:gd name="T35" fmla="*/ 106 h 272"/>
                <a:gd name="T36" fmla="*/ 47 w 94"/>
                <a:gd name="T37" fmla="*/ 8 h 272"/>
                <a:gd name="T38" fmla="*/ 8 w 94"/>
                <a:gd name="T39" fmla="*/ 106 h 272"/>
                <a:gd name="T40" fmla="*/ 8 w 94"/>
                <a:gd name="T41" fmla="*/ 110 h 272"/>
                <a:gd name="T42" fmla="*/ 8 w 94"/>
                <a:gd name="T43" fmla="*/ 112 h 272"/>
                <a:gd name="T44" fmla="*/ 31 w 94"/>
                <a:gd name="T45" fmla="*/ 233 h 272"/>
                <a:gd name="T46" fmla="*/ 42 w 94"/>
                <a:gd name="T47" fmla="*/ 264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 h="272">
                  <a:moveTo>
                    <a:pt x="59" y="272"/>
                  </a:moveTo>
                  <a:cubicBezTo>
                    <a:pt x="35" y="272"/>
                    <a:pt x="35" y="272"/>
                    <a:pt x="35" y="272"/>
                  </a:cubicBezTo>
                  <a:cubicBezTo>
                    <a:pt x="35" y="268"/>
                    <a:pt x="35" y="268"/>
                    <a:pt x="35" y="268"/>
                  </a:cubicBezTo>
                  <a:cubicBezTo>
                    <a:pt x="34" y="257"/>
                    <a:pt x="30" y="248"/>
                    <a:pt x="25" y="236"/>
                  </a:cubicBezTo>
                  <a:cubicBezTo>
                    <a:pt x="15" y="213"/>
                    <a:pt x="1" y="182"/>
                    <a:pt x="0" y="112"/>
                  </a:cubicBezTo>
                  <a:cubicBezTo>
                    <a:pt x="0" y="110"/>
                    <a:pt x="0" y="110"/>
                    <a:pt x="0" y="110"/>
                  </a:cubicBezTo>
                  <a:cubicBezTo>
                    <a:pt x="0" y="109"/>
                    <a:pt x="0" y="108"/>
                    <a:pt x="0" y="106"/>
                  </a:cubicBezTo>
                  <a:cubicBezTo>
                    <a:pt x="0" y="47"/>
                    <a:pt x="21" y="1"/>
                    <a:pt x="47" y="0"/>
                  </a:cubicBezTo>
                  <a:cubicBezTo>
                    <a:pt x="73" y="1"/>
                    <a:pt x="94" y="47"/>
                    <a:pt x="94" y="106"/>
                  </a:cubicBezTo>
                  <a:cubicBezTo>
                    <a:pt x="94" y="108"/>
                    <a:pt x="94" y="110"/>
                    <a:pt x="94" y="112"/>
                  </a:cubicBezTo>
                  <a:cubicBezTo>
                    <a:pt x="92" y="182"/>
                    <a:pt x="79" y="213"/>
                    <a:pt x="69" y="236"/>
                  </a:cubicBezTo>
                  <a:cubicBezTo>
                    <a:pt x="64" y="248"/>
                    <a:pt x="60" y="257"/>
                    <a:pt x="59" y="268"/>
                  </a:cubicBezTo>
                  <a:lnTo>
                    <a:pt x="59" y="272"/>
                  </a:lnTo>
                  <a:close/>
                  <a:moveTo>
                    <a:pt x="42" y="264"/>
                  </a:moveTo>
                  <a:cubicBezTo>
                    <a:pt x="52" y="264"/>
                    <a:pt x="52" y="264"/>
                    <a:pt x="52" y="264"/>
                  </a:cubicBezTo>
                  <a:cubicBezTo>
                    <a:pt x="54" y="253"/>
                    <a:pt x="58" y="244"/>
                    <a:pt x="62" y="233"/>
                  </a:cubicBezTo>
                  <a:cubicBezTo>
                    <a:pt x="72" y="211"/>
                    <a:pt x="85" y="180"/>
                    <a:pt x="86" y="112"/>
                  </a:cubicBezTo>
                  <a:cubicBezTo>
                    <a:pt x="86" y="110"/>
                    <a:pt x="86" y="108"/>
                    <a:pt x="86" y="106"/>
                  </a:cubicBezTo>
                  <a:cubicBezTo>
                    <a:pt x="86" y="53"/>
                    <a:pt x="68" y="8"/>
                    <a:pt x="47" y="8"/>
                  </a:cubicBezTo>
                  <a:cubicBezTo>
                    <a:pt x="26" y="8"/>
                    <a:pt x="8" y="53"/>
                    <a:pt x="8" y="106"/>
                  </a:cubicBezTo>
                  <a:cubicBezTo>
                    <a:pt x="8" y="108"/>
                    <a:pt x="8" y="109"/>
                    <a:pt x="8" y="110"/>
                  </a:cubicBezTo>
                  <a:cubicBezTo>
                    <a:pt x="8" y="112"/>
                    <a:pt x="8" y="112"/>
                    <a:pt x="8" y="112"/>
                  </a:cubicBezTo>
                  <a:cubicBezTo>
                    <a:pt x="9" y="180"/>
                    <a:pt x="22" y="211"/>
                    <a:pt x="31" y="233"/>
                  </a:cubicBezTo>
                  <a:cubicBezTo>
                    <a:pt x="36" y="244"/>
                    <a:pt x="40" y="253"/>
                    <a:pt x="42" y="26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70" name="Freeform 122"/>
            <p:cNvSpPr>
              <a:spLocks noEditPoints="1"/>
            </p:cNvSpPr>
            <p:nvPr userDrawn="1"/>
          </p:nvSpPr>
          <p:spPr bwMode="auto">
            <a:xfrm>
              <a:off x="5732463" y="1744663"/>
              <a:ext cx="825500" cy="552450"/>
            </a:xfrm>
            <a:custGeom>
              <a:avLst/>
              <a:gdLst>
                <a:gd name="T0" fmla="*/ 250 w 310"/>
                <a:gd name="T1" fmla="*/ 208 h 208"/>
                <a:gd name="T2" fmla="*/ 61 w 310"/>
                <a:gd name="T3" fmla="*/ 208 h 208"/>
                <a:gd name="T4" fmla="*/ 0 w 310"/>
                <a:gd name="T5" fmla="*/ 148 h 208"/>
                <a:gd name="T6" fmla="*/ 61 w 310"/>
                <a:gd name="T7" fmla="*/ 88 h 208"/>
                <a:gd name="T8" fmla="*/ 62 w 310"/>
                <a:gd name="T9" fmla="*/ 88 h 208"/>
                <a:gd name="T10" fmla="*/ 165 w 310"/>
                <a:gd name="T11" fmla="*/ 0 h 208"/>
                <a:gd name="T12" fmla="*/ 268 w 310"/>
                <a:gd name="T13" fmla="*/ 90 h 208"/>
                <a:gd name="T14" fmla="*/ 310 w 310"/>
                <a:gd name="T15" fmla="*/ 148 h 208"/>
                <a:gd name="T16" fmla="*/ 250 w 310"/>
                <a:gd name="T17" fmla="*/ 208 h 208"/>
                <a:gd name="T18" fmla="*/ 61 w 310"/>
                <a:gd name="T19" fmla="*/ 96 h 208"/>
                <a:gd name="T20" fmla="*/ 9 w 310"/>
                <a:gd name="T21" fmla="*/ 148 h 208"/>
                <a:gd name="T22" fmla="*/ 61 w 310"/>
                <a:gd name="T23" fmla="*/ 200 h 208"/>
                <a:gd name="T24" fmla="*/ 250 w 310"/>
                <a:gd name="T25" fmla="*/ 200 h 208"/>
                <a:gd name="T26" fmla="*/ 301 w 310"/>
                <a:gd name="T27" fmla="*/ 148 h 208"/>
                <a:gd name="T28" fmla="*/ 262 w 310"/>
                <a:gd name="T29" fmla="*/ 98 h 208"/>
                <a:gd name="T30" fmla="*/ 260 w 310"/>
                <a:gd name="T31" fmla="*/ 97 h 208"/>
                <a:gd name="T32" fmla="*/ 259 w 310"/>
                <a:gd name="T33" fmla="*/ 94 h 208"/>
                <a:gd name="T34" fmla="*/ 165 w 310"/>
                <a:gd name="T35" fmla="*/ 9 h 208"/>
                <a:gd name="T36" fmla="*/ 70 w 310"/>
                <a:gd name="T37" fmla="*/ 93 h 208"/>
                <a:gd name="T38" fmla="*/ 69 w 310"/>
                <a:gd name="T39" fmla="*/ 97 h 208"/>
                <a:gd name="T40" fmla="*/ 65 w 310"/>
                <a:gd name="T41" fmla="*/ 97 h 208"/>
                <a:gd name="T42" fmla="*/ 61 w 310"/>
                <a:gd name="T43" fmla="*/ 9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10" h="208">
                  <a:moveTo>
                    <a:pt x="250" y="208"/>
                  </a:moveTo>
                  <a:cubicBezTo>
                    <a:pt x="61" y="208"/>
                    <a:pt x="61" y="208"/>
                    <a:pt x="61" y="208"/>
                  </a:cubicBezTo>
                  <a:cubicBezTo>
                    <a:pt x="27" y="208"/>
                    <a:pt x="0" y="181"/>
                    <a:pt x="0" y="148"/>
                  </a:cubicBezTo>
                  <a:cubicBezTo>
                    <a:pt x="0" y="115"/>
                    <a:pt x="27" y="88"/>
                    <a:pt x="61" y="88"/>
                  </a:cubicBezTo>
                  <a:cubicBezTo>
                    <a:pt x="61" y="88"/>
                    <a:pt x="62" y="88"/>
                    <a:pt x="62" y="88"/>
                  </a:cubicBezTo>
                  <a:cubicBezTo>
                    <a:pt x="70" y="38"/>
                    <a:pt x="113" y="0"/>
                    <a:pt x="165" y="0"/>
                  </a:cubicBezTo>
                  <a:cubicBezTo>
                    <a:pt x="217" y="0"/>
                    <a:pt x="261" y="39"/>
                    <a:pt x="268" y="90"/>
                  </a:cubicBezTo>
                  <a:cubicBezTo>
                    <a:pt x="293" y="98"/>
                    <a:pt x="310" y="122"/>
                    <a:pt x="310" y="148"/>
                  </a:cubicBezTo>
                  <a:cubicBezTo>
                    <a:pt x="310" y="181"/>
                    <a:pt x="283" y="208"/>
                    <a:pt x="250" y="208"/>
                  </a:cubicBezTo>
                  <a:close/>
                  <a:moveTo>
                    <a:pt x="61" y="96"/>
                  </a:moveTo>
                  <a:cubicBezTo>
                    <a:pt x="32" y="96"/>
                    <a:pt x="9" y="119"/>
                    <a:pt x="9" y="148"/>
                  </a:cubicBezTo>
                  <a:cubicBezTo>
                    <a:pt x="9" y="177"/>
                    <a:pt x="32" y="200"/>
                    <a:pt x="61" y="200"/>
                  </a:cubicBezTo>
                  <a:cubicBezTo>
                    <a:pt x="250" y="200"/>
                    <a:pt x="250" y="200"/>
                    <a:pt x="250" y="200"/>
                  </a:cubicBezTo>
                  <a:cubicBezTo>
                    <a:pt x="278" y="200"/>
                    <a:pt x="301" y="177"/>
                    <a:pt x="301" y="148"/>
                  </a:cubicBezTo>
                  <a:cubicBezTo>
                    <a:pt x="301" y="124"/>
                    <a:pt x="285" y="104"/>
                    <a:pt x="262" y="98"/>
                  </a:cubicBezTo>
                  <a:cubicBezTo>
                    <a:pt x="260" y="97"/>
                    <a:pt x="260" y="97"/>
                    <a:pt x="260" y="97"/>
                  </a:cubicBezTo>
                  <a:cubicBezTo>
                    <a:pt x="259" y="94"/>
                    <a:pt x="259" y="94"/>
                    <a:pt x="259" y="94"/>
                  </a:cubicBezTo>
                  <a:cubicBezTo>
                    <a:pt x="254" y="46"/>
                    <a:pt x="213" y="9"/>
                    <a:pt x="165" y="9"/>
                  </a:cubicBezTo>
                  <a:cubicBezTo>
                    <a:pt x="116" y="9"/>
                    <a:pt x="76" y="45"/>
                    <a:pt x="70" y="93"/>
                  </a:cubicBezTo>
                  <a:cubicBezTo>
                    <a:pt x="69" y="97"/>
                    <a:pt x="69" y="97"/>
                    <a:pt x="69" y="97"/>
                  </a:cubicBezTo>
                  <a:cubicBezTo>
                    <a:pt x="65" y="97"/>
                    <a:pt x="65" y="97"/>
                    <a:pt x="65" y="97"/>
                  </a:cubicBezTo>
                  <a:cubicBezTo>
                    <a:pt x="64" y="96"/>
                    <a:pt x="62" y="96"/>
                    <a:pt x="61" y="9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194" name="Weather Cloud"/>
          <p:cNvGrpSpPr/>
          <p:nvPr/>
        </p:nvGrpSpPr>
        <p:grpSpPr>
          <a:xfrm>
            <a:off x="10465754" y="56481"/>
            <a:ext cx="1343375" cy="1181374"/>
            <a:chOff x="9282113" y="4065588"/>
            <a:chExt cx="2097087" cy="1844675"/>
          </a:xfrm>
        </p:grpSpPr>
        <p:sp>
          <p:nvSpPr>
            <p:cNvPr id="3176" name="Freeform 127"/>
            <p:cNvSpPr>
              <a:spLocks noEditPoints="1"/>
            </p:cNvSpPr>
            <p:nvPr userDrawn="1"/>
          </p:nvSpPr>
          <p:spPr bwMode="auto">
            <a:xfrm>
              <a:off x="9323388" y="4852988"/>
              <a:ext cx="1473200" cy="949325"/>
            </a:xfrm>
            <a:custGeom>
              <a:avLst/>
              <a:gdLst>
                <a:gd name="T0" fmla="*/ 335 w 393"/>
                <a:gd name="T1" fmla="*/ 253 h 253"/>
                <a:gd name="T2" fmla="*/ 74 w 393"/>
                <a:gd name="T3" fmla="*/ 253 h 253"/>
                <a:gd name="T4" fmla="*/ 0 w 393"/>
                <a:gd name="T5" fmla="*/ 179 h 253"/>
                <a:gd name="T6" fmla="*/ 74 w 393"/>
                <a:gd name="T7" fmla="*/ 106 h 253"/>
                <a:gd name="T8" fmla="*/ 84 w 393"/>
                <a:gd name="T9" fmla="*/ 107 h 253"/>
                <a:gd name="T10" fmla="*/ 209 w 393"/>
                <a:gd name="T11" fmla="*/ 0 h 253"/>
                <a:gd name="T12" fmla="*/ 336 w 393"/>
                <a:gd name="T13" fmla="*/ 126 h 253"/>
                <a:gd name="T14" fmla="*/ 336 w 393"/>
                <a:gd name="T15" fmla="*/ 136 h 253"/>
                <a:gd name="T16" fmla="*/ 393 w 393"/>
                <a:gd name="T17" fmla="*/ 195 h 253"/>
                <a:gd name="T18" fmla="*/ 335 w 393"/>
                <a:gd name="T19" fmla="*/ 253 h 253"/>
                <a:gd name="T20" fmla="*/ 74 w 393"/>
                <a:gd name="T21" fmla="*/ 114 h 253"/>
                <a:gd name="T22" fmla="*/ 9 w 393"/>
                <a:gd name="T23" fmla="*/ 179 h 253"/>
                <a:gd name="T24" fmla="*/ 74 w 393"/>
                <a:gd name="T25" fmla="*/ 244 h 253"/>
                <a:gd name="T26" fmla="*/ 335 w 393"/>
                <a:gd name="T27" fmla="*/ 244 h 253"/>
                <a:gd name="T28" fmla="*/ 385 w 393"/>
                <a:gd name="T29" fmla="*/ 195 h 253"/>
                <a:gd name="T30" fmla="*/ 335 w 393"/>
                <a:gd name="T31" fmla="*/ 145 h 253"/>
                <a:gd name="T32" fmla="*/ 331 w 393"/>
                <a:gd name="T33" fmla="*/ 145 h 253"/>
                <a:gd name="T34" fmla="*/ 326 w 393"/>
                <a:gd name="T35" fmla="*/ 146 h 253"/>
                <a:gd name="T36" fmla="*/ 326 w 393"/>
                <a:gd name="T37" fmla="*/ 141 h 253"/>
                <a:gd name="T38" fmla="*/ 327 w 393"/>
                <a:gd name="T39" fmla="*/ 126 h 253"/>
                <a:gd name="T40" fmla="*/ 209 w 393"/>
                <a:gd name="T41" fmla="*/ 8 h 253"/>
                <a:gd name="T42" fmla="*/ 92 w 393"/>
                <a:gd name="T43" fmla="*/ 112 h 253"/>
                <a:gd name="T44" fmla="*/ 92 w 393"/>
                <a:gd name="T45" fmla="*/ 116 h 253"/>
                <a:gd name="T46" fmla="*/ 87 w 393"/>
                <a:gd name="T47" fmla="*/ 116 h 253"/>
                <a:gd name="T48" fmla="*/ 74 w 393"/>
                <a:gd name="T49" fmla="*/ 11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3" h="253">
                  <a:moveTo>
                    <a:pt x="335" y="253"/>
                  </a:moveTo>
                  <a:cubicBezTo>
                    <a:pt x="74" y="253"/>
                    <a:pt x="74" y="253"/>
                    <a:pt x="74" y="253"/>
                  </a:cubicBezTo>
                  <a:cubicBezTo>
                    <a:pt x="33" y="253"/>
                    <a:pt x="0" y="220"/>
                    <a:pt x="0" y="179"/>
                  </a:cubicBezTo>
                  <a:cubicBezTo>
                    <a:pt x="0" y="139"/>
                    <a:pt x="33" y="106"/>
                    <a:pt x="74" y="106"/>
                  </a:cubicBezTo>
                  <a:cubicBezTo>
                    <a:pt x="77" y="106"/>
                    <a:pt x="81" y="106"/>
                    <a:pt x="84" y="107"/>
                  </a:cubicBezTo>
                  <a:cubicBezTo>
                    <a:pt x="94" y="45"/>
                    <a:pt x="147" y="0"/>
                    <a:pt x="209" y="0"/>
                  </a:cubicBezTo>
                  <a:cubicBezTo>
                    <a:pt x="279" y="0"/>
                    <a:pt x="336" y="56"/>
                    <a:pt x="336" y="126"/>
                  </a:cubicBezTo>
                  <a:cubicBezTo>
                    <a:pt x="336" y="130"/>
                    <a:pt x="336" y="133"/>
                    <a:pt x="336" y="136"/>
                  </a:cubicBezTo>
                  <a:cubicBezTo>
                    <a:pt x="367" y="137"/>
                    <a:pt x="393" y="163"/>
                    <a:pt x="393" y="195"/>
                  </a:cubicBezTo>
                  <a:cubicBezTo>
                    <a:pt x="393" y="227"/>
                    <a:pt x="367" y="253"/>
                    <a:pt x="335" y="253"/>
                  </a:cubicBezTo>
                  <a:close/>
                  <a:moveTo>
                    <a:pt x="74" y="114"/>
                  </a:moveTo>
                  <a:cubicBezTo>
                    <a:pt x="38" y="114"/>
                    <a:pt x="9" y="143"/>
                    <a:pt x="9" y="179"/>
                  </a:cubicBezTo>
                  <a:cubicBezTo>
                    <a:pt x="9" y="215"/>
                    <a:pt x="38" y="244"/>
                    <a:pt x="74" y="244"/>
                  </a:cubicBezTo>
                  <a:cubicBezTo>
                    <a:pt x="335" y="244"/>
                    <a:pt x="335" y="244"/>
                    <a:pt x="335" y="244"/>
                  </a:cubicBezTo>
                  <a:cubicBezTo>
                    <a:pt x="362" y="244"/>
                    <a:pt x="385" y="222"/>
                    <a:pt x="385" y="195"/>
                  </a:cubicBezTo>
                  <a:cubicBezTo>
                    <a:pt x="385" y="167"/>
                    <a:pt x="362" y="145"/>
                    <a:pt x="335" y="145"/>
                  </a:cubicBezTo>
                  <a:cubicBezTo>
                    <a:pt x="334" y="145"/>
                    <a:pt x="331" y="145"/>
                    <a:pt x="331" y="145"/>
                  </a:cubicBezTo>
                  <a:cubicBezTo>
                    <a:pt x="326" y="146"/>
                    <a:pt x="326" y="146"/>
                    <a:pt x="326" y="146"/>
                  </a:cubicBezTo>
                  <a:cubicBezTo>
                    <a:pt x="326" y="141"/>
                    <a:pt x="326" y="141"/>
                    <a:pt x="326" y="141"/>
                  </a:cubicBezTo>
                  <a:cubicBezTo>
                    <a:pt x="327" y="136"/>
                    <a:pt x="327" y="131"/>
                    <a:pt x="327" y="126"/>
                  </a:cubicBezTo>
                  <a:cubicBezTo>
                    <a:pt x="327" y="61"/>
                    <a:pt x="274" y="8"/>
                    <a:pt x="209" y="8"/>
                  </a:cubicBezTo>
                  <a:cubicBezTo>
                    <a:pt x="150" y="8"/>
                    <a:pt x="99" y="53"/>
                    <a:pt x="92" y="112"/>
                  </a:cubicBezTo>
                  <a:cubicBezTo>
                    <a:pt x="92" y="116"/>
                    <a:pt x="92" y="116"/>
                    <a:pt x="92" y="116"/>
                  </a:cubicBezTo>
                  <a:cubicBezTo>
                    <a:pt x="87" y="116"/>
                    <a:pt x="87" y="116"/>
                    <a:pt x="87" y="116"/>
                  </a:cubicBezTo>
                  <a:cubicBezTo>
                    <a:pt x="85" y="115"/>
                    <a:pt x="77" y="114"/>
                    <a:pt x="74" y="114"/>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3193" name="Group 3192"/>
            <p:cNvGrpSpPr/>
            <p:nvPr userDrawn="1"/>
          </p:nvGrpSpPr>
          <p:grpSpPr>
            <a:xfrm>
              <a:off x="9904413" y="5127626"/>
              <a:ext cx="404812" cy="400050"/>
              <a:chOff x="9904413" y="5127626"/>
              <a:chExt cx="404812" cy="400050"/>
            </a:xfrm>
          </p:grpSpPr>
          <p:sp>
            <p:nvSpPr>
              <p:cNvPr id="3177" name="Freeform 128"/>
              <p:cNvSpPr>
                <a:spLocks noEditPoints="1"/>
              </p:cNvSpPr>
              <p:nvPr userDrawn="1"/>
            </p:nvSpPr>
            <p:spPr bwMode="auto">
              <a:xfrm>
                <a:off x="10036175" y="5254626"/>
                <a:ext cx="146050" cy="146050"/>
              </a:xfrm>
              <a:custGeom>
                <a:avLst/>
                <a:gdLst>
                  <a:gd name="T0" fmla="*/ 19 w 39"/>
                  <a:gd name="T1" fmla="*/ 39 h 39"/>
                  <a:gd name="T2" fmla="*/ 0 w 39"/>
                  <a:gd name="T3" fmla="*/ 20 h 39"/>
                  <a:gd name="T4" fmla="*/ 19 w 39"/>
                  <a:gd name="T5" fmla="*/ 0 h 39"/>
                  <a:gd name="T6" fmla="*/ 39 w 39"/>
                  <a:gd name="T7" fmla="*/ 20 h 39"/>
                  <a:gd name="T8" fmla="*/ 19 w 39"/>
                  <a:gd name="T9" fmla="*/ 39 h 39"/>
                  <a:gd name="T10" fmla="*/ 19 w 39"/>
                  <a:gd name="T11" fmla="*/ 7 h 39"/>
                  <a:gd name="T12" fmla="*/ 6 w 39"/>
                  <a:gd name="T13" fmla="*/ 20 h 39"/>
                  <a:gd name="T14" fmla="*/ 19 w 39"/>
                  <a:gd name="T15" fmla="*/ 33 h 39"/>
                  <a:gd name="T16" fmla="*/ 32 w 39"/>
                  <a:gd name="T17" fmla="*/ 20 h 39"/>
                  <a:gd name="T18" fmla="*/ 19 w 39"/>
                  <a:gd name="T19" fmla="*/ 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19" y="39"/>
                    </a:moveTo>
                    <a:cubicBezTo>
                      <a:pt x="8" y="39"/>
                      <a:pt x="0" y="31"/>
                      <a:pt x="0" y="20"/>
                    </a:cubicBezTo>
                    <a:cubicBezTo>
                      <a:pt x="0" y="9"/>
                      <a:pt x="8" y="0"/>
                      <a:pt x="19" y="0"/>
                    </a:cubicBezTo>
                    <a:cubicBezTo>
                      <a:pt x="30" y="0"/>
                      <a:pt x="39" y="9"/>
                      <a:pt x="39" y="20"/>
                    </a:cubicBezTo>
                    <a:cubicBezTo>
                      <a:pt x="39" y="31"/>
                      <a:pt x="30" y="39"/>
                      <a:pt x="19" y="39"/>
                    </a:cubicBezTo>
                    <a:close/>
                    <a:moveTo>
                      <a:pt x="19" y="7"/>
                    </a:moveTo>
                    <a:cubicBezTo>
                      <a:pt x="12" y="7"/>
                      <a:pt x="6" y="13"/>
                      <a:pt x="6" y="20"/>
                    </a:cubicBezTo>
                    <a:cubicBezTo>
                      <a:pt x="6" y="27"/>
                      <a:pt x="12" y="33"/>
                      <a:pt x="19" y="33"/>
                    </a:cubicBezTo>
                    <a:cubicBezTo>
                      <a:pt x="26" y="33"/>
                      <a:pt x="32" y="27"/>
                      <a:pt x="32" y="20"/>
                    </a:cubicBezTo>
                    <a:cubicBezTo>
                      <a:pt x="32" y="13"/>
                      <a:pt x="26" y="7"/>
                      <a:pt x="1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78" name="Rectangle 129"/>
              <p:cNvSpPr>
                <a:spLocks noChangeArrowheads="1"/>
              </p:cNvSpPr>
              <p:nvPr userDrawn="1"/>
            </p:nvSpPr>
            <p:spPr bwMode="auto">
              <a:xfrm>
                <a:off x="10091738" y="5127626"/>
                <a:ext cx="34925" cy="968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0" name="Rectangle 130"/>
              <p:cNvSpPr>
                <a:spLocks noChangeArrowheads="1"/>
              </p:cNvSpPr>
              <p:nvPr userDrawn="1"/>
            </p:nvSpPr>
            <p:spPr bwMode="auto">
              <a:xfrm>
                <a:off x="10091738" y="5430838"/>
                <a:ext cx="34925" cy="968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1" name="Rectangle 131"/>
              <p:cNvSpPr>
                <a:spLocks noChangeArrowheads="1"/>
              </p:cNvSpPr>
              <p:nvPr userDrawn="1"/>
            </p:nvSpPr>
            <p:spPr bwMode="auto">
              <a:xfrm>
                <a:off x="9904413" y="5310188"/>
                <a:ext cx="101600" cy="34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2" name="Rectangle 132"/>
              <p:cNvSpPr>
                <a:spLocks noChangeArrowheads="1"/>
              </p:cNvSpPr>
              <p:nvPr userDrawn="1"/>
            </p:nvSpPr>
            <p:spPr bwMode="auto">
              <a:xfrm>
                <a:off x="10212388" y="5310188"/>
                <a:ext cx="96837" cy="34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3" name="Freeform 133"/>
              <p:cNvSpPr>
                <a:spLocks/>
              </p:cNvSpPr>
              <p:nvPr userDrawn="1"/>
            </p:nvSpPr>
            <p:spPr bwMode="auto">
              <a:xfrm>
                <a:off x="9983788" y="5205413"/>
                <a:ext cx="63500" cy="60325"/>
              </a:xfrm>
              <a:custGeom>
                <a:avLst/>
                <a:gdLst>
                  <a:gd name="T0" fmla="*/ 26 w 40"/>
                  <a:gd name="T1" fmla="*/ 38 h 38"/>
                  <a:gd name="T2" fmla="*/ 0 w 40"/>
                  <a:gd name="T3" fmla="*/ 14 h 38"/>
                  <a:gd name="T4" fmla="*/ 14 w 40"/>
                  <a:gd name="T5" fmla="*/ 0 h 38"/>
                  <a:gd name="T6" fmla="*/ 40 w 40"/>
                  <a:gd name="T7" fmla="*/ 24 h 38"/>
                  <a:gd name="T8" fmla="*/ 26 w 40"/>
                  <a:gd name="T9" fmla="*/ 38 h 38"/>
                </a:gdLst>
                <a:ahLst/>
                <a:cxnLst>
                  <a:cxn ang="0">
                    <a:pos x="T0" y="T1"/>
                  </a:cxn>
                  <a:cxn ang="0">
                    <a:pos x="T2" y="T3"/>
                  </a:cxn>
                  <a:cxn ang="0">
                    <a:pos x="T4" y="T5"/>
                  </a:cxn>
                  <a:cxn ang="0">
                    <a:pos x="T6" y="T7"/>
                  </a:cxn>
                  <a:cxn ang="0">
                    <a:pos x="T8" y="T9"/>
                  </a:cxn>
                </a:cxnLst>
                <a:rect l="0" t="0" r="r" b="b"/>
                <a:pathLst>
                  <a:path w="40" h="38">
                    <a:moveTo>
                      <a:pt x="26" y="38"/>
                    </a:moveTo>
                    <a:lnTo>
                      <a:pt x="0" y="14"/>
                    </a:lnTo>
                    <a:lnTo>
                      <a:pt x="14" y="0"/>
                    </a:lnTo>
                    <a:lnTo>
                      <a:pt x="40" y="24"/>
                    </a:lnTo>
                    <a:lnTo>
                      <a:pt x="26"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4" name="Freeform 134"/>
              <p:cNvSpPr>
                <a:spLocks/>
              </p:cNvSpPr>
              <p:nvPr userDrawn="1"/>
            </p:nvSpPr>
            <p:spPr bwMode="auto">
              <a:xfrm>
                <a:off x="9983788" y="5386388"/>
                <a:ext cx="63500" cy="63500"/>
              </a:xfrm>
              <a:custGeom>
                <a:avLst/>
                <a:gdLst>
                  <a:gd name="T0" fmla="*/ 14 w 40"/>
                  <a:gd name="T1" fmla="*/ 40 h 40"/>
                  <a:gd name="T2" fmla="*/ 0 w 40"/>
                  <a:gd name="T3" fmla="*/ 26 h 40"/>
                  <a:gd name="T4" fmla="*/ 26 w 40"/>
                  <a:gd name="T5" fmla="*/ 0 h 40"/>
                  <a:gd name="T6" fmla="*/ 40 w 40"/>
                  <a:gd name="T7" fmla="*/ 16 h 40"/>
                  <a:gd name="T8" fmla="*/ 14 w 40"/>
                  <a:gd name="T9" fmla="*/ 40 h 40"/>
                </a:gdLst>
                <a:ahLst/>
                <a:cxnLst>
                  <a:cxn ang="0">
                    <a:pos x="T0" y="T1"/>
                  </a:cxn>
                  <a:cxn ang="0">
                    <a:pos x="T2" y="T3"/>
                  </a:cxn>
                  <a:cxn ang="0">
                    <a:pos x="T4" y="T5"/>
                  </a:cxn>
                  <a:cxn ang="0">
                    <a:pos x="T6" y="T7"/>
                  </a:cxn>
                  <a:cxn ang="0">
                    <a:pos x="T8" y="T9"/>
                  </a:cxn>
                </a:cxnLst>
                <a:rect l="0" t="0" r="r" b="b"/>
                <a:pathLst>
                  <a:path w="40" h="40">
                    <a:moveTo>
                      <a:pt x="14" y="40"/>
                    </a:moveTo>
                    <a:lnTo>
                      <a:pt x="0" y="26"/>
                    </a:lnTo>
                    <a:lnTo>
                      <a:pt x="26" y="0"/>
                    </a:lnTo>
                    <a:lnTo>
                      <a:pt x="40" y="16"/>
                    </a:lnTo>
                    <a:lnTo>
                      <a:pt x="14"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5" name="Freeform 135"/>
              <p:cNvSpPr>
                <a:spLocks/>
              </p:cNvSpPr>
              <p:nvPr userDrawn="1"/>
            </p:nvSpPr>
            <p:spPr bwMode="auto">
              <a:xfrm>
                <a:off x="10171113" y="5205413"/>
                <a:ext cx="63500" cy="60325"/>
              </a:xfrm>
              <a:custGeom>
                <a:avLst/>
                <a:gdLst>
                  <a:gd name="T0" fmla="*/ 14 w 40"/>
                  <a:gd name="T1" fmla="*/ 38 h 38"/>
                  <a:gd name="T2" fmla="*/ 0 w 40"/>
                  <a:gd name="T3" fmla="*/ 24 h 38"/>
                  <a:gd name="T4" fmla="*/ 26 w 40"/>
                  <a:gd name="T5" fmla="*/ 0 h 38"/>
                  <a:gd name="T6" fmla="*/ 40 w 40"/>
                  <a:gd name="T7" fmla="*/ 14 h 38"/>
                  <a:gd name="T8" fmla="*/ 14 w 40"/>
                  <a:gd name="T9" fmla="*/ 38 h 38"/>
                </a:gdLst>
                <a:ahLst/>
                <a:cxnLst>
                  <a:cxn ang="0">
                    <a:pos x="T0" y="T1"/>
                  </a:cxn>
                  <a:cxn ang="0">
                    <a:pos x="T2" y="T3"/>
                  </a:cxn>
                  <a:cxn ang="0">
                    <a:pos x="T4" y="T5"/>
                  </a:cxn>
                  <a:cxn ang="0">
                    <a:pos x="T6" y="T7"/>
                  </a:cxn>
                  <a:cxn ang="0">
                    <a:pos x="T8" y="T9"/>
                  </a:cxn>
                </a:cxnLst>
                <a:rect l="0" t="0" r="r" b="b"/>
                <a:pathLst>
                  <a:path w="40" h="38">
                    <a:moveTo>
                      <a:pt x="14" y="38"/>
                    </a:moveTo>
                    <a:lnTo>
                      <a:pt x="0" y="24"/>
                    </a:lnTo>
                    <a:lnTo>
                      <a:pt x="26" y="0"/>
                    </a:lnTo>
                    <a:lnTo>
                      <a:pt x="40" y="14"/>
                    </a:lnTo>
                    <a:lnTo>
                      <a:pt x="14"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6" name="Freeform 136"/>
              <p:cNvSpPr>
                <a:spLocks/>
              </p:cNvSpPr>
              <p:nvPr userDrawn="1"/>
            </p:nvSpPr>
            <p:spPr bwMode="auto">
              <a:xfrm>
                <a:off x="10171113" y="5386388"/>
                <a:ext cx="63500" cy="63500"/>
              </a:xfrm>
              <a:custGeom>
                <a:avLst/>
                <a:gdLst>
                  <a:gd name="T0" fmla="*/ 26 w 40"/>
                  <a:gd name="T1" fmla="*/ 40 h 40"/>
                  <a:gd name="T2" fmla="*/ 0 w 40"/>
                  <a:gd name="T3" fmla="*/ 16 h 40"/>
                  <a:gd name="T4" fmla="*/ 14 w 40"/>
                  <a:gd name="T5" fmla="*/ 0 h 40"/>
                  <a:gd name="T6" fmla="*/ 40 w 40"/>
                  <a:gd name="T7" fmla="*/ 26 h 40"/>
                  <a:gd name="T8" fmla="*/ 26 w 40"/>
                  <a:gd name="T9" fmla="*/ 40 h 40"/>
                </a:gdLst>
                <a:ahLst/>
                <a:cxnLst>
                  <a:cxn ang="0">
                    <a:pos x="T0" y="T1"/>
                  </a:cxn>
                  <a:cxn ang="0">
                    <a:pos x="T2" y="T3"/>
                  </a:cxn>
                  <a:cxn ang="0">
                    <a:pos x="T4" y="T5"/>
                  </a:cxn>
                  <a:cxn ang="0">
                    <a:pos x="T6" y="T7"/>
                  </a:cxn>
                  <a:cxn ang="0">
                    <a:pos x="T8" y="T9"/>
                  </a:cxn>
                </a:cxnLst>
                <a:rect l="0" t="0" r="r" b="b"/>
                <a:pathLst>
                  <a:path w="40" h="40">
                    <a:moveTo>
                      <a:pt x="26" y="40"/>
                    </a:moveTo>
                    <a:lnTo>
                      <a:pt x="0" y="16"/>
                    </a:lnTo>
                    <a:lnTo>
                      <a:pt x="14" y="0"/>
                    </a:lnTo>
                    <a:lnTo>
                      <a:pt x="40" y="26"/>
                    </a:lnTo>
                    <a:lnTo>
                      <a:pt x="26"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3187" name="Freeform 137"/>
            <p:cNvSpPr>
              <a:spLocks noEditPoints="1"/>
            </p:cNvSpPr>
            <p:nvPr userDrawn="1"/>
          </p:nvSpPr>
          <p:spPr bwMode="auto">
            <a:xfrm>
              <a:off x="9898063" y="5029201"/>
              <a:ext cx="509587" cy="506413"/>
            </a:xfrm>
            <a:custGeom>
              <a:avLst/>
              <a:gdLst>
                <a:gd name="T0" fmla="*/ 113 w 136"/>
                <a:gd name="T1" fmla="*/ 135 h 135"/>
                <a:gd name="T2" fmla="*/ 107 w 136"/>
                <a:gd name="T3" fmla="*/ 129 h 135"/>
                <a:gd name="T4" fmla="*/ 117 w 136"/>
                <a:gd name="T5" fmla="*/ 116 h 135"/>
                <a:gd name="T6" fmla="*/ 124 w 136"/>
                <a:gd name="T7" fmla="*/ 121 h 135"/>
                <a:gd name="T8" fmla="*/ 113 w 136"/>
                <a:gd name="T9" fmla="*/ 135 h 135"/>
                <a:gd name="T10" fmla="*/ 129 w 136"/>
                <a:gd name="T11" fmla="*/ 111 h 135"/>
                <a:gd name="T12" fmla="*/ 121 w 136"/>
                <a:gd name="T13" fmla="*/ 108 h 135"/>
                <a:gd name="T14" fmla="*/ 126 w 136"/>
                <a:gd name="T15" fmla="*/ 92 h 135"/>
                <a:gd name="T16" fmla="*/ 134 w 136"/>
                <a:gd name="T17" fmla="*/ 94 h 135"/>
                <a:gd name="T18" fmla="*/ 129 w 136"/>
                <a:gd name="T19" fmla="*/ 111 h 135"/>
                <a:gd name="T20" fmla="*/ 136 w 136"/>
                <a:gd name="T21" fmla="*/ 83 h 135"/>
                <a:gd name="T22" fmla="*/ 127 w 136"/>
                <a:gd name="T23" fmla="*/ 83 h 135"/>
                <a:gd name="T24" fmla="*/ 127 w 136"/>
                <a:gd name="T25" fmla="*/ 80 h 135"/>
                <a:gd name="T26" fmla="*/ 126 w 136"/>
                <a:gd name="T27" fmla="*/ 67 h 135"/>
                <a:gd name="T28" fmla="*/ 134 w 136"/>
                <a:gd name="T29" fmla="*/ 65 h 135"/>
                <a:gd name="T30" fmla="*/ 136 w 136"/>
                <a:gd name="T31" fmla="*/ 80 h 135"/>
                <a:gd name="T32" fmla="*/ 136 w 136"/>
                <a:gd name="T33" fmla="*/ 83 h 135"/>
                <a:gd name="T34" fmla="*/ 124 w 136"/>
                <a:gd name="T35" fmla="*/ 57 h 135"/>
                <a:gd name="T36" fmla="*/ 117 w 136"/>
                <a:gd name="T37" fmla="*/ 43 h 135"/>
                <a:gd name="T38" fmla="*/ 124 w 136"/>
                <a:gd name="T39" fmla="*/ 38 h 135"/>
                <a:gd name="T40" fmla="*/ 132 w 136"/>
                <a:gd name="T41" fmla="*/ 54 h 135"/>
                <a:gd name="T42" fmla="*/ 124 w 136"/>
                <a:gd name="T43" fmla="*/ 57 h 135"/>
                <a:gd name="T44" fmla="*/ 111 w 136"/>
                <a:gd name="T45" fmla="*/ 35 h 135"/>
                <a:gd name="T46" fmla="*/ 99 w 136"/>
                <a:gd name="T47" fmla="*/ 23 h 135"/>
                <a:gd name="T48" fmla="*/ 105 w 136"/>
                <a:gd name="T49" fmla="*/ 16 h 135"/>
                <a:gd name="T50" fmla="*/ 118 w 136"/>
                <a:gd name="T51" fmla="*/ 29 h 135"/>
                <a:gd name="T52" fmla="*/ 111 w 136"/>
                <a:gd name="T53" fmla="*/ 35 h 135"/>
                <a:gd name="T54" fmla="*/ 7 w 136"/>
                <a:gd name="T55" fmla="*/ 29 h 135"/>
                <a:gd name="T56" fmla="*/ 0 w 136"/>
                <a:gd name="T57" fmla="*/ 23 h 135"/>
                <a:gd name="T58" fmla="*/ 13 w 136"/>
                <a:gd name="T59" fmla="*/ 13 h 135"/>
                <a:gd name="T60" fmla="*/ 18 w 136"/>
                <a:gd name="T61" fmla="*/ 20 h 135"/>
                <a:gd name="T62" fmla="*/ 7 w 136"/>
                <a:gd name="T63" fmla="*/ 29 h 135"/>
                <a:gd name="T64" fmla="*/ 91 w 136"/>
                <a:gd name="T65" fmla="*/ 18 h 135"/>
                <a:gd name="T66" fmla="*/ 77 w 136"/>
                <a:gd name="T67" fmla="*/ 12 h 135"/>
                <a:gd name="T68" fmla="*/ 79 w 136"/>
                <a:gd name="T69" fmla="*/ 3 h 135"/>
                <a:gd name="T70" fmla="*/ 96 w 136"/>
                <a:gd name="T71" fmla="*/ 10 h 135"/>
                <a:gd name="T72" fmla="*/ 91 w 136"/>
                <a:gd name="T73" fmla="*/ 18 h 135"/>
                <a:gd name="T74" fmla="*/ 26 w 136"/>
                <a:gd name="T75" fmla="*/ 15 h 135"/>
                <a:gd name="T76" fmla="*/ 22 w 136"/>
                <a:gd name="T77" fmla="*/ 8 h 135"/>
                <a:gd name="T78" fmla="*/ 39 w 136"/>
                <a:gd name="T79" fmla="*/ 2 h 135"/>
                <a:gd name="T80" fmla="*/ 41 w 136"/>
                <a:gd name="T81" fmla="*/ 10 h 135"/>
                <a:gd name="T82" fmla="*/ 26 w 136"/>
                <a:gd name="T83" fmla="*/ 15 h 135"/>
                <a:gd name="T84" fmla="*/ 67 w 136"/>
                <a:gd name="T85" fmla="*/ 9 h 135"/>
                <a:gd name="T86" fmla="*/ 51 w 136"/>
                <a:gd name="T87" fmla="*/ 9 h 135"/>
                <a:gd name="T88" fmla="*/ 50 w 136"/>
                <a:gd name="T89" fmla="*/ 0 h 135"/>
                <a:gd name="T90" fmla="*/ 68 w 136"/>
                <a:gd name="T91" fmla="*/ 1 h 135"/>
                <a:gd name="T92" fmla="*/ 67 w 136"/>
                <a:gd name="T93" fmla="*/ 9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6" h="135">
                  <a:moveTo>
                    <a:pt x="113" y="135"/>
                  </a:moveTo>
                  <a:cubicBezTo>
                    <a:pt x="107" y="129"/>
                    <a:pt x="107" y="129"/>
                    <a:pt x="107" y="129"/>
                  </a:cubicBezTo>
                  <a:cubicBezTo>
                    <a:pt x="111" y="125"/>
                    <a:pt x="114" y="121"/>
                    <a:pt x="117" y="116"/>
                  </a:cubicBezTo>
                  <a:cubicBezTo>
                    <a:pt x="124" y="121"/>
                    <a:pt x="124" y="121"/>
                    <a:pt x="124" y="121"/>
                  </a:cubicBezTo>
                  <a:cubicBezTo>
                    <a:pt x="121" y="126"/>
                    <a:pt x="117" y="131"/>
                    <a:pt x="113" y="135"/>
                  </a:cubicBezTo>
                  <a:close/>
                  <a:moveTo>
                    <a:pt x="129" y="111"/>
                  </a:moveTo>
                  <a:cubicBezTo>
                    <a:pt x="121" y="108"/>
                    <a:pt x="121" y="108"/>
                    <a:pt x="121" y="108"/>
                  </a:cubicBezTo>
                  <a:cubicBezTo>
                    <a:pt x="123" y="103"/>
                    <a:pt x="125" y="98"/>
                    <a:pt x="126" y="92"/>
                  </a:cubicBezTo>
                  <a:cubicBezTo>
                    <a:pt x="134" y="94"/>
                    <a:pt x="134" y="94"/>
                    <a:pt x="134" y="94"/>
                  </a:cubicBezTo>
                  <a:cubicBezTo>
                    <a:pt x="133" y="100"/>
                    <a:pt x="132" y="106"/>
                    <a:pt x="129" y="111"/>
                  </a:cubicBezTo>
                  <a:close/>
                  <a:moveTo>
                    <a:pt x="136" y="83"/>
                  </a:moveTo>
                  <a:cubicBezTo>
                    <a:pt x="127" y="83"/>
                    <a:pt x="127" y="83"/>
                    <a:pt x="127" y="83"/>
                  </a:cubicBezTo>
                  <a:cubicBezTo>
                    <a:pt x="127" y="82"/>
                    <a:pt x="127" y="81"/>
                    <a:pt x="127" y="80"/>
                  </a:cubicBezTo>
                  <a:cubicBezTo>
                    <a:pt x="127" y="75"/>
                    <a:pt x="127" y="71"/>
                    <a:pt x="126" y="67"/>
                  </a:cubicBezTo>
                  <a:cubicBezTo>
                    <a:pt x="134" y="65"/>
                    <a:pt x="134" y="65"/>
                    <a:pt x="134" y="65"/>
                  </a:cubicBezTo>
                  <a:cubicBezTo>
                    <a:pt x="135" y="70"/>
                    <a:pt x="136" y="75"/>
                    <a:pt x="136" y="80"/>
                  </a:cubicBezTo>
                  <a:cubicBezTo>
                    <a:pt x="136" y="81"/>
                    <a:pt x="136" y="82"/>
                    <a:pt x="136" y="83"/>
                  </a:cubicBezTo>
                  <a:close/>
                  <a:moveTo>
                    <a:pt x="124" y="57"/>
                  </a:moveTo>
                  <a:cubicBezTo>
                    <a:pt x="122" y="52"/>
                    <a:pt x="120" y="47"/>
                    <a:pt x="117" y="43"/>
                  </a:cubicBezTo>
                  <a:cubicBezTo>
                    <a:pt x="124" y="38"/>
                    <a:pt x="124" y="38"/>
                    <a:pt x="124" y="38"/>
                  </a:cubicBezTo>
                  <a:cubicBezTo>
                    <a:pt x="127" y="43"/>
                    <a:pt x="130" y="49"/>
                    <a:pt x="132" y="54"/>
                  </a:cubicBezTo>
                  <a:lnTo>
                    <a:pt x="124" y="57"/>
                  </a:lnTo>
                  <a:close/>
                  <a:moveTo>
                    <a:pt x="111" y="35"/>
                  </a:moveTo>
                  <a:cubicBezTo>
                    <a:pt x="108" y="30"/>
                    <a:pt x="104" y="27"/>
                    <a:pt x="99" y="23"/>
                  </a:cubicBezTo>
                  <a:cubicBezTo>
                    <a:pt x="105" y="16"/>
                    <a:pt x="105" y="16"/>
                    <a:pt x="105" y="16"/>
                  </a:cubicBezTo>
                  <a:cubicBezTo>
                    <a:pt x="110" y="20"/>
                    <a:pt x="114" y="24"/>
                    <a:pt x="118" y="29"/>
                  </a:cubicBezTo>
                  <a:lnTo>
                    <a:pt x="111" y="35"/>
                  </a:lnTo>
                  <a:close/>
                  <a:moveTo>
                    <a:pt x="7" y="29"/>
                  </a:moveTo>
                  <a:cubicBezTo>
                    <a:pt x="0" y="23"/>
                    <a:pt x="0" y="23"/>
                    <a:pt x="0" y="23"/>
                  </a:cubicBezTo>
                  <a:cubicBezTo>
                    <a:pt x="4" y="19"/>
                    <a:pt x="8" y="16"/>
                    <a:pt x="13" y="13"/>
                  </a:cubicBezTo>
                  <a:cubicBezTo>
                    <a:pt x="18" y="20"/>
                    <a:pt x="18" y="20"/>
                    <a:pt x="18" y="20"/>
                  </a:cubicBezTo>
                  <a:cubicBezTo>
                    <a:pt x="14" y="23"/>
                    <a:pt x="10" y="26"/>
                    <a:pt x="7" y="29"/>
                  </a:cubicBezTo>
                  <a:close/>
                  <a:moveTo>
                    <a:pt x="91" y="18"/>
                  </a:moveTo>
                  <a:cubicBezTo>
                    <a:pt x="87" y="15"/>
                    <a:pt x="82" y="13"/>
                    <a:pt x="77" y="12"/>
                  </a:cubicBezTo>
                  <a:cubicBezTo>
                    <a:pt x="79" y="3"/>
                    <a:pt x="79" y="3"/>
                    <a:pt x="79" y="3"/>
                  </a:cubicBezTo>
                  <a:cubicBezTo>
                    <a:pt x="85" y="5"/>
                    <a:pt x="90" y="7"/>
                    <a:pt x="96" y="10"/>
                  </a:cubicBezTo>
                  <a:lnTo>
                    <a:pt x="91" y="18"/>
                  </a:lnTo>
                  <a:close/>
                  <a:moveTo>
                    <a:pt x="26" y="15"/>
                  </a:moveTo>
                  <a:cubicBezTo>
                    <a:pt x="22" y="8"/>
                    <a:pt x="22" y="8"/>
                    <a:pt x="22" y="8"/>
                  </a:cubicBezTo>
                  <a:cubicBezTo>
                    <a:pt x="28" y="5"/>
                    <a:pt x="34" y="3"/>
                    <a:pt x="39" y="2"/>
                  </a:cubicBezTo>
                  <a:cubicBezTo>
                    <a:pt x="41" y="10"/>
                    <a:pt x="41" y="10"/>
                    <a:pt x="41" y="10"/>
                  </a:cubicBezTo>
                  <a:cubicBezTo>
                    <a:pt x="36" y="11"/>
                    <a:pt x="31" y="13"/>
                    <a:pt x="26" y="15"/>
                  </a:cubicBezTo>
                  <a:close/>
                  <a:moveTo>
                    <a:pt x="67" y="9"/>
                  </a:moveTo>
                  <a:cubicBezTo>
                    <a:pt x="62" y="9"/>
                    <a:pt x="56" y="8"/>
                    <a:pt x="51" y="9"/>
                  </a:cubicBezTo>
                  <a:cubicBezTo>
                    <a:pt x="50" y="0"/>
                    <a:pt x="50" y="0"/>
                    <a:pt x="50" y="0"/>
                  </a:cubicBezTo>
                  <a:cubicBezTo>
                    <a:pt x="56" y="0"/>
                    <a:pt x="62" y="0"/>
                    <a:pt x="68" y="1"/>
                  </a:cubicBezTo>
                  <a:lnTo>
                    <a:pt x="6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8" name="Freeform 138"/>
            <p:cNvSpPr>
              <a:spLocks noEditPoints="1"/>
            </p:cNvSpPr>
            <p:nvPr userDrawn="1"/>
          </p:nvSpPr>
          <p:spPr bwMode="auto">
            <a:xfrm>
              <a:off x="9282113" y="4260851"/>
              <a:ext cx="1863725" cy="828675"/>
            </a:xfrm>
            <a:custGeom>
              <a:avLst/>
              <a:gdLst>
                <a:gd name="T0" fmla="*/ 485 w 497"/>
                <a:gd name="T1" fmla="*/ 205 h 221"/>
                <a:gd name="T2" fmla="*/ 497 w 497"/>
                <a:gd name="T3" fmla="*/ 219 h 221"/>
                <a:gd name="T4" fmla="*/ 481 w 497"/>
                <a:gd name="T5" fmla="*/ 195 h 221"/>
                <a:gd name="T6" fmla="*/ 483 w 497"/>
                <a:gd name="T7" fmla="*/ 176 h 221"/>
                <a:gd name="T8" fmla="*/ 481 w 497"/>
                <a:gd name="T9" fmla="*/ 195 h 221"/>
                <a:gd name="T10" fmla="*/ 464 w 497"/>
                <a:gd name="T11" fmla="*/ 155 h 221"/>
                <a:gd name="T12" fmla="*/ 479 w 497"/>
                <a:gd name="T13" fmla="*/ 166 h 221"/>
                <a:gd name="T14" fmla="*/ 459 w 497"/>
                <a:gd name="T15" fmla="*/ 146 h 221"/>
                <a:gd name="T16" fmla="*/ 457 w 497"/>
                <a:gd name="T17" fmla="*/ 127 h 221"/>
                <a:gd name="T18" fmla="*/ 459 w 497"/>
                <a:gd name="T19" fmla="*/ 146 h 221"/>
                <a:gd name="T20" fmla="*/ 434 w 497"/>
                <a:gd name="T21" fmla="*/ 110 h 221"/>
                <a:gd name="T22" fmla="*/ 451 w 497"/>
                <a:gd name="T23" fmla="*/ 118 h 221"/>
                <a:gd name="T24" fmla="*/ 7 w 497"/>
                <a:gd name="T25" fmla="*/ 110 h 221"/>
                <a:gd name="T26" fmla="*/ 12 w 497"/>
                <a:gd name="T27" fmla="*/ 91 h 221"/>
                <a:gd name="T28" fmla="*/ 7 w 497"/>
                <a:gd name="T29" fmla="*/ 110 h 221"/>
                <a:gd name="T30" fmla="*/ 416 w 497"/>
                <a:gd name="T31" fmla="*/ 90 h 221"/>
                <a:gd name="T32" fmla="*/ 434 w 497"/>
                <a:gd name="T33" fmla="*/ 96 h 221"/>
                <a:gd name="T34" fmla="*/ 25 w 497"/>
                <a:gd name="T35" fmla="*/ 90 h 221"/>
                <a:gd name="T36" fmla="*/ 32 w 497"/>
                <a:gd name="T37" fmla="*/ 71 h 221"/>
                <a:gd name="T38" fmla="*/ 25 w 497"/>
                <a:gd name="T39" fmla="*/ 90 h 221"/>
                <a:gd name="T40" fmla="*/ 396 w 497"/>
                <a:gd name="T41" fmla="*/ 72 h 221"/>
                <a:gd name="T42" fmla="*/ 414 w 497"/>
                <a:gd name="T43" fmla="*/ 76 h 221"/>
                <a:gd name="T44" fmla="*/ 45 w 497"/>
                <a:gd name="T45" fmla="*/ 71 h 221"/>
                <a:gd name="T46" fmla="*/ 54 w 497"/>
                <a:gd name="T47" fmla="*/ 54 h 221"/>
                <a:gd name="T48" fmla="*/ 45 w 497"/>
                <a:gd name="T49" fmla="*/ 71 h 221"/>
                <a:gd name="T50" fmla="*/ 374 w 497"/>
                <a:gd name="T51" fmla="*/ 55 h 221"/>
                <a:gd name="T52" fmla="*/ 393 w 497"/>
                <a:gd name="T53" fmla="*/ 58 h 221"/>
                <a:gd name="T54" fmla="*/ 67 w 497"/>
                <a:gd name="T55" fmla="*/ 55 h 221"/>
                <a:gd name="T56" fmla="*/ 77 w 497"/>
                <a:gd name="T57" fmla="*/ 39 h 221"/>
                <a:gd name="T58" fmla="*/ 67 w 497"/>
                <a:gd name="T59" fmla="*/ 55 h 221"/>
                <a:gd name="T60" fmla="*/ 351 w 497"/>
                <a:gd name="T61" fmla="*/ 42 h 221"/>
                <a:gd name="T62" fmla="*/ 370 w 497"/>
                <a:gd name="T63" fmla="*/ 43 h 221"/>
                <a:gd name="T64" fmla="*/ 90 w 497"/>
                <a:gd name="T65" fmla="*/ 41 h 221"/>
                <a:gd name="T66" fmla="*/ 102 w 497"/>
                <a:gd name="T67" fmla="*/ 26 h 221"/>
                <a:gd name="T68" fmla="*/ 90 w 497"/>
                <a:gd name="T69" fmla="*/ 41 h 221"/>
                <a:gd name="T70" fmla="*/ 326 w 497"/>
                <a:gd name="T71" fmla="*/ 30 h 221"/>
                <a:gd name="T72" fmla="*/ 345 w 497"/>
                <a:gd name="T73" fmla="*/ 29 h 221"/>
                <a:gd name="T74" fmla="*/ 115 w 497"/>
                <a:gd name="T75" fmla="*/ 30 h 221"/>
                <a:gd name="T76" fmla="*/ 128 w 497"/>
                <a:gd name="T77" fmla="*/ 16 h 221"/>
                <a:gd name="T78" fmla="*/ 115 w 497"/>
                <a:gd name="T79" fmla="*/ 30 h 221"/>
                <a:gd name="T80" fmla="*/ 301 w 497"/>
                <a:gd name="T81" fmla="*/ 21 h 221"/>
                <a:gd name="T82" fmla="*/ 320 w 497"/>
                <a:gd name="T83" fmla="*/ 18 h 221"/>
                <a:gd name="T84" fmla="*/ 140 w 497"/>
                <a:gd name="T85" fmla="*/ 21 h 221"/>
                <a:gd name="T86" fmla="*/ 155 w 497"/>
                <a:gd name="T87" fmla="*/ 8 h 221"/>
                <a:gd name="T88" fmla="*/ 140 w 497"/>
                <a:gd name="T89" fmla="*/ 21 h 221"/>
                <a:gd name="T90" fmla="*/ 274 w 497"/>
                <a:gd name="T91" fmla="*/ 14 h 221"/>
                <a:gd name="T92" fmla="*/ 293 w 497"/>
                <a:gd name="T93" fmla="*/ 10 h 221"/>
                <a:gd name="T94" fmla="*/ 167 w 497"/>
                <a:gd name="T95" fmla="*/ 14 h 221"/>
                <a:gd name="T96" fmla="*/ 182 w 497"/>
                <a:gd name="T97" fmla="*/ 3 h 221"/>
                <a:gd name="T98" fmla="*/ 167 w 497"/>
                <a:gd name="T99" fmla="*/ 14 h 221"/>
                <a:gd name="T100" fmla="*/ 247 w 497"/>
                <a:gd name="T101" fmla="*/ 10 h 221"/>
                <a:gd name="T102" fmla="*/ 266 w 497"/>
                <a:gd name="T103" fmla="*/ 4 h 221"/>
                <a:gd name="T104" fmla="*/ 193 w 497"/>
                <a:gd name="T105" fmla="*/ 10 h 221"/>
                <a:gd name="T106" fmla="*/ 210 w 497"/>
                <a:gd name="T107" fmla="*/ 0 h 221"/>
                <a:gd name="T108" fmla="*/ 193 w 497"/>
                <a:gd name="T109" fmla="*/ 10 h 221"/>
                <a:gd name="T110" fmla="*/ 220 w 497"/>
                <a:gd name="T111" fmla="*/ 9 h 221"/>
                <a:gd name="T112" fmla="*/ 238 w 497"/>
                <a:gd name="T113" fmla="*/ 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97" h="221">
                  <a:moveTo>
                    <a:pt x="489" y="221"/>
                  </a:moveTo>
                  <a:cubicBezTo>
                    <a:pt x="488" y="216"/>
                    <a:pt x="486" y="210"/>
                    <a:pt x="485" y="205"/>
                  </a:cubicBezTo>
                  <a:cubicBezTo>
                    <a:pt x="493" y="202"/>
                    <a:pt x="493" y="202"/>
                    <a:pt x="493" y="202"/>
                  </a:cubicBezTo>
                  <a:cubicBezTo>
                    <a:pt x="495" y="208"/>
                    <a:pt x="496" y="214"/>
                    <a:pt x="497" y="219"/>
                  </a:cubicBezTo>
                  <a:lnTo>
                    <a:pt x="489" y="221"/>
                  </a:lnTo>
                  <a:close/>
                  <a:moveTo>
                    <a:pt x="481" y="195"/>
                  </a:moveTo>
                  <a:cubicBezTo>
                    <a:pt x="480" y="190"/>
                    <a:pt x="478" y="184"/>
                    <a:pt x="475" y="179"/>
                  </a:cubicBezTo>
                  <a:cubicBezTo>
                    <a:pt x="483" y="176"/>
                    <a:pt x="483" y="176"/>
                    <a:pt x="483" y="176"/>
                  </a:cubicBezTo>
                  <a:cubicBezTo>
                    <a:pt x="486" y="181"/>
                    <a:pt x="488" y="187"/>
                    <a:pt x="490" y="192"/>
                  </a:cubicBezTo>
                  <a:lnTo>
                    <a:pt x="481" y="195"/>
                  </a:lnTo>
                  <a:close/>
                  <a:moveTo>
                    <a:pt x="471" y="170"/>
                  </a:moveTo>
                  <a:cubicBezTo>
                    <a:pt x="469" y="165"/>
                    <a:pt x="467" y="160"/>
                    <a:pt x="464" y="155"/>
                  </a:cubicBezTo>
                  <a:cubicBezTo>
                    <a:pt x="471" y="151"/>
                    <a:pt x="471" y="151"/>
                    <a:pt x="471" y="151"/>
                  </a:cubicBezTo>
                  <a:cubicBezTo>
                    <a:pt x="474" y="156"/>
                    <a:pt x="477" y="161"/>
                    <a:pt x="479" y="166"/>
                  </a:cubicBezTo>
                  <a:lnTo>
                    <a:pt x="471" y="170"/>
                  </a:lnTo>
                  <a:close/>
                  <a:moveTo>
                    <a:pt x="459" y="146"/>
                  </a:moveTo>
                  <a:cubicBezTo>
                    <a:pt x="456" y="141"/>
                    <a:pt x="453" y="136"/>
                    <a:pt x="450" y="132"/>
                  </a:cubicBezTo>
                  <a:cubicBezTo>
                    <a:pt x="457" y="127"/>
                    <a:pt x="457" y="127"/>
                    <a:pt x="457" y="127"/>
                  </a:cubicBezTo>
                  <a:cubicBezTo>
                    <a:pt x="460" y="132"/>
                    <a:pt x="463" y="137"/>
                    <a:pt x="466" y="142"/>
                  </a:cubicBezTo>
                  <a:lnTo>
                    <a:pt x="459" y="146"/>
                  </a:lnTo>
                  <a:close/>
                  <a:moveTo>
                    <a:pt x="444" y="123"/>
                  </a:moveTo>
                  <a:cubicBezTo>
                    <a:pt x="441" y="119"/>
                    <a:pt x="437" y="114"/>
                    <a:pt x="434" y="110"/>
                  </a:cubicBezTo>
                  <a:cubicBezTo>
                    <a:pt x="440" y="104"/>
                    <a:pt x="440" y="104"/>
                    <a:pt x="440" y="104"/>
                  </a:cubicBezTo>
                  <a:cubicBezTo>
                    <a:pt x="444" y="109"/>
                    <a:pt x="448" y="114"/>
                    <a:pt x="451" y="118"/>
                  </a:cubicBezTo>
                  <a:lnTo>
                    <a:pt x="444" y="123"/>
                  </a:lnTo>
                  <a:close/>
                  <a:moveTo>
                    <a:pt x="7" y="110"/>
                  </a:moveTo>
                  <a:cubicBezTo>
                    <a:pt x="0" y="104"/>
                    <a:pt x="0" y="104"/>
                    <a:pt x="0" y="104"/>
                  </a:cubicBezTo>
                  <a:cubicBezTo>
                    <a:pt x="4" y="100"/>
                    <a:pt x="8" y="95"/>
                    <a:pt x="12" y="91"/>
                  </a:cubicBezTo>
                  <a:cubicBezTo>
                    <a:pt x="18" y="97"/>
                    <a:pt x="18" y="97"/>
                    <a:pt x="18" y="97"/>
                  </a:cubicBezTo>
                  <a:cubicBezTo>
                    <a:pt x="14" y="101"/>
                    <a:pt x="11" y="105"/>
                    <a:pt x="7" y="110"/>
                  </a:cubicBezTo>
                  <a:close/>
                  <a:moveTo>
                    <a:pt x="427" y="102"/>
                  </a:moveTo>
                  <a:cubicBezTo>
                    <a:pt x="423" y="98"/>
                    <a:pt x="420" y="94"/>
                    <a:pt x="416" y="90"/>
                  </a:cubicBezTo>
                  <a:cubicBezTo>
                    <a:pt x="422" y="84"/>
                    <a:pt x="422" y="84"/>
                    <a:pt x="422" y="84"/>
                  </a:cubicBezTo>
                  <a:cubicBezTo>
                    <a:pt x="426" y="88"/>
                    <a:pt x="430" y="92"/>
                    <a:pt x="434" y="96"/>
                  </a:cubicBezTo>
                  <a:lnTo>
                    <a:pt x="427" y="102"/>
                  </a:lnTo>
                  <a:close/>
                  <a:moveTo>
                    <a:pt x="25" y="90"/>
                  </a:moveTo>
                  <a:cubicBezTo>
                    <a:pt x="19" y="83"/>
                    <a:pt x="19" y="83"/>
                    <a:pt x="19" y="83"/>
                  </a:cubicBezTo>
                  <a:cubicBezTo>
                    <a:pt x="23" y="79"/>
                    <a:pt x="28" y="75"/>
                    <a:pt x="32" y="71"/>
                  </a:cubicBezTo>
                  <a:cubicBezTo>
                    <a:pt x="38" y="78"/>
                    <a:pt x="38" y="78"/>
                    <a:pt x="38" y="78"/>
                  </a:cubicBezTo>
                  <a:cubicBezTo>
                    <a:pt x="33" y="82"/>
                    <a:pt x="29" y="86"/>
                    <a:pt x="25" y="90"/>
                  </a:cubicBezTo>
                  <a:close/>
                  <a:moveTo>
                    <a:pt x="408" y="83"/>
                  </a:moveTo>
                  <a:cubicBezTo>
                    <a:pt x="404" y="79"/>
                    <a:pt x="400" y="75"/>
                    <a:pt x="396" y="72"/>
                  </a:cubicBezTo>
                  <a:cubicBezTo>
                    <a:pt x="401" y="65"/>
                    <a:pt x="401" y="65"/>
                    <a:pt x="401" y="65"/>
                  </a:cubicBezTo>
                  <a:cubicBezTo>
                    <a:pt x="406" y="69"/>
                    <a:pt x="410" y="73"/>
                    <a:pt x="414" y="76"/>
                  </a:cubicBezTo>
                  <a:lnTo>
                    <a:pt x="408" y="83"/>
                  </a:lnTo>
                  <a:close/>
                  <a:moveTo>
                    <a:pt x="45" y="71"/>
                  </a:moveTo>
                  <a:cubicBezTo>
                    <a:pt x="40" y="65"/>
                    <a:pt x="40" y="65"/>
                    <a:pt x="40" y="65"/>
                  </a:cubicBezTo>
                  <a:cubicBezTo>
                    <a:pt x="44" y="61"/>
                    <a:pt x="49" y="57"/>
                    <a:pt x="54" y="54"/>
                  </a:cubicBezTo>
                  <a:cubicBezTo>
                    <a:pt x="59" y="61"/>
                    <a:pt x="59" y="61"/>
                    <a:pt x="59" y="61"/>
                  </a:cubicBezTo>
                  <a:cubicBezTo>
                    <a:pt x="54" y="64"/>
                    <a:pt x="50" y="68"/>
                    <a:pt x="45" y="71"/>
                  </a:cubicBezTo>
                  <a:close/>
                  <a:moveTo>
                    <a:pt x="388" y="65"/>
                  </a:moveTo>
                  <a:cubicBezTo>
                    <a:pt x="383" y="62"/>
                    <a:pt x="378" y="59"/>
                    <a:pt x="374" y="55"/>
                  </a:cubicBezTo>
                  <a:cubicBezTo>
                    <a:pt x="379" y="48"/>
                    <a:pt x="379" y="48"/>
                    <a:pt x="379" y="48"/>
                  </a:cubicBezTo>
                  <a:cubicBezTo>
                    <a:pt x="383" y="52"/>
                    <a:pt x="388" y="55"/>
                    <a:pt x="393" y="58"/>
                  </a:cubicBezTo>
                  <a:lnTo>
                    <a:pt x="388" y="65"/>
                  </a:lnTo>
                  <a:close/>
                  <a:moveTo>
                    <a:pt x="67" y="55"/>
                  </a:moveTo>
                  <a:cubicBezTo>
                    <a:pt x="62" y="48"/>
                    <a:pt x="62" y="48"/>
                    <a:pt x="62" y="48"/>
                  </a:cubicBezTo>
                  <a:cubicBezTo>
                    <a:pt x="67" y="45"/>
                    <a:pt x="72" y="42"/>
                    <a:pt x="77" y="39"/>
                  </a:cubicBezTo>
                  <a:cubicBezTo>
                    <a:pt x="82" y="46"/>
                    <a:pt x="82" y="46"/>
                    <a:pt x="82" y="46"/>
                  </a:cubicBezTo>
                  <a:cubicBezTo>
                    <a:pt x="77" y="49"/>
                    <a:pt x="72" y="52"/>
                    <a:pt x="67" y="55"/>
                  </a:cubicBezTo>
                  <a:close/>
                  <a:moveTo>
                    <a:pt x="365" y="50"/>
                  </a:moveTo>
                  <a:cubicBezTo>
                    <a:pt x="360" y="47"/>
                    <a:pt x="356" y="44"/>
                    <a:pt x="351" y="42"/>
                  </a:cubicBezTo>
                  <a:cubicBezTo>
                    <a:pt x="355" y="34"/>
                    <a:pt x="355" y="34"/>
                    <a:pt x="355" y="34"/>
                  </a:cubicBezTo>
                  <a:cubicBezTo>
                    <a:pt x="360" y="37"/>
                    <a:pt x="365" y="40"/>
                    <a:pt x="370" y="43"/>
                  </a:cubicBezTo>
                  <a:lnTo>
                    <a:pt x="365" y="50"/>
                  </a:lnTo>
                  <a:close/>
                  <a:moveTo>
                    <a:pt x="90" y="41"/>
                  </a:moveTo>
                  <a:cubicBezTo>
                    <a:pt x="86" y="34"/>
                    <a:pt x="86" y="34"/>
                    <a:pt x="86" y="34"/>
                  </a:cubicBezTo>
                  <a:cubicBezTo>
                    <a:pt x="91" y="31"/>
                    <a:pt x="97" y="28"/>
                    <a:pt x="102" y="26"/>
                  </a:cubicBezTo>
                  <a:cubicBezTo>
                    <a:pt x="106" y="34"/>
                    <a:pt x="106" y="34"/>
                    <a:pt x="106" y="34"/>
                  </a:cubicBezTo>
                  <a:cubicBezTo>
                    <a:pt x="100" y="36"/>
                    <a:pt x="95" y="39"/>
                    <a:pt x="90" y="41"/>
                  </a:cubicBezTo>
                  <a:close/>
                  <a:moveTo>
                    <a:pt x="342" y="37"/>
                  </a:moveTo>
                  <a:cubicBezTo>
                    <a:pt x="336" y="34"/>
                    <a:pt x="331" y="32"/>
                    <a:pt x="326" y="30"/>
                  </a:cubicBezTo>
                  <a:cubicBezTo>
                    <a:pt x="329" y="22"/>
                    <a:pt x="329" y="22"/>
                    <a:pt x="329" y="22"/>
                  </a:cubicBezTo>
                  <a:cubicBezTo>
                    <a:pt x="335" y="24"/>
                    <a:pt x="340" y="27"/>
                    <a:pt x="345" y="29"/>
                  </a:cubicBezTo>
                  <a:lnTo>
                    <a:pt x="342" y="37"/>
                  </a:lnTo>
                  <a:close/>
                  <a:moveTo>
                    <a:pt x="115" y="30"/>
                  </a:moveTo>
                  <a:cubicBezTo>
                    <a:pt x="112" y="22"/>
                    <a:pt x="112" y="22"/>
                    <a:pt x="112" y="22"/>
                  </a:cubicBezTo>
                  <a:cubicBezTo>
                    <a:pt x="117" y="20"/>
                    <a:pt x="122" y="18"/>
                    <a:pt x="128" y="16"/>
                  </a:cubicBezTo>
                  <a:cubicBezTo>
                    <a:pt x="131" y="24"/>
                    <a:pt x="131" y="24"/>
                    <a:pt x="131" y="24"/>
                  </a:cubicBezTo>
                  <a:cubicBezTo>
                    <a:pt x="125" y="26"/>
                    <a:pt x="120" y="28"/>
                    <a:pt x="115" y="30"/>
                  </a:cubicBezTo>
                  <a:close/>
                  <a:moveTo>
                    <a:pt x="317" y="26"/>
                  </a:moveTo>
                  <a:cubicBezTo>
                    <a:pt x="311" y="24"/>
                    <a:pt x="306" y="22"/>
                    <a:pt x="301" y="21"/>
                  </a:cubicBezTo>
                  <a:cubicBezTo>
                    <a:pt x="303" y="12"/>
                    <a:pt x="303" y="12"/>
                    <a:pt x="303" y="12"/>
                  </a:cubicBezTo>
                  <a:cubicBezTo>
                    <a:pt x="309" y="14"/>
                    <a:pt x="314" y="16"/>
                    <a:pt x="320" y="18"/>
                  </a:cubicBezTo>
                  <a:lnTo>
                    <a:pt x="317" y="26"/>
                  </a:lnTo>
                  <a:close/>
                  <a:moveTo>
                    <a:pt x="140" y="21"/>
                  </a:moveTo>
                  <a:cubicBezTo>
                    <a:pt x="138" y="12"/>
                    <a:pt x="138" y="12"/>
                    <a:pt x="138" y="12"/>
                  </a:cubicBezTo>
                  <a:cubicBezTo>
                    <a:pt x="143" y="11"/>
                    <a:pt x="149" y="9"/>
                    <a:pt x="155" y="8"/>
                  </a:cubicBezTo>
                  <a:cubicBezTo>
                    <a:pt x="157" y="16"/>
                    <a:pt x="157" y="16"/>
                    <a:pt x="157" y="16"/>
                  </a:cubicBezTo>
                  <a:cubicBezTo>
                    <a:pt x="151" y="18"/>
                    <a:pt x="146" y="19"/>
                    <a:pt x="140" y="21"/>
                  </a:cubicBezTo>
                  <a:close/>
                  <a:moveTo>
                    <a:pt x="291" y="18"/>
                  </a:moveTo>
                  <a:cubicBezTo>
                    <a:pt x="285" y="17"/>
                    <a:pt x="280" y="15"/>
                    <a:pt x="274" y="14"/>
                  </a:cubicBezTo>
                  <a:cubicBezTo>
                    <a:pt x="276" y="6"/>
                    <a:pt x="276" y="6"/>
                    <a:pt x="276" y="6"/>
                  </a:cubicBezTo>
                  <a:cubicBezTo>
                    <a:pt x="282" y="7"/>
                    <a:pt x="287" y="8"/>
                    <a:pt x="293" y="10"/>
                  </a:cubicBezTo>
                  <a:lnTo>
                    <a:pt x="291" y="18"/>
                  </a:lnTo>
                  <a:close/>
                  <a:moveTo>
                    <a:pt x="167" y="14"/>
                  </a:moveTo>
                  <a:cubicBezTo>
                    <a:pt x="165" y="6"/>
                    <a:pt x="165" y="6"/>
                    <a:pt x="165" y="6"/>
                  </a:cubicBezTo>
                  <a:cubicBezTo>
                    <a:pt x="171" y="5"/>
                    <a:pt x="176" y="4"/>
                    <a:pt x="182" y="3"/>
                  </a:cubicBezTo>
                  <a:cubicBezTo>
                    <a:pt x="183" y="11"/>
                    <a:pt x="183" y="11"/>
                    <a:pt x="183" y="11"/>
                  </a:cubicBezTo>
                  <a:cubicBezTo>
                    <a:pt x="178" y="12"/>
                    <a:pt x="172" y="13"/>
                    <a:pt x="167" y="14"/>
                  </a:cubicBezTo>
                  <a:close/>
                  <a:moveTo>
                    <a:pt x="264" y="12"/>
                  </a:moveTo>
                  <a:cubicBezTo>
                    <a:pt x="259" y="12"/>
                    <a:pt x="253" y="11"/>
                    <a:pt x="247" y="10"/>
                  </a:cubicBezTo>
                  <a:cubicBezTo>
                    <a:pt x="248" y="2"/>
                    <a:pt x="248" y="2"/>
                    <a:pt x="248" y="2"/>
                  </a:cubicBezTo>
                  <a:cubicBezTo>
                    <a:pt x="254" y="2"/>
                    <a:pt x="260" y="3"/>
                    <a:pt x="266" y="4"/>
                  </a:cubicBezTo>
                  <a:lnTo>
                    <a:pt x="264" y="12"/>
                  </a:lnTo>
                  <a:close/>
                  <a:moveTo>
                    <a:pt x="193" y="10"/>
                  </a:moveTo>
                  <a:cubicBezTo>
                    <a:pt x="193" y="2"/>
                    <a:pt x="193" y="2"/>
                    <a:pt x="193" y="2"/>
                  </a:cubicBezTo>
                  <a:cubicBezTo>
                    <a:pt x="198" y="1"/>
                    <a:pt x="204" y="1"/>
                    <a:pt x="210" y="0"/>
                  </a:cubicBezTo>
                  <a:cubicBezTo>
                    <a:pt x="210" y="9"/>
                    <a:pt x="210" y="9"/>
                    <a:pt x="210" y="9"/>
                  </a:cubicBezTo>
                  <a:cubicBezTo>
                    <a:pt x="205" y="9"/>
                    <a:pt x="199" y="10"/>
                    <a:pt x="193" y="10"/>
                  </a:cubicBezTo>
                  <a:close/>
                  <a:moveTo>
                    <a:pt x="237" y="9"/>
                  </a:moveTo>
                  <a:cubicBezTo>
                    <a:pt x="232" y="9"/>
                    <a:pt x="226" y="9"/>
                    <a:pt x="220" y="9"/>
                  </a:cubicBezTo>
                  <a:cubicBezTo>
                    <a:pt x="220" y="0"/>
                    <a:pt x="220" y="0"/>
                    <a:pt x="220" y="0"/>
                  </a:cubicBezTo>
                  <a:cubicBezTo>
                    <a:pt x="226" y="0"/>
                    <a:pt x="232" y="0"/>
                    <a:pt x="238" y="1"/>
                  </a:cubicBezTo>
                  <a:lnTo>
                    <a:pt x="237"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89" name="Freeform 139"/>
            <p:cNvSpPr>
              <a:spLocks noEditPoints="1"/>
            </p:cNvSpPr>
            <p:nvPr userDrawn="1"/>
          </p:nvSpPr>
          <p:spPr bwMode="auto">
            <a:xfrm>
              <a:off x="9551988" y="4459288"/>
              <a:ext cx="1365250" cy="563563"/>
            </a:xfrm>
            <a:custGeom>
              <a:avLst/>
              <a:gdLst>
                <a:gd name="T0" fmla="*/ 349 w 364"/>
                <a:gd name="T1" fmla="*/ 134 h 150"/>
                <a:gd name="T2" fmla="*/ 364 w 364"/>
                <a:gd name="T3" fmla="*/ 147 h 150"/>
                <a:gd name="T4" fmla="*/ 345 w 364"/>
                <a:gd name="T5" fmla="*/ 125 h 150"/>
                <a:gd name="T6" fmla="*/ 343 w 364"/>
                <a:gd name="T7" fmla="*/ 106 h 150"/>
                <a:gd name="T8" fmla="*/ 345 w 364"/>
                <a:gd name="T9" fmla="*/ 125 h 150"/>
                <a:gd name="T10" fmla="*/ 320 w 364"/>
                <a:gd name="T11" fmla="*/ 89 h 150"/>
                <a:gd name="T12" fmla="*/ 337 w 364"/>
                <a:gd name="T13" fmla="*/ 98 h 150"/>
                <a:gd name="T14" fmla="*/ 313 w 364"/>
                <a:gd name="T15" fmla="*/ 82 h 150"/>
                <a:gd name="T16" fmla="*/ 307 w 364"/>
                <a:gd name="T17" fmla="*/ 63 h 150"/>
                <a:gd name="T18" fmla="*/ 313 w 364"/>
                <a:gd name="T19" fmla="*/ 82 h 150"/>
                <a:gd name="T20" fmla="*/ 281 w 364"/>
                <a:gd name="T21" fmla="*/ 52 h 150"/>
                <a:gd name="T22" fmla="*/ 300 w 364"/>
                <a:gd name="T23" fmla="*/ 56 h 150"/>
                <a:gd name="T24" fmla="*/ 5 w 364"/>
                <a:gd name="T25" fmla="*/ 60 h 150"/>
                <a:gd name="T26" fmla="*/ 14 w 364"/>
                <a:gd name="T27" fmla="*/ 43 h 150"/>
                <a:gd name="T28" fmla="*/ 5 w 364"/>
                <a:gd name="T29" fmla="*/ 60 h 150"/>
                <a:gd name="T30" fmla="*/ 258 w 364"/>
                <a:gd name="T31" fmla="*/ 38 h 150"/>
                <a:gd name="T32" fmla="*/ 277 w 364"/>
                <a:gd name="T33" fmla="*/ 39 h 150"/>
                <a:gd name="T34" fmla="*/ 27 w 364"/>
                <a:gd name="T35" fmla="*/ 44 h 150"/>
                <a:gd name="T36" fmla="*/ 38 w 364"/>
                <a:gd name="T37" fmla="*/ 28 h 150"/>
                <a:gd name="T38" fmla="*/ 27 w 364"/>
                <a:gd name="T39" fmla="*/ 44 h 150"/>
                <a:gd name="T40" fmla="*/ 234 w 364"/>
                <a:gd name="T41" fmla="*/ 26 h 150"/>
                <a:gd name="T42" fmla="*/ 253 w 364"/>
                <a:gd name="T43" fmla="*/ 25 h 150"/>
                <a:gd name="T44" fmla="*/ 51 w 364"/>
                <a:gd name="T45" fmla="*/ 31 h 150"/>
                <a:gd name="T46" fmla="*/ 63 w 364"/>
                <a:gd name="T47" fmla="*/ 16 h 150"/>
                <a:gd name="T48" fmla="*/ 51 w 364"/>
                <a:gd name="T49" fmla="*/ 31 h 150"/>
                <a:gd name="T50" fmla="*/ 208 w 364"/>
                <a:gd name="T51" fmla="*/ 17 h 150"/>
                <a:gd name="T52" fmla="*/ 227 w 364"/>
                <a:gd name="T53" fmla="*/ 14 h 150"/>
                <a:gd name="T54" fmla="*/ 76 w 364"/>
                <a:gd name="T55" fmla="*/ 21 h 150"/>
                <a:gd name="T56" fmla="*/ 90 w 364"/>
                <a:gd name="T57" fmla="*/ 8 h 150"/>
                <a:gd name="T58" fmla="*/ 76 w 364"/>
                <a:gd name="T59" fmla="*/ 21 h 150"/>
                <a:gd name="T60" fmla="*/ 182 w 364"/>
                <a:gd name="T61" fmla="*/ 11 h 150"/>
                <a:gd name="T62" fmla="*/ 201 w 364"/>
                <a:gd name="T63" fmla="*/ 6 h 150"/>
                <a:gd name="T64" fmla="*/ 102 w 364"/>
                <a:gd name="T65" fmla="*/ 14 h 150"/>
                <a:gd name="T66" fmla="*/ 117 w 364"/>
                <a:gd name="T67" fmla="*/ 2 h 150"/>
                <a:gd name="T68" fmla="*/ 102 w 364"/>
                <a:gd name="T69" fmla="*/ 14 h 150"/>
                <a:gd name="T70" fmla="*/ 155 w 364"/>
                <a:gd name="T71" fmla="*/ 9 h 150"/>
                <a:gd name="T72" fmla="*/ 173 w 364"/>
                <a:gd name="T73" fmla="*/ 1 h 150"/>
                <a:gd name="T74" fmla="*/ 128 w 364"/>
                <a:gd name="T75" fmla="*/ 10 h 150"/>
                <a:gd name="T76" fmla="*/ 145 w 364"/>
                <a:gd name="T77" fmla="*/ 0 h 150"/>
                <a:gd name="T78" fmla="*/ 128 w 364"/>
                <a:gd name="T79" fmla="*/ 1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4" h="150">
                  <a:moveTo>
                    <a:pt x="356" y="150"/>
                  </a:moveTo>
                  <a:cubicBezTo>
                    <a:pt x="354" y="145"/>
                    <a:pt x="352" y="139"/>
                    <a:pt x="349" y="134"/>
                  </a:cubicBezTo>
                  <a:cubicBezTo>
                    <a:pt x="357" y="131"/>
                    <a:pt x="357" y="131"/>
                    <a:pt x="357" y="131"/>
                  </a:cubicBezTo>
                  <a:cubicBezTo>
                    <a:pt x="360" y="136"/>
                    <a:pt x="362" y="141"/>
                    <a:pt x="364" y="147"/>
                  </a:cubicBezTo>
                  <a:lnTo>
                    <a:pt x="356" y="150"/>
                  </a:lnTo>
                  <a:close/>
                  <a:moveTo>
                    <a:pt x="345" y="125"/>
                  </a:moveTo>
                  <a:cubicBezTo>
                    <a:pt x="342" y="121"/>
                    <a:pt x="339" y="116"/>
                    <a:pt x="336" y="111"/>
                  </a:cubicBezTo>
                  <a:cubicBezTo>
                    <a:pt x="343" y="106"/>
                    <a:pt x="343" y="106"/>
                    <a:pt x="343" y="106"/>
                  </a:cubicBezTo>
                  <a:cubicBezTo>
                    <a:pt x="346" y="111"/>
                    <a:pt x="349" y="116"/>
                    <a:pt x="352" y="121"/>
                  </a:cubicBezTo>
                  <a:lnTo>
                    <a:pt x="345" y="125"/>
                  </a:lnTo>
                  <a:close/>
                  <a:moveTo>
                    <a:pt x="330" y="103"/>
                  </a:moveTo>
                  <a:cubicBezTo>
                    <a:pt x="327" y="98"/>
                    <a:pt x="324" y="94"/>
                    <a:pt x="320" y="89"/>
                  </a:cubicBezTo>
                  <a:cubicBezTo>
                    <a:pt x="327" y="84"/>
                    <a:pt x="327" y="84"/>
                    <a:pt x="327" y="84"/>
                  </a:cubicBezTo>
                  <a:cubicBezTo>
                    <a:pt x="330" y="88"/>
                    <a:pt x="334" y="93"/>
                    <a:pt x="337" y="98"/>
                  </a:cubicBezTo>
                  <a:lnTo>
                    <a:pt x="330" y="103"/>
                  </a:lnTo>
                  <a:close/>
                  <a:moveTo>
                    <a:pt x="313" y="82"/>
                  </a:moveTo>
                  <a:cubicBezTo>
                    <a:pt x="310" y="77"/>
                    <a:pt x="306" y="73"/>
                    <a:pt x="302" y="70"/>
                  </a:cubicBezTo>
                  <a:cubicBezTo>
                    <a:pt x="307" y="63"/>
                    <a:pt x="307" y="63"/>
                    <a:pt x="307" y="63"/>
                  </a:cubicBezTo>
                  <a:cubicBezTo>
                    <a:pt x="312" y="67"/>
                    <a:pt x="316" y="71"/>
                    <a:pt x="320" y="76"/>
                  </a:cubicBezTo>
                  <a:lnTo>
                    <a:pt x="313" y="82"/>
                  </a:lnTo>
                  <a:close/>
                  <a:moveTo>
                    <a:pt x="294" y="63"/>
                  </a:moveTo>
                  <a:cubicBezTo>
                    <a:pt x="290" y="59"/>
                    <a:pt x="285" y="56"/>
                    <a:pt x="281" y="52"/>
                  </a:cubicBezTo>
                  <a:cubicBezTo>
                    <a:pt x="286" y="45"/>
                    <a:pt x="286" y="45"/>
                    <a:pt x="286" y="45"/>
                  </a:cubicBezTo>
                  <a:cubicBezTo>
                    <a:pt x="291" y="49"/>
                    <a:pt x="295" y="52"/>
                    <a:pt x="300" y="56"/>
                  </a:cubicBezTo>
                  <a:lnTo>
                    <a:pt x="294" y="63"/>
                  </a:lnTo>
                  <a:close/>
                  <a:moveTo>
                    <a:pt x="5" y="60"/>
                  </a:moveTo>
                  <a:cubicBezTo>
                    <a:pt x="0" y="54"/>
                    <a:pt x="0" y="54"/>
                    <a:pt x="0" y="54"/>
                  </a:cubicBezTo>
                  <a:cubicBezTo>
                    <a:pt x="4" y="50"/>
                    <a:pt x="9" y="46"/>
                    <a:pt x="14" y="43"/>
                  </a:cubicBezTo>
                  <a:cubicBezTo>
                    <a:pt x="19" y="50"/>
                    <a:pt x="19" y="50"/>
                    <a:pt x="19" y="50"/>
                  </a:cubicBezTo>
                  <a:cubicBezTo>
                    <a:pt x="14" y="53"/>
                    <a:pt x="10" y="57"/>
                    <a:pt x="5" y="60"/>
                  </a:cubicBezTo>
                  <a:close/>
                  <a:moveTo>
                    <a:pt x="273" y="46"/>
                  </a:moveTo>
                  <a:cubicBezTo>
                    <a:pt x="268" y="43"/>
                    <a:pt x="263" y="40"/>
                    <a:pt x="258" y="38"/>
                  </a:cubicBezTo>
                  <a:cubicBezTo>
                    <a:pt x="262" y="30"/>
                    <a:pt x="262" y="30"/>
                    <a:pt x="262" y="30"/>
                  </a:cubicBezTo>
                  <a:cubicBezTo>
                    <a:pt x="268" y="33"/>
                    <a:pt x="273" y="36"/>
                    <a:pt x="277" y="39"/>
                  </a:cubicBezTo>
                  <a:lnTo>
                    <a:pt x="273" y="46"/>
                  </a:lnTo>
                  <a:close/>
                  <a:moveTo>
                    <a:pt x="27" y="44"/>
                  </a:moveTo>
                  <a:cubicBezTo>
                    <a:pt x="22" y="37"/>
                    <a:pt x="22" y="37"/>
                    <a:pt x="22" y="37"/>
                  </a:cubicBezTo>
                  <a:cubicBezTo>
                    <a:pt x="27" y="34"/>
                    <a:pt x="32" y="31"/>
                    <a:pt x="38" y="28"/>
                  </a:cubicBezTo>
                  <a:cubicBezTo>
                    <a:pt x="42" y="36"/>
                    <a:pt x="42" y="36"/>
                    <a:pt x="42" y="36"/>
                  </a:cubicBezTo>
                  <a:cubicBezTo>
                    <a:pt x="37" y="38"/>
                    <a:pt x="32" y="41"/>
                    <a:pt x="27" y="44"/>
                  </a:cubicBezTo>
                  <a:close/>
                  <a:moveTo>
                    <a:pt x="249" y="33"/>
                  </a:moveTo>
                  <a:cubicBezTo>
                    <a:pt x="244" y="30"/>
                    <a:pt x="239" y="28"/>
                    <a:pt x="234" y="26"/>
                  </a:cubicBezTo>
                  <a:cubicBezTo>
                    <a:pt x="237" y="18"/>
                    <a:pt x="237" y="18"/>
                    <a:pt x="237" y="18"/>
                  </a:cubicBezTo>
                  <a:cubicBezTo>
                    <a:pt x="243" y="20"/>
                    <a:pt x="248" y="22"/>
                    <a:pt x="253" y="25"/>
                  </a:cubicBezTo>
                  <a:lnTo>
                    <a:pt x="249" y="33"/>
                  </a:lnTo>
                  <a:close/>
                  <a:moveTo>
                    <a:pt x="51" y="31"/>
                  </a:moveTo>
                  <a:cubicBezTo>
                    <a:pt x="47" y="23"/>
                    <a:pt x="47" y="23"/>
                    <a:pt x="47" y="23"/>
                  </a:cubicBezTo>
                  <a:cubicBezTo>
                    <a:pt x="52" y="21"/>
                    <a:pt x="57" y="18"/>
                    <a:pt x="63" y="16"/>
                  </a:cubicBezTo>
                  <a:cubicBezTo>
                    <a:pt x="66" y="24"/>
                    <a:pt x="66" y="24"/>
                    <a:pt x="66" y="24"/>
                  </a:cubicBezTo>
                  <a:cubicBezTo>
                    <a:pt x="61" y="26"/>
                    <a:pt x="56" y="29"/>
                    <a:pt x="51" y="31"/>
                  </a:cubicBezTo>
                  <a:close/>
                  <a:moveTo>
                    <a:pt x="225" y="22"/>
                  </a:moveTo>
                  <a:cubicBezTo>
                    <a:pt x="219" y="20"/>
                    <a:pt x="214" y="18"/>
                    <a:pt x="208" y="17"/>
                  </a:cubicBezTo>
                  <a:cubicBezTo>
                    <a:pt x="211" y="9"/>
                    <a:pt x="211" y="9"/>
                    <a:pt x="211" y="9"/>
                  </a:cubicBezTo>
                  <a:cubicBezTo>
                    <a:pt x="216" y="10"/>
                    <a:pt x="222" y="12"/>
                    <a:pt x="227" y="14"/>
                  </a:cubicBezTo>
                  <a:lnTo>
                    <a:pt x="225" y="22"/>
                  </a:lnTo>
                  <a:close/>
                  <a:moveTo>
                    <a:pt x="76" y="21"/>
                  </a:moveTo>
                  <a:cubicBezTo>
                    <a:pt x="73" y="13"/>
                    <a:pt x="73" y="13"/>
                    <a:pt x="73" y="13"/>
                  </a:cubicBezTo>
                  <a:cubicBezTo>
                    <a:pt x="78" y="11"/>
                    <a:pt x="84" y="9"/>
                    <a:pt x="90" y="8"/>
                  </a:cubicBezTo>
                  <a:cubicBezTo>
                    <a:pt x="92" y="16"/>
                    <a:pt x="92" y="16"/>
                    <a:pt x="92" y="16"/>
                  </a:cubicBezTo>
                  <a:cubicBezTo>
                    <a:pt x="86" y="17"/>
                    <a:pt x="81" y="19"/>
                    <a:pt x="76" y="21"/>
                  </a:cubicBezTo>
                  <a:close/>
                  <a:moveTo>
                    <a:pt x="199" y="14"/>
                  </a:moveTo>
                  <a:cubicBezTo>
                    <a:pt x="193" y="13"/>
                    <a:pt x="188" y="12"/>
                    <a:pt x="182" y="11"/>
                  </a:cubicBezTo>
                  <a:cubicBezTo>
                    <a:pt x="183" y="3"/>
                    <a:pt x="183" y="3"/>
                    <a:pt x="183" y="3"/>
                  </a:cubicBezTo>
                  <a:cubicBezTo>
                    <a:pt x="189" y="4"/>
                    <a:pt x="195" y="5"/>
                    <a:pt x="201" y="6"/>
                  </a:cubicBezTo>
                  <a:lnTo>
                    <a:pt x="199" y="14"/>
                  </a:lnTo>
                  <a:close/>
                  <a:moveTo>
                    <a:pt x="102" y="14"/>
                  </a:moveTo>
                  <a:cubicBezTo>
                    <a:pt x="100" y="5"/>
                    <a:pt x="100" y="5"/>
                    <a:pt x="100" y="5"/>
                  </a:cubicBezTo>
                  <a:cubicBezTo>
                    <a:pt x="105" y="4"/>
                    <a:pt x="111" y="3"/>
                    <a:pt x="117" y="2"/>
                  </a:cubicBezTo>
                  <a:cubicBezTo>
                    <a:pt x="118" y="11"/>
                    <a:pt x="118" y="11"/>
                    <a:pt x="118" y="11"/>
                  </a:cubicBezTo>
                  <a:cubicBezTo>
                    <a:pt x="113" y="11"/>
                    <a:pt x="107" y="12"/>
                    <a:pt x="102" y="14"/>
                  </a:cubicBezTo>
                  <a:close/>
                  <a:moveTo>
                    <a:pt x="172" y="10"/>
                  </a:moveTo>
                  <a:cubicBezTo>
                    <a:pt x="166" y="9"/>
                    <a:pt x="161" y="9"/>
                    <a:pt x="155" y="9"/>
                  </a:cubicBezTo>
                  <a:cubicBezTo>
                    <a:pt x="155" y="0"/>
                    <a:pt x="155" y="0"/>
                    <a:pt x="155" y="0"/>
                  </a:cubicBezTo>
                  <a:cubicBezTo>
                    <a:pt x="161" y="0"/>
                    <a:pt x="167" y="1"/>
                    <a:pt x="173" y="1"/>
                  </a:cubicBezTo>
                  <a:lnTo>
                    <a:pt x="172" y="10"/>
                  </a:lnTo>
                  <a:close/>
                  <a:moveTo>
                    <a:pt x="128" y="10"/>
                  </a:moveTo>
                  <a:cubicBezTo>
                    <a:pt x="127" y="1"/>
                    <a:pt x="127" y="1"/>
                    <a:pt x="127" y="1"/>
                  </a:cubicBezTo>
                  <a:cubicBezTo>
                    <a:pt x="133" y="0"/>
                    <a:pt x="139" y="0"/>
                    <a:pt x="145" y="0"/>
                  </a:cubicBezTo>
                  <a:cubicBezTo>
                    <a:pt x="145" y="9"/>
                    <a:pt x="145" y="9"/>
                    <a:pt x="145" y="9"/>
                  </a:cubicBezTo>
                  <a:cubicBezTo>
                    <a:pt x="139" y="9"/>
                    <a:pt x="134" y="9"/>
                    <a:pt x="128"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90" name="Freeform 140"/>
            <p:cNvSpPr>
              <a:spLocks noEditPoints="1"/>
            </p:cNvSpPr>
            <p:nvPr userDrawn="1"/>
          </p:nvSpPr>
          <p:spPr bwMode="auto">
            <a:xfrm>
              <a:off x="9840913" y="4670426"/>
              <a:ext cx="930275" cy="573088"/>
            </a:xfrm>
            <a:custGeom>
              <a:avLst/>
              <a:gdLst>
                <a:gd name="T0" fmla="*/ 240 w 248"/>
                <a:gd name="T1" fmla="*/ 153 h 153"/>
                <a:gd name="T2" fmla="*/ 237 w 248"/>
                <a:gd name="T3" fmla="*/ 136 h 153"/>
                <a:gd name="T4" fmla="*/ 245 w 248"/>
                <a:gd name="T5" fmla="*/ 134 h 153"/>
                <a:gd name="T6" fmla="*/ 248 w 248"/>
                <a:gd name="T7" fmla="*/ 151 h 153"/>
                <a:gd name="T8" fmla="*/ 240 w 248"/>
                <a:gd name="T9" fmla="*/ 153 h 153"/>
                <a:gd name="T10" fmla="*/ 234 w 248"/>
                <a:gd name="T11" fmla="*/ 126 h 153"/>
                <a:gd name="T12" fmla="*/ 228 w 248"/>
                <a:gd name="T13" fmla="*/ 111 h 153"/>
                <a:gd name="T14" fmla="*/ 236 w 248"/>
                <a:gd name="T15" fmla="*/ 107 h 153"/>
                <a:gd name="T16" fmla="*/ 242 w 248"/>
                <a:gd name="T17" fmla="*/ 124 h 153"/>
                <a:gd name="T18" fmla="*/ 234 w 248"/>
                <a:gd name="T19" fmla="*/ 126 h 153"/>
                <a:gd name="T20" fmla="*/ 224 w 248"/>
                <a:gd name="T21" fmla="*/ 102 h 153"/>
                <a:gd name="T22" fmla="*/ 216 w 248"/>
                <a:gd name="T23" fmla="*/ 87 h 153"/>
                <a:gd name="T24" fmla="*/ 223 w 248"/>
                <a:gd name="T25" fmla="*/ 82 h 153"/>
                <a:gd name="T26" fmla="*/ 232 w 248"/>
                <a:gd name="T27" fmla="*/ 98 h 153"/>
                <a:gd name="T28" fmla="*/ 224 w 248"/>
                <a:gd name="T29" fmla="*/ 102 h 153"/>
                <a:gd name="T30" fmla="*/ 210 w 248"/>
                <a:gd name="T31" fmla="*/ 79 h 153"/>
                <a:gd name="T32" fmla="*/ 200 w 248"/>
                <a:gd name="T33" fmla="*/ 65 h 153"/>
                <a:gd name="T34" fmla="*/ 206 w 248"/>
                <a:gd name="T35" fmla="*/ 60 h 153"/>
                <a:gd name="T36" fmla="*/ 217 w 248"/>
                <a:gd name="T37" fmla="*/ 74 h 153"/>
                <a:gd name="T38" fmla="*/ 210 w 248"/>
                <a:gd name="T39" fmla="*/ 79 h 153"/>
                <a:gd name="T40" fmla="*/ 193 w 248"/>
                <a:gd name="T41" fmla="*/ 58 h 153"/>
                <a:gd name="T42" fmla="*/ 180 w 248"/>
                <a:gd name="T43" fmla="*/ 47 h 153"/>
                <a:gd name="T44" fmla="*/ 186 w 248"/>
                <a:gd name="T45" fmla="*/ 40 h 153"/>
                <a:gd name="T46" fmla="*/ 199 w 248"/>
                <a:gd name="T47" fmla="*/ 52 h 153"/>
                <a:gd name="T48" fmla="*/ 193 w 248"/>
                <a:gd name="T49" fmla="*/ 58 h 153"/>
                <a:gd name="T50" fmla="*/ 173 w 248"/>
                <a:gd name="T51" fmla="*/ 41 h 153"/>
                <a:gd name="T52" fmla="*/ 159 w 248"/>
                <a:gd name="T53" fmla="*/ 31 h 153"/>
                <a:gd name="T54" fmla="*/ 163 w 248"/>
                <a:gd name="T55" fmla="*/ 24 h 153"/>
                <a:gd name="T56" fmla="*/ 178 w 248"/>
                <a:gd name="T57" fmla="*/ 34 h 153"/>
                <a:gd name="T58" fmla="*/ 173 w 248"/>
                <a:gd name="T59" fmla="*/ 41 h 153"/>
                <a:gd name="T60" fmla="*/ 150 w 248"/>
                <a:gd name="T61" fmla="*/ 27 h 153"/>
                <a:gd name="T62" fmla="*/ 134 w 248"/>
                <a:gd name="T63" fmla="*/ 20 h 153"/>
                <a:gd name="T64" fmla="*/ 138 w 248"/>
                <a:gd name="T65" fmla="*/ 12 h 153"/>
                <a:gd name="T66" fmla="*/ 154 w 248"/>
                <a:gd name="T67" fmla="*/ 19 h 153"/>
                <a:gd name="T68" fmla="*/ 150 w 248"/>
                <a:gd name="T69" fmla="*/ 27 h 153"/>
                <a:gd name="T70" fmla="*/ 4 w 248"/>
                <a:gd name="T71" fmla="*/ 23 h 153"/>
                <a:gd name="T72" fmla="*/ 0 w 248"/>
                <a:gd name="T73" fmla="*/ 16 h 153"/>
                <a:gd name="T74" fmla="*/ 17 w 248"/>
                <a:gd name="T75" fmla="*/ 9 h 153"/>
                <a:gd name="T76" fmla="*/ 19 w 248"/>
                <a:gd name="T77" fmla="*/ 17 h 153"/>
                <a:gd name="T78" fmla="*/ 4 w 248"/>
                <a:gd name="T79" fmla="*/ 23 h 153"/>
                <a:gd name="T80" fmla="*/ 125 w 248"/>
                <a:gd name="T81" fmla="*/ 16 h 153"/>
                <a:gd name="T82" fmla="*/ 109 w 248"/>
                <a:gd name="T83" fmla="*/ 12 h 153"/>
                <a:gd name="T84" fmla="*/ 111 w 248"/>
                <a:gd name="T85" fmla="*/ 4 h 153"/>
                <a:gd name="T86" fmla="*/ 128 w 248"/>
                <a:gd name="T87" fmla="*/ 8 h 153"/>
                <a:gd name="T88" fmla="*/ 125 w 248"/>
                <a:gd name="T89" fmla="*/ 16 h 153"/>
                <a:gd name="T90" fmla="*/ 29 w 248"/>
                <a:gd name="T91" fmla="*/ 14 h 153"/>
                <a:gd name="T92" fmla="*/ 27 w 248"/>
                <a:gd name="T93" fmla="*/ 6 h 153"/>
                <a:gd name="T94" fmla="*/ 44 w 248"/>
                <a:gd name="T95" fmla="*/ 2 h 153"/>
                <a:gd name="T96" fmla="*/ 45 w 248"/>
                <a:gd name="T97" fmla="*/ 11 h 153"/>
                <a:gd name="T98" fmla="*/ 29 w 248"/>
                <a:gd name="T99" fmla="*/ 14 h 153"/>
                <a:gd name="T100" fmla="*/ 99 w 248"/>
                <a:gd name="T101" fmla="*/ 10 h 153"/>
                <a:gd name="T102" fmla="*/ 82 w 248"/>
                <a:gd name="T103" fmla="*/ 9 h 153"/>
                <a:gd name="T104" fmla="*/ 83 w 248"/>
                <a:gd name="T105" fmla="*/ 0 h 153"/>
                <a:gd name="T106" fmla="*/ 100 w 248"/>
                <a:gd name="T107" fmla="*/ 2 h 153"/>
                <a:gd name="T108" fmla="*/ 99 w 248"/>
                <a:gd name="T109" fmla="*/ 10 h 153"/>
                <a:gd name="T110" fmla="*/ 55 w 248"/>
                <a:gd name="T111" fmla="*/ 9 h 153"/>
                <a:gd name="T112" fmla="*/ 54 w 248"/>
                <a:gd name="T113" fmla="*/ 1 h 153"/>
                <a:gd name="T114" fmla="*/ 72 w 248"/>
                <a:gd name="T115" fmla="*/ 0 h 153"/>
                <a:gd name="T116" fmla="*/ 72 w 248"/>
                <a:gd name="T117" fmla="*/ 8 h 153"/>
                <a:gd name="T118" fmla="*/ 55 w 248"/>
                <a:gd name="T119" fmla="*/ 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8" h="153">
                  <a:moveTo>
                    <a:pt x="240" y="153"/>
                  </a:moveTo>
                  <a:cubicBezTo>
                    <a:pt x="239" y="147"/>
                    <a:pt x="238" y="142"/>
                    <a:pt x="237" y="136"/>
                  </a:cubicBezTo>
                  <a:cubicBezTo>
                    <a:pt x="245" y="134"/>
                    <a:pt x="245" y="134"/>
                    <a:pt x="245" y="134"/>
                  </a:cubicBezTo>
                  <a:cubicBezTo>
                    <a:pt x="246" y="140"/>
                    <a:pt x="247" y="146"/>
                    <a:pt x="248" y="151"/>
                  </a:cubicBezTo>
                  <a:lnTo>
                    <a:pt x="240" y="153"/>
                  </a:lnTo>
                  <a:close/>
                  <a:moveTo>
                    <a:pt x="234" y="126"/>
                  </a:moveTo>
                  <a:cubicBezTo>
                    <a:pt x="232" y="121"/>
                    <a:pt x="230" y="116"/>
                    <a:pt x="228" y="111"/>
                  </a:cubicBezTo>
                  <a:cubicBezTo>
                    <a:pt x="236" y="107"/>
                    <a:pt x="236" y="107"/>
                    <a:pt x="236" y="107"/>
                  </a:cubicBezTo>
                  <a:cubicBezTo>
                    <a:pt x="238" y="113"/>
                    <a:pt x="240" y="118"/>
                    <a:pt x="242" y="124"/>
                  </a:cubicBezTo>
                  <a:lnTo>
                    <a:pt x="234" y="126"/>
                  </a:lnTo>
                  <a:close/>
                  <a:moveTo>
                    <a:pt x="224" y="102"/>
                  </a:moveTo>
                  <a:cubicBezTo>
                    <a:pt x="221" y="97"/>
                    <a:pt x="219" y="92"/>
                    <a:pt x="216" y="87"/>
                  </a:cubicBezTo>
                  <a:cubicBezTo>
                    <a:pt x="223" y="82"/>
                    <a:pt x="223" y="82"/>
                    <a:pt x="223" y="82"/>
                  </a:cubicBezTo>
                  <a:cubicBezTo>
                    <a:pt x="226" y="87"/>
                    <a:pt x="229" y="92"/>
                    <a:pt x="232" y="98"/>
                  </a:cubicBezTo>
                  <a:lnTo>
                    <a:pt x="224" y="102"/>
                  </a:lnTo>
                  <a:close/>
                  <a:moveTo>
                    <a:pt x="210" y="79"/>
                  </a:moveTo>
                  <a:cubicBezTo>
                    <a:pt x="207" y="74"/>
                    <a:pt x="203" y="70"/>
                    <a:pt x="200" y="65"/>
                  </a:cubicBezTo>
                  <a:cubicBezTo>
                    <a:pt x="206" y="60"/>
                    <a:pt x="206" y="60"/>
                    <a:pt x="206" y="60"/>
                  </a:cubicBezTo>
                  <a:cubicBezTo>
                    <a:pt x="210" y="64"/>
                    <a:pt x="214" y="69"/>
                    <a:pt x="217" y="74"/>
                  </a:cubicBezTo>
                  <a:lnTo>
                    <a:pt x="210" y="79"/>
                  </a:lnTo>
                  <a:close/>
                  <a:moveTo>
                    <a:pt x="193" y="58"/>
                  </a:moveTo>
                  <a:cubicBezTo>
                    <a:pt x="189" y="54"/>
                    <a:pt x="185" y="50"/>
                    <a:pt x="180" y="47"/>
                  </a:cubicBezTo>
                  <a:cubicBezTo>
                    <a:pt x="186" y="40"/>
                    <a:pt x="186" y="40"/>
                    <a:pt x="186" y="40"/>
                  </a:cubicBezTo>
                  <a:cubicBezTo>
                    <a:pt x="190" y="44"/>
                    <a:pt x="195" y="48"/>
                    <a:pt x="199" y="52"/>
                  </a:cubicBezTo>
                  <a:lnTo>
                    <a:pt x="193" y="58"/>
                  </a:lnTo>
                  <a:close/>
                  <a:moveTo>
                    <a:pt x="173" y="41"/>
                  </a:moveTo>
                  <a:cubicBezTo>
                    <a:pt x="168" y="37"/>
                    <a:pt x="163" y="34"/>
                    <a:pt x="159" y="31"/>
                  </a:cubicBezTo>
                  <a:cubicBezTo>
                    <a:pt x="163" y="24"/>
                    <a:pt x="163" y="24"/>
                    <a:pt x="163" y="24"/>
                  </a:cubicBezTo>
                  <a:cubicBezTo>
                    <a:pt x="168" y="27"/>
                    <a:pt x="173" y="30"/>
                    <a:pt x="178" y="34"/>
                  </a:cubicBezTo>
                  <a:lnTo>
                    <a:pt x="173" y="41"/>
                  </a:lnTo>
                  <a:close/>
                  <a:moveTo>
                    <a:pt x="150" y="27"/>
                  </a:moveTo>
                  <a:cubicBezTo>
                    <a:pt x="145" y="24"/>
                    <a:pt x="140" y="22"/>
                    <a:pt x="134" y="20"/>
                  </a:cubicBezTo>
                  <a:cubicBezTo>
                    <a:pt x="138" y="12"/>
                    <a:pt x="138" y="12"/>
                    <a:pt x="138" y="12"/>
                  </a:cubicBezTo>
                  <a:cubicBezTo>
                    <a:pt x="143" y="14"/>
                    <a:pt x="148" y="16"/>
                    <a:pt x="154" y="19"/>
                  </a:cubicBezTo>
                  <a:lnTo>
                    <a:pt x="150" y="27"/>
                  </a:lnTo>
                  <a:close/>
                  <a:moveTo>
                    <a:pt x="4" y="23"/>
                  </a:moveTo>
                  <a:cubicBezTo>
                    <a:pt x="0" y="16"/>
                    <a:pt x="0" y="16"/>
                    <a:pt x="0" y="16"/>
                  </a:cubicBezTo>
                  <a:cubicBezTo>
                    <a:pt x="6" y="13"/>
                    <a:pt x="11" y="11"/>
                    <a:pt x="17" y="9"/>
                  </a:cubicBezTo>
                  <a:cubicBezTo>
                    <a:pt x="19" y="17"/>
                    <a:pt x="19" y="17"/>
                    <a:pt x="19" y="17"/>
                  </a:cubicBezTo>
                  <a:cubicBezTo>
                    <a:pt x="14" y="19"/>
                    <a:pt x="9" y="21"/>
                    <a:pt x="4" y="23"/>
                  </a:cubicBezTo>
                  <a:close/>
                  <a:moveTo>
                    <a:pt x="125" y="16"/>
                  </a:moveTo>
                  <a:cubicBezTo>
                    <a:pt x="120" y="15"/>
                    <a:pt x="114" y="13"/>
                    <a:pt x="109" y="12"/>
                  </a:cubicBezTo>
                  <a:cubicBezTo>
                    <a:pt x="111" y="4"/>
                    <a:pt x="111" y="4"/>
                    <a:pt x="111" y="4"/>
                  </a:cubicBezTo>
                  <a:cubicBezTo>
                    <a:pt x="116" y="5"/>
                    <a:pt x="122" y="6"/>
                    <a:pt x="128" y="8"/>
                  </a:cubicBezTo>
                  <a:lnTo>
                    <a:pt x="125" y="16"/>
                  </a:lnTo>
                  <a:close/>
                  <a:moveTo>
                    <a:pt x="29" y="14"/>
                  </a:moveTo>
                  <a:cubicBezTo>
                    <a:pt x="27" y="6"/>
                    <a:pt x="27" y="6"/>
                    <a:pt x="27" y="6"/>
                  </a:cubicBezTo>
                  <a:cubicBezTo>
                    <a:pt x="32" y="4"/>
                    <a:pt x="38" y="3"/>
                    <a:pt x="44" y="2"/>
                  </a:cubicBezTo>
                  <a:cubicBezTo>
                    <a:pt x="45" y="11"/>
                    <a:pt x="45" y="11"/>
                    <a:pt x="45" y="11"/>
                  </a:cubicBezTo>
                  <a:cubicBezTo>
                    <a:pt x="40" y="12"/>
                    <a:pt x="34" y="13"/>
                    <a:pt x="29" y="14"/>
                  </a:cubicBezTo>
                  <a:close/>
                  <a:moveTo>
                    <a:pt x="99" y="10"/>
                  </a:moveTo>
                  <a:cubicBezTo>
                    <a:pt x="93" y="9"/>
                    <a:pt x="88" y="9"/>
                    <a:pt x="82" y="9"/>
                  </a:cubicBezTo>
                  <a:cubicBezTo>
                    <a:pt x="83" y="0"/>
                    <a:pt x="83" y="0"/>
                    <a:pt x="83" y="0"/>
                  </a:cubicBezTo>
                  <a:cubicBezTo>
                    <a:pt x="88" y="0"/>
                    <a:pt x="94" y="1"/>
                    <a:pt x="100" y="2"/>
                  </a:cubicBezTo>
                  <a:lnTo>
                    <a:pt x="99" y="10"/>
                  </a:lnTo>
                  <a:close/>
                  <a:moveTo>
                    <a:pt x="55" y="9"/>
                  </a:moveTo>
                  <a:cubicBezTo>
                    <a:pt x="54" y="1"/>
                    <a:pt x="54" y="1"/>
                    <a:pt x="54" y="1"/>
                  </a:cubicBezTo>
                  <a:cubicBezTo>
                    <a:pt x="60" y="0"/>
                    <a:pt x="66" y="0"/>
                    <a:pt x="72" y="0"/>
                  </a:cubicBezTo>
                  <a:cubicBezTo>
                    <a:pt x="72" y="8"/>
                    <a:pt x="72" y="8"/>
                    <a:pt x="72" y="8"/>
                  </a:cubicBezTo>
                  <a:cubicBezTo>
                    <a:pt x="67" y="8"/>
                    <a:pt x="61" y="9"/>
                    <a:pt x="55"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91" name="Freeform 141"/>
            <p:cNvSpPr>
              <a:spLocks noEditPoints="1"/>
            </p:cNvSpPr>
            <p:nvPr userDrawn="1"/>
          </p:nvSpPr>
          <p:spPr bwMode="auto">
            <a:xfrm>
              <a:off x="10110788" y="4265613"/>
              <a:ext cx="1062037" cy="1233488"/>
            </a:xfrm>
            <a:custGeom>
              <a:avLst/>
              <a:gdLst>
                <a:gd name="T0" fmla="*/ 273 w 283"/>
                <a:gd name="T1" fmla="*/ 328 h 329"/>
                <a:gd name="T2" fmla="*/ 282 w 283"/>
                <a:gd name="T3" fmla="*/ 311 h 329"/>
                <a:gd name="T4" fmla="*/ 283 w 283"/>
                <a:gd name="T5" fmla="*/ 301 h 329"/>
                <a:gd name="T6" fmla="*/ 277 w 283"/>
                <a:gd name="T7" fmla="*/ 284 h 329"/>
                <a:gd name="T8" fmla="*/ 283 w 283"/>
                <a:gd name="T9" fmla="*/ 284 h 329"/>
                <a:gd name="T10" fmla="*/ 276 w 283"/>
                <a:gd name="T11" fmla="*/ 273 h 329"/>
                <a:gd name="T12" fmla="*/ 282 w 283"/>
                <a:gd name="T13" fmla="*/ 256 h 329"/>
                <a:gd name="T14" fmla="*/ 276 w 283"/>
                <a:gd name="T15" fmla="*/ 273 h 329"/>
                <a:gd name="T16" fmla="*/ 271 w 283"/>
                <a:gd name="T17" fmla="*/ 230 h 329"/>
                <a:gd name="T18" fmla="*/ 281 w 283"/>
                <a:gd name="T19" fmla="*/ 246 h 329"/>
                <a:gd name="T20" fmla="*/ 269 w 283"/>
                <a:gd name="T21" fmla="*/ 220 h 329"/>
                <a:gd name="T22" fmla="*/ 271 w 283"/>
                <a:gd name="T23" fmla="*/ 201 h 329"/>
                <a:gd name="T24" fmla="*/ 269 w 283"/>
                <a:gd name="T25" fmla="*/ 220 h 329"/>
                <a:gd name="T26" fmla="*/ 255 w 283"/>
                <a:gd name="T27" fmla="*/ 178 h 329"/>
                <a:gd name="T28" fmla="*/ 268 w 283"/>
                <a:gd name="T29" fmla="*/ 191 h 329"/>
                <a:gd name="T30" fmla="*/ 251 w 283"/>
                <a:gd name="T31" fmla="*/ 168 h 329"/>
                <a:gd name="T32" fmla="*/ 250 w 283"/>
                <a:gd name="T33" fmla="*/ 150 h 329"/>
                <a:gd name="T34" fmla="*/ 251 w 283"/>
                <a:gd name="T35" fmla="*/ 168 h 329"/>
                <a:gd name="T36" fmla="*/ 230 w 283"/>
                <a:gd name="T37" fmla="*/ 130 h 329"/>
                <a:gd name="T38" fmla="*/ 245 w 283"/>
                <a:gd name="T39" fmla="*/ 141 h 329"/>
                <a:gd name="T40" fmla="*/ 224 w 283"/>
                <a:gd name="T41" fmla="*/ 122 h 329"/>
                <a:gd name="T42" fmla="*/ 219 w 283"/>
                <a:gd name="T43" fmla="*/ 104 h 329"/>
                <a:gd name="T44" fmla="*/ 224 w 283"/>
                <a:gd name="T45" fmla="*/ 122 h 329"/>
                <a:gd name="T46" fmla="*/ 195 w 283"/>
                <a:gd name="T47" fmla="*/ 88 h 329"/>
                <a:gd name="T48" fmla="*/ 212 w 283"/>
                <a:gd name="T49" fmla="*/ 96 h 329"/>
                <a:gd name="T50" fmla="*/ 188 w 283"/>
                <a:gd name="T51" fmla="*/ 81 h 329"/>
                <a:gd name="T52" fmla="*/ 180 w 283"/>
                <a:gd name="T53" fmla="*/ 65 h 329"/>
                <a:gd name="T54" fmla="*/ 188 w 283"/>
                <a:gd name="T55" fmla="*/ 81 h 329"/>
                <a:gd name="T56" fmla="*/ 153 w 283"/>
                <a:gd name="T57" fmla="*/ 54 h 329"/>
                <a:gd name="T58" fmla="*/ 171 w 283"/>
                <a:gd name="T59" fmla="*/ 58 h 329"/>
                <a:gd name="T60" fmla="*/ 145 w 283"/>
                <a:gd name="T61" fmla="*/ 48 h 329"/>
                <a:gd name="T62" fmla="*/ 133 w 283"/>
                <a:gd name="T63" fmla="*/ 34 h 329"/>
                <a:gd name="T64" fmla="*/ 145 w 283"/>
                <a:gd name="T65" fmla="*/ 48 h 329"/>
                <a:gd name="T66" fmla="*/ 106 w 283"/>
                <a:gd name="T67" fmla="*/ 28 h 329"/>
                <a:gd name="T68" fmla="*/ 124 w 283"/>
                <a:gd name="T69" fmla="*/ 29 h 329"/>
                <a:gd name="T70" fmla="*/ 96 w 283"/>
                <a:gd name="T71" fmla="*/ 24 h 329"/>
                <a:gd name="T72" fmla="*/ 82 w 283"/>
                <a:gd name="T73" fmla="*/ 12 h 329"/>
                <a:gd name="T74" fmla="*/ 96 w 283"/>
                <a:gd name="T75" fmla="*/ 24 h 329"/>
                <a:gd name="T76" fmla="*/ 54 w 283"/>
                <a:gd name="T77" fmla="*/ 12 h 329"/>
                <a:gd name="T78" fmla="*/ 72 w 283"/>
                <a:gd name="T79" fmla="*/ 9 h 329"/>
                <a:gd name="T80" fmla="*/ 44 w 283"/>
                <a:gd name="T81" fmla="*/ 11 h 329"/>
                <a:gd name="T82" fmla="*/ 27 w 283"/>
                <a:gd name="T83" fmla="*/ 1 h 329"/>
                <a:gd name="T84" fmla="*/ 44 w 283"/>
                <a:gd name="T85" fmla="*/ 11 h 329"/>
                <a:gd name="T86" fmla="*/ 0 w 283"/>
                <a:gd name="T87" fmla="*/ 7 h 329"/>
                <a:gd name="T88" fmla="*/ 17 w 283"/>
                <a:gd name="T89" fmla="*/ 1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 h="329">
                  <a:moveTo>
                    <a:pt x="280" y="329"/>
                  </a:moveTo>
                  <a:cubicBezTo>
                    <a:pt x="273" y="328"/>
                    <a:pt x="273" y="328"/>
                    <a:pt x="273" y="328"/>
                  </a:cubicBezTo>
                  <a:cubicBezTo>
                    <a:pt x="274" y="322"/>
                    <a:pt x="275" y="316"/>
                    <a:pt x="275" y="311"/>
                  </a:cubicBezTo>
                  <a:cubicBezTo>
                    <a:pt x="282" y="311"/>
                    <a:pt x="282" y="311"/>
                    <a:pt x="282" y="311"/>
                  </a:cubicBezTo>
                  <a:cubicBezTo>
                    <a:pt x="282" y="317"/>
                    <a:pt x="281" y="323"/>
                    <a:pt x="280" y="329"/>
                  </a:cubicBezTo>
                  <a:close/>
                  <a:moveTo>
                    <a:pt x="283" y="301"/>
                  </a:moveTo>
                  <a:cubicBezTo>
                    <a:pt x="276" y="301"/>
                    <a:pt x="276" y="301"/>
                    <a:pt x="276" y="301"/>
                  </a:cubicBezTo>
                  <a:cubicBezTo>
                    <a:pt x="276" y="295"/>
                    <a:pt x="277" y="290"/>
                    <a:pt x="277" y="284"/>
                  </a:cubicBezTo>
                  <a:cubicBezTo>
                    <a:pt x="283" y="284"/>
                    <a:pt x="283" y="284"/>
                    <a:pt x="283" y="284"/>
                  </a:cubicBezTo>
                  <a:cubicBezTo>
                    <a:pt x="283" y="284"/>
                    <a:pt x="283" y="284"/>
                    <a:pt x="283" y="284"/>
                  </a:cubicBezTo>
                  <a:cubicBezTo>
                    <a:pt x="283" y="290"/>
                    <a:pt x="283" y="295"/>
                    <a:pt x="283" y="301"/>
                  </a:cubicBezTo>
                  <a:close/>
                  <a:moveTo>
                    <a:pt x="276" y="273"/>
                  </a:moveTo>
                  <a:cubicBezTo>
                    <a:pt x="276" y="268"/>
                    <a:pt x="276" y="262"/>
                    <a:pt x="275" y="257"/>
                  </a:cubicBezTo>
                  <a:cubicBezTo>
                    <a:pt x="282" y="256"/>
                    <a:pt x="282" y="256"/>
                    <a:pt x="282" y="256"/>
                  </a:cubicBezTo>
                  <a:cubicBezTo>
                    <a:pt x="283" y="262"/>
                    <a:pt x="283" y="267"/>
                    <a:pt x="283" y="273"/>
                  </a:cubicBezTo>
                  <a:lnTo>
                    <a:pt x="276" y="273"/>
                  </a:lnTo>
                  <a:close/>
                  <a:moveTo>
                    <a:pt x="274" y="246"/>
                  </a:moveTo>
                  <a:cubicBezTo>
                    <a:pt x="273" y="241"/>
                    <a:pt x="272" y="235"/>
                    <a:pt x="271" y="230"/>
                  </a:cubicBezTo>
                  <a:cubicBezTo>
                    <a:pt x="278" y="228"/>
                    <a:pt x="278" y="228"/>
                    <a:pt x="278" y="228"/>
                  </a:cubicBezTo>
                  <a:cubicBezTo>
                    <a:pt x="279" y="234"/>
                    <a:pt x="280" y="240"/>
                    <a:pt x="281" y="246"/>
                  </a:cubicBezTo>
                  <a:lnTo>
                    <a:pt x="274" y="246"/>
                  </a:lnTo>
                  <a:close/>
                  <a:moveTo>
                    <a:pt x="269" y="220"/>
                  </a:moveTo>
                  <a:cubicBezTo>
                    <a:pt x="268" y="214"/>
                    <a:pt x="266" y="209"/>
                    <a:pt x="265" y="203"/>
                  </a:cubicBezTo>
                  <a:cubicBezTo>
                    <a:pt x="271" y="201"/>
                    <a:pt x="271" y="201"/>
                    <a:pt x="271" y="201"/>
                  </a:cubicBezTo>
                  <a:cubicBezTo>
                    <a:pt x="273" y="207"/>
                    <a:pt x="274" y="212"/>
                    <a:pt x="276" y="218"/>
                  </a:cubicBezTo>
                  <a:lnTo>
                    <a:pt x="269" y="220"/>
                  </a:lnTo>
                  <a:close/>
                  <a:moveTo>
                    <a:pt x="261" y="194"/>
                  </a:moveTo>
                  <a:cubicBezTo>
                    <a:pt x="260" y="188"/>
                    <a:pt x="258" y="183"/>
                    <a:pt x="255" y="178"/>
                  </a:cubicBezTo>
                  <a:cubicBezTo>
                    <a:pt x="262" y="175"/>
                    <a:pt x="262" y="175"/>
                    <a:pt x="262" y="175"/>
                  </a:cubicBezTo>
                  <a:cubicBezTo>
                    <a:pt x="264" y="180"/>
                    <a:pt x="266" y="186"/>
                    <a:pt x="268" y="191"/>
                  </a:cubicBezTo>
                  <a:lnTo>
                    <a:pt x="261" y="194"/>
                  </a:lnTo>
                  <a:close/>
                  <a:moveTo>
                    <a:pt x="251" y="168"/>
                  </a:moveTo>
                  <a:cubicBezTo>
                    <a:pt x="249" y="163"/>
                    <a:pt x="247" y="158"/>
                    <a:pt x="244" y="153"/>
                  </a:cubicBezTo>
                  <a:cubicBezTo>
                    <a:pt x="250" y="150"/>
                    <a:pt x="250" y="150"/>
                    <a:pt x="250" y="150"/>
                  </a:cubicBezTo>
                  <a:cubicBezTo>
                    <a:pt x="253" y="155"/>
                    <a:pt x="255" y="160"/>
                    <a:pt x="258" y="166"/>
                  </a:cubicBezTo>
                  <a:lnTo>
                    <a:pt x="251" y="168"/>
                  </a:lnTo>
                  <a:close/>
                  <a:moveTo>
                    <a:pt x="239" y="144"/>
                  </a:moveTo>
                  <a:cubicBezTo>
                    <a:pt x="236" y="140"/>
                    <a:pt x="233" y="135"/>
                    <a:pt x="230" y="130"/>
                  </a:cubicBezTo>
                  <a:cubicBezTo>
                    <a:pt x="236" y="126"/>
                    <a:pt x="236" y="126"/>
                    <a:pt x="236" y="126"/>
                  </a:cubicBezTo>
                  <a:cubicBezTo>
                    <a:pt x="239" y="131"/>
                    <a:pt x="242" y="136"/>
                    <a:pt x="245" y="141"/>
                  </a:cubicBezTo>
                  <a:lnTo>
                    <a:pt x="239" y="144"/>
                  </a:lnTo>
                  <a:close/>
                  <a:moveTo>
                    <a:pt x="224" y="122"/>
                  </a:moveTo>
                  <a:cubicBezTo>
                    <a:pt x="221" y="117"/>
                    <a:pt x="217" y="113"/>
                    <a:pt x="214" y="108"/>
                  </a:cubicBezTo>
                  <a:cubicBezTo>
                    <a:pt x="219" y="104"/>
                    <a:pt x="219" y="104"/>
                    <a:pt x="219" y="104"/>
                  </a:cubicBezTo>
                  <a:cubicBezTo>
                    <a:pt x="223" y="108"/>
                    <a:pt x="226" y="113"/>
                    <a:pt x="230" y="118"/>
                  </a:cubicBezTo>
                  <a:lnTo>
                    <a:pt x="224" y="122"/>
                  </a:lnTo>
                  <a:close/>
                  <a:moveTo>
                    <a:pt x="207" y="101"/>
                  </a:moveTo>
                  <a:cubicBezTo>
                    <a:pt x="203" y="96"/>
                    <a:pt x="199" y="92"/>
                    <a:pt x="195" y="88"/>
                  </a:cubicBezTo>
                  <a:cubicBezTo>
                    <a:pt x="200" y="83"/>
                    <a:pt x="200" y="83"/>
                    <a:pt x="200" y="83"/>
                  </a:cubicBezTo>
                  <a:cubicBezTo>
                    <a:pt x="204" y="87"/>
                    <a:pt x="208" y="92"/>
                    <a:pt x="212" y="96"/>
                  </a:cubicBezTo>
                  <a:lnTo>
                    <a:pt x="207" y="101"/>
                  </a:lnTo>
                  <a:close/>
                  <a:moveTo>
                    <a:pt x="188" y="81"/>
                  </a:moveTo>
                  <a:cubicBezTo>
                    <a:pt x="184" y="77"/>
                    <a:pt x="180" y="73"/>
                    <a:pt x="175" y="70"/>
                  </a:cubicBezTo>
                  <a:cubicBezTo>
                    <a:pt x="180" y="65"/>
                    <a:pt x="180" y="65"/>
                    <a:pt x="180" y="65"/>
                  </a:cubicBezTo>
                  <a:cubicBezTo>
                    <a:pt x="184" y="68"/>
                    <a:pt x="189" y="72"/>
                    <a:pt x="193" y="76"/>
                  </a:cubicBezTo>
                  <a:lnTo>
                    <a:pt x="188" y="81"/>
                  </a:lnTo>
                  <a:close/>
                  <a:moveTo>
                    <a:pt x="167" y="64"/>
                  </a:moveTo>
                  <a:cubicBezTo>
                    <a:pt x="163" y="60"/>
                    <a:pt x="158" y="57"/>
                    <a:pt x="153" y="54"/>
                  </a:cubicBezTo>
                  <a:cubicBezTo>
                    <a:pt x="157" y="48"/>
                    <a:pt x="157" y="48"/>
                    <a:pt x="157" y="48"/>
                  </a:cubicBezTo>
                  <a:cubicBezTo>
                    <a:pt x="162" y="51"/>
                    <a:pt x="167" y="55"/>
                    <a:pt x="171" y="58"/>
                  </a:cubicBezTo>
                  <a:lnTo>
                    <a:pt x="167" y="64"/>
                  </a:lnTo>
                  <a:close/>
                  <a:moveTo>
                    <a:pt x="145" y="48"/>
                  </a:moveTo>
                  <a:cubicBezTo>
                    <a:pt x="140" y="45"/>
                    <a:pt x="135" y="42"/>
                    <a:pt x="130" y="40"/>
                  </a:cubicBezTo>
                  <a:cubicBezTo>
                    <a:pt x="133" y="34"/>
                    <a:pt x="133" y="34"/>
                    <a:pt x="133" y="34"/>
                  </a:cubicBezTo>
                  <a:cubicBezTo>
                    <a:pt x="139" y="36"/>
                    <a:pt x="144" y="39"/>
                    <a:pt x="149" y="42"/>
                  </a:cubicBezTo>
                  <a:lnTo>
                    <a:pt x="145" y="48"/>
                  </a:lnTo>
                  <a:close/>
                  <a:moveTo>
                    <a:pt x="121" y="35"/>
                  </a:moveTo>
                  <a:cubicBezTo>
                    <a:pt x="116" y="33"/>
                    <a:pt x="111" y="30"/>
                    <a:pt x="106" y="28"/>
                  </a:cubicBezTo>
                  <a:cubicBezTo>
                    <a:pt x="108" y="22"/>
                    <a:pt x="108" y="22"/>
                    <a:pt x="108" y="22"/>
                  </a:cubicBezTo>
                  <a:cubicBezTo>
                    <a:pt x="114" y="24"/>
                    <a:pt x="119" y="26"/>
                    <a:pt x="124" y="29"/>
                  </a:cubicBezTo>
                  <a:lnTo>
                    <a:pt x="121" y="35"/>
                  </a:lnTo>
                  <a:close/>
                  <a:moveTo>
                    <a:pt x="96" y="24"/>
                  </a:moveTo>
                  <a:cubicBezTo>
                    <a:pt x="91" y="22"/>
                    <a:pt x="85" y="21"/>
                    <a:pt x="80" y="19"/>
                  </a:cubicBezTo>
                  <a:cubicBezTo>
                    <a:pt x="82" y="12"/>
                    <a:pt x="82" y="12"/>
                    <a:pt x="82" y="12"/>
                  </a:cubicBezTo>
                  <a:cubicBezTo>
                    <a:pt x="88" y="14"/>
                    <a:pt x="93" y="16"/>
                    <a:pt x="98" y="18"/>
                  </a:cubicBezTo>
                  <a:lnTo>
                    <a:pt x="96" y="24"/>
                  </a:lnTo>
                  <a:close/>
                  <a:moveTo>
                    <a:pt x="70" y="16"/>
                  </a:moveTo>
                  <a:cubicBezTo>
                    <a:pt x="65" y="15"/>
                    <a:pt x="59" y="13"/>
                    <a:pt x="54" y="12"/>
                  </a:cubicBezTo>
                  <a:cubicBezTo>
                    <a:pt x="55" y="6"/>
                    <a:pt x="55" y="6"/>
                    <a:pt x="55" y="6"/>
                  </a:cubicBezTo>
                  <a:cubicBezTo>
                    <a:pt x="61" y="7"/>
                    <a:pt x="66" y="8"/>
                    <a:pt x="72" y="9"/>
                  </a:cubicBezTo>
                  <a:lnTo>
                    <a:pt x="70" y="16"/>
                  </a:lnTo>
                  <a:close/>
                  <a:moveTo>
                    <a:pt x="44" y="11"/>
                  </a:moveTo>
                  <a:cubicBezTo>
                    <a:pt x="38" y="10"/>
                    <a:pt x="32" y="9"/>
                    <a:pt x="27" y="8"/>
                  </a:cubicBezTo>
                  <a:cubicBezTo>
                    <a:pt x="27" y="1"/>
                    <a:pt x="27" y="1"/>
                    <a:pt x="27" y="1"/>
                  </a:cubicBezTo>
                  <a:cubicBezTo>
                    <a:pt x="33" y="2"/>
                    <a:pt x="39" y="3"/>
                    <a:pt x="45" y="4"/>
                  </a:cubicBezTo>
                  <a:lnTo>
                    <a:pt x="44" y="11"/>
                  </a:lnTo>
                  <a:close/>
                  <a:moveTo>
                    <a:pt x="17" y="8"/>
                  </a:moveTo>
                  <a:cubicBezTo>
                    <a:pt x="11" y="7"/>
                    <a:pt x="5" y="7"/>
                    <a:pt x="0" y="7"/>
                  </a:cubicBezTo>
                  <a:cubicBezTo>
                    <a:pt x="0" y="0"/>
                    <a:pt x="0" y="0"/>
                    <a:pt x="0" y="0"/>
                  </a:cubicBezTo>
                  <a:cubicBezTo>
                    <a:pt x="5" y="0"/>
                    <a:pt x="11" y="0"/>
                    <a:pt x="17" y="1"/>
                  </a:cubicBezTo>
                  <a:lnTo>
                    <a:pt x="17"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92" name="Freeform 142"/>
            <p:cNvSpPr>
              <a:spLocks noEditPoints="1"/>
            </p:cNvSpPr>
            <p:nvPr userDrawn="1"/>
          </p:nvSpPr>
          <p:spPr bwMode="auto">
            <a:xfrm>
              <a:off x="9353550" y="4065588"/>
              <a:ext cx="2025650" cy="1844675"/>
            </a:xfrm>
            <a:custGeom>
              <a:avLst/>
              <a:gdLst>
                <a:gd name="T0" fmla="*/ 502 w 540"/>
                <a:gd name="T1" fmla="*/ 473 h 492"/>
                <a:gd name="T2" fmla="*/ 514 w 540"/>
                <a:gd name="T3" fmla="*/ 467 h 492"/>
                <a:gd name="T4" fmla="*/ 520 w 540"/>
                <a:gd name="T5" fmla="*/ 451 h 492"/>
                <a:gd name="T6" fmla="*/ 515 w 540"/>
                <a:gd name="T7" fmla="*/ 438 h 492"/>
                <a:gd name="T8" fmla="*/ 524 w 540"/>
                <a:gd name="T9" fmla="*/ 441 h 492"/>
                <a:gd name="T10" fmla="*/ 526 w 540"/>
                <a:gd name="T11" fmla="*/ 396 h 492"/>
                <a:gd name="T12" fmla="*/ 536 w 540"/>
                <a:gd name="T13" fmla="*/ 387 h 492"/>
                <a:gd name="T14" fmla="*/ 538 w 540"/>
                <a:gd name="T15" fmla="*/ 370 h 492"/>
                <a:gd name="T16" fmla="*/ 531 w 540"/>
                <a:gd name="T17" fmla="*/ 359 h 492"/>
                <a:gd name="T18" fmla="*/ 539 w 540"/>
                <a:gd name="T19" fmla="*/ 359 h 492"/>
                <a:gd name="T20" fmla="*/ 539 w 540"/>
                <a:gd name="T21" fmla="*/ 314 h 492"/>
                <a:gd name="T22" fmla="*/ 530 w 540"/>
                <a:gd name="T23" fmla="*/ 304 h 492"/>
                <a:gd name="T24" fmla="*/ 538 w 540"/>
                <a:gd name="T25" fmla="*/ 303 h 492"/>
                <a:gd name="T26" fmla="*/ 522 w 540"/>
                <a:gd name="T27" fmla="*/ 261 h 492"/>
                <a:gd name="T28" fmla="*/ 526 w 540"/>
                <a:gd name="T29" fmla="*/ 277 h 492"/>
                <a:gd name="T30" fmla="*/ 523 w 540"/>
                <a:gd name="T31" fmla="*/ 232 h 492"/>
                <a:gd name="T32" fmla="*/ 512 w 540"/>
                <a:gd name="T33" fmla="*/ 225 h 492"/>
                <a:gd name="T34" fmla="*/ 520 w 540"/>
                <a:gd name="T35" fmla="*/ 222 h 492"/>
                <a:gd name="T36" fmla="*/ 494 w 540"/>
                <a:gd name="T37" fmla="*/ 185 h 492"/>
                <a:gd name="T38" fmla="*/ 502 w 540"/>
                <a:gd name="T39" fmla="*/ 200 h 492"/>
                <a:gd name="T40" fmla="*/ 488 w 540"/>
                <a:gd name="T41" fmla="*/ 157 h 492"/>
                <a:gd name="T42" fmla="*/ 475 w 540"/>
                <a:gd name="T43" fmla="*/ 153 h 492"/>
                <a:gd name="T44" fmla="*/ 482 w 540"/>
                <a:gd name="T45" fmla="*/ 148 h 492"/>
                <a:gd name="T46" fmla="*/ 448 w 540"/>
                <a:gd name="T47" fmla="*/ 118 h 492"/>
                <a:gd name="T48" fmla="*/ 459 w 540"/>
                <a:gd name="T49" fmla="*/ 131 h 492"/>
                <a:gd name="T50" fmla="*/ 435 w 540"/>
                <a:gd name="T51" fmla="*/ 92 h 492"/>
                <a:gd name="T52" fmla="*/ 421 w 540"/>
                <a:gd name="T53" fmla="*/ 92 h 492"/>
                <a:gd name="T54" fmla="*/ 427 w 540"/>
                <a:gd name="T55" fmla="*/ 85 h 492"/>
                <a:gd name="T56" fmla="*/ 387 w 540"/>
                <a:gd name="T57" fmla="*/ 65 h 492"/>
                <a:gd name="T58" fmla="*/ 400 w 540"/>
                <a:gd name="T59" fmla="*/ 74 h 492"/>
                <a:gd name="T60" fmla="*/ 14 w 540"/>
                <a:gd name="T61" fmla="*/ 57 h 492"/>
                <a:gd name="T62" fmla="*/ 378 w 540"/>
                <a:gd name="T63" fmla="*/ 59 h 492"/>
                <a:gd name="T64" fmla="*/ 383 w 540"/>
                <a:gd name="T65" fmla="*/ 52 h 492"/>
                <a:gd name="T66" fmla="*/ 23 w 540"/>
                <a:gd name="T67" fmla="*/ 51 h 492"/>
                <a:gd name="T68" fmla="*/ 27 w 540"/>
                <a:gd name="T69" fmla="*/ 59 h 492"/>
                <a:gd name="T70" fmla="*/ 343 w 540"/>
                <a:gd name="T71" fmla="*/ 30 h 492"/>
                <a:gd name="T72" fmla="*/ 51 w 540"/>
                <a:gd name="T73" fmla="*/ 45 h 492"/>
                <a:gd name="T74" fmla="*/ 66 w 540"/>
                <a:gd name="T75" fmla="*/ 38 h 492"/>
                <a:gd name="T76" fmla="*/ 314 w 540"/>
                <a:gd name="T77" fmla="*/ 28 h 492"/>
                <a:gd name="T78" fmla="*/ 330 w 540"/>
                <a:gd name="T79" fmla="*/ 34 h 492"/>
                <a:gd name="T80" fmla="*/ 88 w 540"/>
                <a:gd name="T81" fmla="*/ 19 h 492"/>
                <a:gd name="T82" fmla="*/ 304 w 540"/>
                <a:gd name="T83" fmla="*/ 24 h 492"/>
                <a:gd name="T84" fmla="*/ 307 w 540"/>
                <a:gd name="T85" fmla="*/ 16 h 492"/>
                <a:gd name="T86" fmla="*/ 98 w 540"/>
                <a:gd name="T87" fmla="*/ 16 h 492"/>
                <a:gd name="T88" fmla="*/ 101 w 540"/>
                <a:gd name="T89" fmla="*/ 24 h 492"/>
                <a:gd name="T90" fmla="*/ 263 w 540"/>
                <a:gd name="T91" fmla="*/ 5 h 492"/>
                <a:gd name="T92" fmla="*/ 127 w 540"/>
                <a:gd name="T93" fmla="*/ 17 h 492"/>
                <a:gd name="T94" fmla="*/ 144 w 540"/>
                <a:gd name="T95" fmla="*/ 13 h 492"/>
                <a:gd name="T96" fmla="*/ 235 w 540"/>
                <a:gd name="T97" fmla="*/ 10 h 492"/>
                <a:gd name="T98" fmla="*/ 252 w 540"/>
                <a:gd name="T99" fmla="*/ 12 h 492"/>
                <a:gd name="T100" fmla="*/ 170 w 540"/>
                <a:gd name="T101" fmla="*/ 1 h 492"/>
                <a:gd name="T102" fmla="*/ 225 w 540"/>
                <a:gd name="T103" fmla="*/ 9 h 492"/>
                <a:gd name="T104" fmla="*/ 225 w 540"/>
                <a:gd name="T105" fmla="*/ 0 h 492"/>
                <a:gd name="T106" fmla="*/ 180 w 540"/>
                <a:gd name="T107" fmla="*/ 0 h 492"/>
                <a:gd name="T108" fmla="*/ 181 w 540"/>
                <a:gd name="T109" fmla="*/ 9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0" h="492">
                  <a:moveTo>
                    <a:pt x="502" y="492"/>
                  </a:moveTo>
                  <a:cubicBezTo>
                    <a:pt x="494" y="488"/>
                    <a:pt x="494" y="488"/>
                    <a:pt x="494" y="488"/>
                  </a:cubicBezTo>
                  <a:cubicBezTo>
                    <a:pt x="497" y="483"/>
                    <a:pt x="499" y="478"/>
                    <a:pt x="502" y="473"/>
                  </a:cubicBezTo>
                  <a:cubicBezTo>
                    <a:pt x="510" y="477"/>
                    <a:pt x="510" y="477"/>
                    <a:pt x="510" y="477"/>
                  </a:cubicBezTo>
                  <a:cubicBezTo>
                    <a:pt x="507" y="482"/>
                    <a:pt x="505" y="487"/>
                    <a:pt x="502" y="492"/>
                  </a:cubicBezTo>
                  <a:close/>
                  <a:moveTo>
                    <a:pt x="514" y="467"/>
                  </a:moveTo>
                  <a:cubicBezTo>
                    <a:pt x="506" y="464"/>
                    <a:pt x="506" y="464"/>
                    <a:pt x="506" y="464"/>
                  </a:cubicBezTo>
                  <a:cubicBezTo>
                    <a:pt x="508" y="459"/>
                    <a:pt x="510" y="453"/>
                    <a:pt x="512" y="448"/>
                  </a:cubicBezTo>
                  <a:cubicBezTo>
                    <a:pt x="520" y="451"/>
                    <a:pt x="520" y="451"/>
                    <a:pt x="520" y="451"/>
                  </a:cubicBezTo>
                  <a:cubicBezTo>
                    <a:pt x="518" y="456"/>
                    <a:pt x="516" y="462"/>
                    <a:pt x="514" y="467"/>
                  </a:cubicBezTo>
                  <a:close/>
                  <a:moveTo>
                    <a:pt x="524" y="441"/>
                  </a:moveTo>
                  <a:cubicBezTo>
                    <a:pt x="515" y="438"/>
                    <a:pt x="515" y="438"/>
                    <a:pt x="515" y="438"/>
                  </a:cubicBezTo>
                  <a:cubicBezTo>
                    <a:pt x="517" y="433"/>
                    <a:pt x="519" y="428"/>
                    <a:pt x="520" y="422"/>
                  </a:cubicBezTo>
                  <a:cubicBezTo>
                    <a:pt x="528" y="424"/>
                    <a:pt x="528" y="424"/>
                    <a:pt x="528" y="424"/>
                  </a:cubicBezTo>
                  <a:cubicBezTo>
                    <a:pt x="527" y="430"/>
                    <a:pt x="525" y="436"/>
                    <a:pt x="524" y="441"/>
                  </a:cubicBezTo>
                  <a:close/>
                  <a:moveTo>
                    <a:pt x="531" y="414"/>
                  </a:moveTo>
                  <a:cubicBezTo>
                    <a:pt x="523" y="412"/>
                    <a:pt x="523" y="412"/>
                    <a:pt x="523" y="412"/>
                  </a:cubicBezTo>
                  <a:cubicBezTo>
                    <a:pt x="524" y="407"/>
                    <a:pt x="525" y="401"/>
                    <a:pt x="526" y="396"/>
                  </a:cubicBezTo>
                  <a:cubicBezTo>
                    <a:pt x="535" y="397"/>
                    <a:pt x="535" y="397"/>
                    <a:pt x="535" y="397"/>
                  </a:cubicBezTo>
                  <a:cubicBezTo>
                    <a:pt x="534" y="403"/>
                    <a:pt x="532" y="409"/>
                    <a:pt x="531" y="414"/>
                  </a:cubicBezTo>
                  <a:close/>
                  <a:moveTo>
                    <a:pt x="536" y="387"/>
                  </a:moveTo>
                  <a:cubicBezTo>
                    <a:pt x="528" y="386"/>
                    <a:pt x="528" y="386"/>
                    <a:pt x="528" y="386"/>
                  </a:cubicBezTo>
                  <a:cubicBezTo>
                    <a:pt x="529" y="380"/>
                    <a:pt x="529" y="374"/>
                    <a:pt x="530" y="369"/>
                  </a:cubicBezTo>
                  <a:cubicBezTo>
                    <a:pt x="538" y="370"/>
                    <a:pt x="538" y="370"/>
                    <a:pt x="538" y="370"/>
                  </a:cubicBezTo>
                  <a:cubicBezTo>
                    <a:pt x="538" y="375"/>
                    <a:pt x="537" y="381"/>
                    <a:pt x="536" y="387"/>
                  </a:cubicBezTo>
                  <a:close/>
                  <a:moveTo>
                    <a:pt x="539" y="359"/>
                  </a:moveTo>
                  <a:cubicBezTo>
                    <a:pt x="531" y="359"/>
                    <a:pt x="531" y="359"/>
                    <a:pt x="531" y="359"/>
                  </a:cubicBezTo>
                  <a:cubicBezTo>
                    <a:pt x="531" y="353"/>
                    <a:pt x="531" y="347"/>
                    <a:pt x="531" y="342"/>
                  </a:cubicBezTo>
                  <a:cubicBezTo>
                    <a:pt x="540" y="342"/>
                    <a:pt x="540" y="342"/>
                    <a:pt x="540" y="342"/>
                  </a:cubicBezTo>
                  <a:cubicBezTo>
                    <a:pt x="540" y="348"/>
                    <a:pt x="540" y="353"/>
                    <a:pt x="539" y="359"/>
                  </a:cubicBezTo>
                  <a:close/>
                  <a:moveTo>
                    <a:pt x="531" y="331"/>
                  </a:moveTo>
                  <a:cubicBezTo>
                    <a:pt x="531" y="326"/>
                    <a:pt x="531" y="320"/>
                    <a:pt x="531" y="314"/>
                  </a:cubicBezTo>
                  <a:cubicBezTo>
                    <a:pt x="539" y="314"/>
                    <a:pt x="539" y="314"/>
                    <a:pt x="539" y="314"/>
                  </a:cubicBezTo>
                  <a:cubicBezTo>
                    <a:pt x="540" y="320"/>
                    <a:pt x="540" y="326"/>
                    <a:pt x="540" y="331"/>
                  </a:cubicBezTo>
                  <a:lnTo>
                    <a:pt x="531" y="331"/>
                  </a:lnTo>
                  <a:close/>
                  <a:moveTo>
                    <a:pt x="530" y="304"/>
                  </a:moveTo>
                  <a:cubicBezTo>
                    <a:pt x="529" y="299"/>
                    <a:pt x="528" y="293"/>
                    <a:pt x="528" y="287"/>
                  </a:cubicBezTo>
                  <a:cubicBezTo>
                    <a:pt x="536" y="286"/>
                    <a:pt x="536" y="286"/>
                    <a:pt x="536" y="286"/>
                  </a:cubicBezTo>
                  <a:cubicBezTo>
                    <a:pt x="537" y="292"/>
                    <a:pt x="538" y="298"/>
                    <a:pt x="538" y="303"/>
                  </a:cubicBezTo>
                  <a:lnTo>
                    <a:pt x="530" y="304"/>
                  </a:lnTo>
                  <a:close/>
                  <a:moveTo>
                    <a:pt x="526" y="277"/>
                  </a:moveTo>
                  <a:cubicBezTo>
                    <a:pt x="525" y="272"/>
                    <a:pt x="524" y="266"/>
                    <a:pt x="522" y="261"/>
                  </a:cubicBezTo>
                  <a:cubicBezTo>
                    <a:pt x="531" y="259"/>
                    <a:pt x="531" y="259"/>
                    <a:pt x="531" y="259"/>
                  </a:cubicBezTo>
                  <a:cubicBezTo>
                    <a:pt x="532" y="264"/>
                    <a:pt x="533" y="270"/>
                    <a:pt x="534" y="276"/>
                  </a:cubicBezTo>
                  <a:lnTo>
                    <a:pt x="526" y="277"/>
                  </a:lnTo>
                  <a:close/>
                  <a:moveTo>
                    <a:pt x="520" y="251"/>
                  </a:moveTo>
                  <a:cubicBezTo>
                    <a:pt x="518" y="246"/>
                    <a:pt x="517" y="240"/>
                    <a:pt x="515" y="235"/>
                  </a:cubicBezTo>
                  <a:cubicBezTo>
                    <a:pt x="523" y="232"/>
                    <a:pt x="523" y="232"/>
                    <a:pt x="523" y="232"/>
                  </a:cubicBezTo>
                  <a:cubicBezTo>
                    <a:pt x="525" y="238"/>
                    <a:pt x="527" y="243"/>
                    <a:pt x="528" y="249"/>
                  </a:cubicBezTo>
                  <a:lnTo>
                    <a:pt x="520" y="251"/>
                  </a:lnTo>
                  <a:close/>
                  <a:moveTo>
                    <a:pt x="512" y="225"/>
                  </a:moveTo>
                  <a:cubicBezTo>
                    <a:pt x="510" y="220"/>
                    <a:pt x="508" y="215"/>
                    <a:pt x="506" y="209"/>
                  </a:cubicBezTo>
                  <a:cubicBezTo>
                    <a:pt x="514" y="206"/>
                    <a:pt x="514" y="206"/>
                    <a:pt x="514" y="206"/>
                  </a:cubicBezTo>
                  <a:cubicBezTo>
                    <a:pt x="516" y="211"/>
                    <a:pt x="518" y="217"/>
                    <a:pt x="520" y="222"/>
                  </a:cubicBezTo>
                  <a:lnTo>
                    <a:pt x="512" y="225"/>
                  </a:lnTo>
                  <a:close/>
                  <a:moveTo>
                    <a:pt x="502" y="200"/>
                  </a:moveTo>
                  <a:cubicBezTo>
                    <a:pt x="499" y="195"/>
                    <a:pt x="497" y="190"/>
                    <a:pt x="494" y="185"/>
                  </a:cubicBezTo>
                  <a:cubicBezTo>
                    <a:pt x="502" y="181"/>
                    <a:pt x="502" y="181"/>
                    <a:pt x="502" y="181"/>
                  </a:cubicBezTo>
                  <a:cubicBezTo>
                    <a:pt x="504" y="186"/>
                    <a:pt x="507" y="191"/>
                    <a:pt x="509" y="196"/>
                  </a:cubicBezTo>
                  <a:lnTo>
                    <a:pt x="502" y="200"/>
                  </a:lnTo>
                  <a:close/>
                  <a:moveTo>
                    <a:pt x="489" y="176"/>
                  </a:moveTo>
                  <a:cubicBezTo>
                    <a:pt x="486" y="171"/>
                    <a:pt x="484" y="166"/>
                    <a:pt x="481" y="161"/>
                  </a:cubicBezTo>
                  <a:cubicBezTo>
                    <a:pt x="488" y="157"/>
                    <a:pt x="488" y="157"/>
                    <a:pt x="488" y="157"/>
                  </a:cubicBezTo>
                  <a:cubicBezTo>
                    <a:pt x="491" y="162"/>
                    <a:pt x="494" y="167"/>
                    <a:pt x="497" y="172"/>
                  </a:cubicBezTo>
                  <a:lnTo>
                    <a:pt x="489" y="176"/>
                  </a:lnTo>
                  <a:close/>
                  <a:moveTo>
                    <a:pt x="475" y="153"/>
                  </a:moveTo>
                  <a:cubicBezTo>
                    <a:pt x="472" y="148"/>
                    <a:pt x="468" y="144"/>
                    <a:pt x="465" y="139"/>
                  </a:cubicBezTo>
                  <a:cubicBezTo>
                    <a:pt x="472" y="134"/>
                    <a:pt x="472" y="134"/>
                    <a:pt x="472" y="134"/>
                  </a:cubicBezTo>
                  <a:cubicBezTo>
                    <a:pt x="475" y="138"/>
                    <a:pt x="479" y="143"/>
                    <a:pt x="482" y="148"/>
                  </a:cubicBezTo>
                  <a:lnTo>
                    <a:pt x="475" y="153"/>
                  </a:lnTo>
                  <a:close/>
                  <a:moveTo>
                    <a:pt x="459" y="131"/>
                  </a:moveTo>
                  <a:cubicBezTo>
                    <a:pt x="455" y="127"/>
                    <a:pt x="452" y="122"/>
                    <a:pt x="448" y="118"/>
                  </a:cubicBezTo>
                  <a:cubicBezTo>
                    <a:pt x="454" y="112"/>
                    <a:pt x="454" y="112"/>
                    <a:pt x="454" y="112"/>
                  </a:cubicBezTo>
                  <a:cubicBezTo>
                    <a:pt x="458" y="117"/>
                    <a:pt x="462" y="121"/>
                    <a:pt x="466" y="126"/>
                  </a:cubicBezTo>
                  <a:lnTo>
                    <a:pt x="459" y="131"/>
                  </a:lnTo>
                  <a:close/>
                  <a:moveTo>
                    <a:pt x="441" y="111"/>
                  </a:moveTo>
                  <a:cubicBezTo>
                    <a:pt x="437" y="107"/>
                    <a:pt x="433" y="102"/>
                    <a:pt x="429" y="99"/>
                  </a:cubicBezTo>
                  <a:cubicBezTo>
                    <a:pt x="435" y="92"/>
                    <a:pt x="435" y="92"/>
                    <a:pt x="435" y="92"/>
                  </a:cubicBezTo>
                  <a:cubicBezTo>
                    <a:pt x="439" y="96"/>
                    <a:pt x="443" y="100"/>
                    <a:pt x="447" y="105"/>
                  </a:cubicBezTo>
                  <a:lnTo>
                    <a:pt x="441" y="111"/>
                  </a:lnTo>
                  <a:close/>
                  <a:moveTo>
                    <a:pt x="421" y="92"/>
                  </a:moveTo>
                  <a:cubicBezTo>
                    <a:pt x="417" y="88"/>
                    <a:pt x="413" y="84"/>
                    <a:pt x="409" y="81"/>
                  </a:cubicBezTo>
                  <a:cubicBezTo>
                    <a:pt x="414" y="74"/>
                    <a:pt x="414" y="74"/>
                    <a:pt x="414" y="74"/>
                  </a:cubicBezTo>
                  <a:cubicBezTo>
                    <a:pt x="418" y="78"/>
                    <a:pt x="423" y="81"/>
                    <a:pt x="427" y="85"/>
                  </a:cubicBezTo>
                  <a:lnTo>
                    <a:pt x="421" y="92"/>
                  </a:lnTo>
                  <a:close/>
                  <a:moveTo>
                    <a:pt x="400" y="74"/>
                  </a:moveTo>
                  <a:cubicBezTo>
                    <a:pt x="396" y="71"/>
                    <a:pt x="391" y="68"/>
                    <a:pt x="387" y="65"/>
                  </a:cubicBezTo>
                  <a:cubicBezTo>
                    <a:pt x="392" y="57"/>
                    <a:pt x="392" y="57"/>
                    <a:pt x="392" y="57"/>
                  </a:cubicBezTo>
                  <a:cubicBezTo>
                    <a:pt x="396" y="61"/>
                    <a:pt x="401" y="64"/>
                    <a:pt x="406" y="68"/>
                  </a:cubicBezTo>
                  <a:lnTo>
                    <a:pt x="400" y="74"/>
                  </a:lnTo>
                  <a:close/>
                  <a:moveTo>
                    <a:pt x="5" y="74"/>
                  </a:moveTo>
                  <a:cubicBezTo>
                    <a:pt x="0" y="67"/>
                    <a:pt x="0" y="67"/>
                    <a:pt x="0" y="67"/>
                  </a:cubicBezTo>
                  <a:cubicBezTo>
                    <a:pt x="4" y="64"/>
                    <a:pt x="9" y="60"/>
                    <a:pt x="14" y="57"/>
                  </a:cubicBezTo>
                  <a:cubicBezTo>
                    <a:pt x="19" y="64"/>
                    <a:pt x="19" y="64"/>
                    <a:pt x="19" y="64"/>
                  </a:cubicBezTo>
                  <a:cubicBezTo>
                    <a:pt x="14" y="67"/>
                    <a:pt x="9" y="71"/>
                    <a:pt x="5" y="74"/>
                  </a:cubicBezTo>
                  <a:close/>
                  <a:moveTo>
                    <a:pt x="378" y="59"/>
                  </a:moveTo>
                  <a:cubicBezTo>
                    <a:pt x="373" y="56"/>
                    <a:pt x="368" y="53"/>
                    <a:pt x="364" y="50"/>
                  </a:cubicBezTo>
                  <a:cubicBezTo>
                    <a:pt x="368" y="43"/>
                    <a:pt x="368" y="43"/>
                    <a:pt x="368" y="43"/>
                  </a:cubicBezTo>
                  <a:cubicBezTo>
                    <a:pt x="373" y="46"/>
                    <a:pt x="378" y="49"/>
                    <a:pt x="383" y="52"/>
                  </a:cubicBezTo>
                  <a:lnTo>
                    <a:pt x="378" y="59"/>
                  </a:lnTo>
                  <a:close/>
                  <a:moveTo>
                    <a:pt x="27" y="59"/>
                  </a:moveTo>
                  <a:cubicBezTo>
                    <a:pt x="23" y="51"/>
                    <a:pt x="23" y="51"/>
                    <a:pt x="23" y="51"/>
                  </a:cubicBezTo>
                  <a:cubicBezTo>
                    <a:pt x="28" y="48"/>
                    <a:pt x="33" y="45"/>
                    <a:pt x="38" y="42"/>
                  </a:cubicBezTo>
                  <a:cubicBezTo>
                    <a:pt x="42" y="50"/>
                    <a:pt x="42" y="50"/>
                    <a:pt x="42" y="50"/>
                  </a:cubicBezTo>
                  <a:cubicBezTo>
                    <a:pt x="37" y="53"/>
                    <a:pt x="32" y="56"/>
                    <a:pt x="27" y="59"/>
                  </a:cubicBezTo>
                  <a:close/>
                  <a:moveTo>
                    <a:pt x="355" y="45"/>
                  </a:moveTo>
                  <a:cubicBezTo>
                    <a:pt x="350" y="43"/>
                    <a:pt x="344" y="40"/>
                    <a:pt x="339" y="38"/>
                  </a:cubicBezTo>
                  <a:cubicBezTo>
                    <a:pt x="343" y="30"/>
                    <a:pt x="343" y="30"/>
                    <a:pt x="343" y="30"/>
                  </a:cubicBezTo>
                  <a:cubicBezTo>
                    <a:pt x="348" y="32"/>
                    <a:pt x="353" y="35"/>
                    <a:pt x="359" y="38"/>
                  </a:cubicBezTo>
                  <a:lnTo>
                    <a:pt x="355" y="45"/>
                  </a:lnTo>
                  <a:close/>
                  <a:moveTo>
                    <a:pt x="51" y="45"/>
                  </a:moveTo>
                  <a:cubicBezTo>
                    <a:pt x="47" y="37"/>
                    <a:pt x="47" y="37"/>
                    <a:pt x="47" y="37"/>
                  </a:cubicBezTo>
                  <a:cubicBezTo>
                    <a:pt x="52" y="35"/>
                    <a:pt x="57" y="32"/>
                    <a:pt x="62" y="30"/>
                  </a:cubicBezTo>
                  <a:cubicBezTo>
                    <a:pt x="66" y="38"/>
                    <a:pt x="66" y="38"/>
                    <a:pt x="66" y="38"/>
                  </a:cubicBezTo>
                  <a:cubicBezTo>
                    <a:pt x="61" y="40"/>
                    <a:pt x="56" y="43"/>
                    <a:pt x="51" y="45"/>
                  </a:cubicBezTo>
                  <a:close/>
                  <a:moveTo>
                    <a:pt x="330" y="34"/>
                  </a:moveTo>
                  <a:cubicBezTo>
                    <a:pt x="325" y="32"/>
                    <a:pt x="319" y="30"/>
                    <a:pt x="314" y="28"/>
                  </a:cubicBezTo>
                  <a:cubicBezTo>
                    <a:pt x="317" y="19"/>
                    <a:pt x="317" y="19"/>
                    <a:pt x="317" y="19"/>
                  </a:cubicBezTo>
                  <a:cubicBezTo>
                    <a:pt x="323" y="21"/>
                    <a:pt x="328" y="24"/>
                    <a:pt x="333" y="26"/>
                  </a:cubicBezTo>
                  <a:lnTo>
                    <a:pt x="330" y="34"/>
                  </a:lnTo>
                  <a:close/>
                  <a:moveTo>
                    <a:pt x="75" y="34"/>
                  </a:moveTo>
                  <a:cubicBezTo>
                    <a:pt x="72" y="26"/>
                    <a:pt x="72" y="26"/>
                    <a:pt x="72" y="26"/>
                  </a:cubicBezTo>
                  <a:cubicBezTo>
                    <a:pt x="77" y="23"/>
                    <a:pt x="83" y="21"/>
                    <a:pt x="88" y="19"/>
                  </a:cubicBezTo>
                  <a:cubicBezTo>
                    <a:pt x="91" y="27"/>
                    <a:pt x="91" y="27"/>
                    <a:pt x="91" y="27"/>
                  </a:cubicBezTo>
                  <a:cubicBezTo>
                    <a:pt x="86" y="29"/>
                    <a:pt x="81" y="31"/>
                    <a:pt x="75" y="34"/>
                  </a:cubicBezTo>
                  <a:close/>
                  <a:moveTo>
                    <a:pt x="304" y="24"/>
                  </a:moveTo>
                  <a:cubicBezTo>
                    <a:pt x="299" y="23"/>
                    <a:pt x="294" y="21"/>
                    <a:pt x="288" y="19"/>
                  </a:cubicBezTo>
                  <a:cubicBezTo>
                    <a:pt x="290" y="11"/>
                    <a:pt x="290" y="11"/>
                    <a:pt x="290" y="11"/>
                  </a:cubicBezTo>
                  <a:cubicBezTo>
                    <a:pt x="296" y="13"/>
                    <a:pt x="302" y="14"/>
                    <a:pt x="307" y="16"/>
                  </a:cubicBezTo>
                  <a:lnTo>
                    <a:pt x="304" y="24"/>
                  </a:lnTo>
                  <a:close/>
                  <a:moveTo>
                    <a:pt x="101" y="24"/>
                  </a:moveTo>
                  <a:cubicBezTo>
                    <a:pt x="98" y="16"/>
                    <a:pt x="98" y="16"/>
                    <a:pt x="98" y="16"/>
                  </a:cubicBezTo>
                  <a:cubicBezTo>
                    <a:pt x="104" y="14"/>
                    <a:pt x="109" y="12"/>
                    <a:pt x="115" y="11"/>
                  </a:cubicBezTo>
                  <a:cubicBezTo>
                    <a:pt x="117" y="19"/>
                    <a:pt x="117" y="19"/>
                    <a:pt x="117" y="19"/>
                  </a:cubicBezTo>
                  <a:cubicBezTo>
                    <a:pt x="112" y="21"/>
                    <a:pt x="106" y="22"/>
                    <a:pt x="101" y="24"/>
                  </a:cubicBezTo>
                  <a:close/>
                  <a:moveTo>
                    <a:pt x="278" y="17"/>
                  </a:moveTo>
                  <a:cubicBezTo>
                    <a:pt x="273" y="16"/>
                    <a:pt x="267" y="15"/>
                    <a:pt x="262" y="13"/>
                  </a:cubicBezTo>
                  <a:cubicBezTo>
                    <a:pt x="263" y="5"/>
                    <a:pt x="263" y="5"/>
                    <a:pt x="263" y="5"/>
                  </a:cubicBezTo>
                  <a:cubicBezTo>
                    <a:pt x="269" y="6"/>
                    <a:pt x="275" y="7"/>
                    <a:pt x="280" y="9"/>
                  </a:cubicBezTo>
                  <a:lnTo>
                    <a:pt x="278" y="17"/>
                  </a:lnTo>
                  <a:close/>
                  <a:moveTo>
                    <a:pt x="127" y="17"/>
                  </a:moveTo>
                  <a:cubicBezTo>
                    <a:pt x="125" y="8"/>
                    <a:pt x="125" y="8"/>
                    <a:pt x="125" y="8"/>
                  </a:cubicBezTo>
                  <a:cubicBezTo>
                    <a:pt x="131" y="7"/>
                    <a:pt x="136" y="6"/>
                    <a:pt x="142" y="5"/>
                  </a:cubicBezTo>
                  <a:cubicBezTo>
                    <a:pt x="144" y="13"/>
                    <a:pt x="144" y="13"/>
                    <a:pt x="144" y="13"/>
                  </a:cubicBezTo>
                  <a:cubicBezTo>
                    <a:pt x="138" y="14"/>
                    <a:pt x="132" y="16"/>
                    <a:pt x="127" y="17"/>
                  </a:cubicBezTo>
                  <a:close/>
                  <a:moveTo>
                    <a:pt x="252" y="12"/>
                  </a:moveTo>
                  <a:cubicBezTo>
                    <a:pt x="246" y="11"/>
                    <a:pt x="240" y="10"/>
                    <a:pt x="235" y="10"/>
                  </a:cubicBezTo>
                  <a:cubicBezTo>
                    <a:pt x="236" y="1"/>
                    <a:pt x="236" y="1"/>
                    <a:pt x="236" y="1"/>
                  </a:cubicBezTo>
                  <a:cubicBezTo>
                    <a:pt x="241" y="2"/>
                    <a:pt x="247" y="2"/>
                    <a:pt x="253" y="3"/>
                  </a:cubicBezTo>
                  <a:lnTo>
                    <a:pt x="252" y="12"/>
                  </a:lnTo>
                  <a:close/>
                  <a:moveTo>
                    <a:pt x="154" y="12"/>
                  </a:moveTo>
                  <a:cubicBezTo>
                    <a:pt x="152" y="3"/>
                    <a:pt x="152" y="3"/>
                    <a:pt x="152" y="3"/>
                  </a:cubicBezTo>
                  <a:cubicBezTo>
                    <a:pt x="158" y="2"/>
                    <a:pt x="164" y="2"/>
                    <a:pt x="170" y="1"/>
                  </a:cubicBezTo>
                  <a:cubicBezTo>
                    <a:pt x="170" y="10"/>
                    <a:pt x="170" y="10"/>
                    <a:pt x="170" y="10"/>
                  </a:cubicBezTo>
                  <a:cubicBezTo>
                    <a:pt x="165" y="10"/>
                    <a:pt x="159" y="11"/>
                    <a:pt x="154" y="12"/>
                  </a:cubicBezTo>
                  <a:close/>
                  <a:moveTo>
                    <a:pt x="225" y="9"/>
                  </a:moveTo>
                  <a:cubicBezTo>
                    <a:pt x="219" y="9"/>
                    <a:pt x="213" y="8"/>
                    <a:pt x="208" y="8"/>
                  </a:cubicBezTo>
                  <a:cubicBezTo>
                    <a:pt x="208" y="0"/>
                    <a:pt x="208" y="0"/>
                    <a:pt x="208" y="0"/>
                  </a:cubicBezTo>
                  <a:cubicBezTo>
                    <a:pt x="214" y="0"/>
                    <a:pt x="220" y="0"/>
                    <a:pt x="225" y="0"/>
                  </a:cubicBezTo>
                  <a:lnTo>
                    <a:pt x="225" y="9"/>
                  </a:lnTo>
                  <a:close/>
                  <a:moveTo>
                    <a:pt x="181" y="9"/>
                  </a:moveTo>
                  <a:cubicBezTo>
                    <a:pt x="180" y="0"/>
                    <a:pt x="180" y="0"/>
                    <a:pt x="180" y="0"/>
                  </a:cubicBezTo>
                  <a:cubicBezTo>
                    <a:pt x="186" y="0"/>
                    <a:pt x="192" y="0"/>
                    <a:pt x="197" y="0"/>
                  </a:cubicBezTo>
                  <a:cubicBezTo>
                    <a:pt x="198" y="8"/>
                    <a:pt x="198" y="8"/>
                    <a:pt x="198" y="8"/>
                  </a:cubicBezTo>
                  <a:cubicBezTo>
                    <a:pt x="192" y="8"/>
                    <a:pt x="186" y="9"/>
                    <a:pt x="18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pic>
        <p:nvPicPr>
          <p:cNvPr id="3218" name="Radio Sig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23708" y="1651378"/>
            <a:ext cx="1219773" cy="611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5"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3714" y="7351185"/>
            <a:ext cx="881661" cy="976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9" name="Freeform 150"/>
          <p:cNvSpPr>
            <a:spLocks noEditPoints="1"/>
          </p:cNvSpPr>
          <p:nvPr/>
        </p:nvSpPr>
        <p:spPr bwMode="auto">
          <a:xfrm>
            <a:off x="8810869" y="901172"/>
            <a:ext cx="211193" cy="47625"/>
          </a:xfrm>
          <a:custGeom>
            <a:avLst/>
            <a:gdLst>
              <a:gd name="T0" fmla="*/ 110 w 121"/>
              <a:gd name="T1" fmla="*/ 27 h 27"/>
              <a:gd name="T2" fmla="*/ 11 w 121"/>
              <a:gd name="T3" fmla="*/ 27 h 27"/>
              <a:gd name="T4" fmla="*/ 0 w 121"/>
              <a:gd name="T5" fmla="*/ 16 h 27"/>
              <a:gd name="T6" fmla="*/ 0 w 121"/>
              <a:gd name="T7" fmla="*/ 11 h 27"/>
              <a:gd name="T8" fmla="*/ 11 w 121"/>
              <a:gd name="T9" fmla="*/ 0 h 27"/>
              <a:gd name="T10" fmla="*/ 110 w 121"/>
              <a:gd name="T11" fmla="*/ 0 h 27"/>
              <a:gd name="T12" fmla="*/ 121 w 121"/>
              <a:gd name="T13" fmla="*/ 11 h 27"/>
              <a:gd name="T14" fmla="*/ 121 w 121"/>
              <a:gd name="T15" fmla="*/ 16 h 27"/>
              <a:gd name="T16" fmla="*/ 110 w 121"/>
              <a:gd name="T17" fmla="*/ 27 h 27"/>
              <a:gd name="T18" fmla="*/ 11 w 121"/>
              <a:gd name="T19" fmla="*/ 7 h 27"/>
              <a:gd name="T20" fmla="*/ 8 w 121"/>
              <a:gd name="T21" fmla="*/ 11 h 27"/>
              <a:gd name="T22" fmla="*/ 8 w 121"/>
              <a:gd name="T23" fmla="*/ 16 h 27"/>
              <a:gd name="T24" fmla="*/ 11 w 121"/>
              <a:gd name="T25" fmla="*/ 19 h 27"/>
              <a:gd name="T26" fmla="*/ 110 w 121"/>
              <a:gd name="T27" fmla="*/ 19 h 27"/>
              <a:gd name="T28" fmla="*/ 114 w 121"/>
              <a:gd name="T29" fmla="*/ 16 h 27"/>
              <a:gd name="T30" fmla="*/ 114 w 121"/>
              <a:gd name="T31" fmla="*/ 11 h 27"/>
              <a:gd name="T32" fmla="*/ 110 w 121"/>
              <a:gd name="T33" fmla="*/ 7 h 27"/>
              <a:gd name="T34" fmla="*/ 11 w 121"/>
              <a:gd name="T3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1" h="27">
                <a:moveTo>
                  <a:pt x="110" y="27"/>
                </a:moveTo>
                <a:cubicBezTo>
                  <a:pt x="11" y="27"/>
                  <a:pt x="11" y="27"/>
                  <a:pt x="11" y="27"/>
                </a:cubicBezTo>
                <a:cubicBezTo>
                  <a:pt x="5" y="27"/>
                  <a:pt x="0" y="22"/>
                  <a:pt x="0" y="16"/>
                </a:cubicBezTo>
                <a:cubicBezTo>
                  <a:pt x="0" y="11"/>
                  <a:pt x="0" y="11"/>
                  <a:pt x="0" y="11"/>
                </a:cubicBezTo>
                <a:cubicBezTo>
                  <a:pt x="0" y="5"/>
                  <a:pt x="5" y="0"/>
                  <a:pt x="11" y="0"/>
                </a:cubicBezTo>
                <a:cubicBezTo>
                  <a:pt x="110" y="0"/>
                  <a:pt x="110" y="0"/>
                  <a:pt x="110" y="0"/>
                </a:cubicBezTo>
                <a:cubicBezTo>
                  <a:pt x="116" y="0"/>
                  <a:pt x="121" y="5"/>
                  <a:pt x="121" y="11"/>
                </a:cubicBezTo>
                <a:cubicBezTo>
                  <a:pt x="121" y="16"/>
                  <a:pt x="121" y="16"/>
                  <a:pt x="121" y="16"/>
                </a:cubicBezTo>
                <a:cubicBezTo>
                  <a:pt x="121" y="22"/>
                  <a:pt x="116" y="27"/>
                  <a:pt x="110" y="27"/>
                </a:cubicBezTo>
                <a:close/>
                <a:moveTo>
                  <a:pt x="11" y="7"/>
                </a:moveTo>
                <a:cubicBezTo>
                  <a:pt x="9" y="7"/>
                  <a:pt x="8" y="9"/>
                  <a:pt x="8" y="11"/>
                </a:cubicBezTo>
                <a:cubicBezTo>
                  <a:pt x="8" y="16"/>
                  <a:pt x="8" y="16"/>
                  <a:pt x="8" y="16"/>
                </a:cubicBezTo>
                <a:cubicBezTo>
                  <a:pt x="8" y="18"/>
                  <a:pt x="9" y="19"/>
                  <a:pt x="11" y="19"/>
                </a:cubicBezTo>
                <a:cubicBezTo>
                  <a:pt x="110" y="19"/>
                  <a:pt x="110" y="19"/>
                  <a:pt x="110" y="19"/>
                </a:cubicBezTo>
                <a:cubicBezTo>
                  <a:pt x="112" y="19"/>
                  <a:pt x="114" y="18"/>
                  <a:pt x="114" y="16"/>
                </a:cubicBezTo>
                <a:cubicBezTo>
                  <a:pt x="114" y="11"/>
                  <a:pt x="114" y="11"/>
                  <a:pt x="114" y="11"/>
                </a:cubicBezTo>
                <a:cubicBezTo>
                  <a:pt x="114" y="9"/>
                  <a:pt x="112" y="7"/>
                  <a:pt x="110" y="7"/>
                </a:cubicBezTo>
                <a:lnTo>
                  <a:pt x="1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0" name="Freeform 151"/>
          <p:cNvSpPr>
            <a:spLocks noEditPoints="1"/>
          </p:cNvSpPr>
          <p:nvPr/>
        </p:nvSpPr>
        <p:spPr bwMode="auto">
          <a:xfrm>
            <a:off x="8810869" y="975787"/>
            <a:ext cx="211193" cy="47625"/>
          </a:xfrm>
          <a:custGeom>
            <a:avLst/>
            <a:gdLst>
              <a:gd name="T0" fmla="*/ 110 w 121"/>
              <a:gd name="T1" fmla="*/ 27 h 27"/>
              <a:gd name="T2" fmla="*/ 11 w 121"/>
              <a:gd name="T3" fmla="*/ 27 h 27"/>
              <a:gd name="T4" fmla="*/ 0 w 121"/>
              <a:gd name="T5" fmla="*/ 16 h 27"/>
              <a:gd name="T6" fmla="*/ 0 w 121"/>
              <a:gd name="T7" fmla="*/ 11 h 27"/>
              <a:gd name="T8" fmla="*/ 11 w 121"/>
              <a:gd name="T9" fmla="*/ 0 h 27"/>
              <a:gd name="T10" fmla="*/ 110 w 121"/>
              <a:gd name="T11" fmla="*/ 0 h 27"/>
              <a:gd name="T12" fmla="*/ 121 w 121"/>
              <a:gd name="T13" fmla="*/ 11 h 27"/>
              <a:gd name="T14" fmla="*/ 121 w 121"/>
              <a:gd name="T15" fmla="*/ 16 h 27"/>
              <a:gd name="T16" fmla="*/ 110 w 121"/>
              <a:gd name="T17" fmla="*/ 27 h 27"/>
              <a:gd name="T18" fmla="*/ 11 w 121"/>
              <a:gd name="T19" fmla="*/ 7 h 27"/>
              <a:gd name="T20" fmla="*/ 8 w 121"/>
              <a:gd name="T21" fmla="*/ 11 h 27"/>
              <a:gd name="T22" fmla="*/ 8 w 121"/>
              <a:gd name="T23" fmla="*/ 16 h 27"/>
              <a:gd name="T24" fmla="*/ 11 w 121"/>
              <a:gd name="T25" fmla="*/ 19 h 27"/>
              <a:gd name="T26" fmla="*/ 110 w 121"/>
              <a:gd name="T27" fmla="*/ 19 h 27"/>
              <a:gd name="T28" fmla="*/ 114 w 121"/>
              <a:gd name="T29" fmla="*/ 16 h 27"/>
              <a:gd name="T30" fmla="*/ 114 w 121"/>
              <a:gd name="T31" fmla="*/ 11 h 27"/>
              <a:gd name="T32" fmla="*/ 110 w 121"/>
              <a:gd name="T33" fmla="*/ 7 h 27"/>
              <a:gd name="T34" fmla="*/ 11 w 121"/>
              <a:gd name="T3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1" h="27">
                <a:moveTo>
                  <a:pt x="110" y="27"/>
                </a:moveTo>
                <a:cubicBezTo>
                  <a:pt x="11" y="27"/>
                  <a:pt x="11" y="27"/>
                  <a:pt x="11" y="27"/>
                </a:cubicBezTo>
                <a:cubicBezTo>
                  <a:pt x="5" y="27"/>
                  <a:pt x="0" y="22"/>
                  <a:pt x="0" y="16"/>
                </a:cubicBezTo>
                <a:cubicBezTo>
                  <a:pt x="0" y="11"/>
                  <a:pt x="0" y="11"/>
                  <a:pt x="0" y="11"/>
                </a:cubicBezTo>
                <a:cubicBezTo>
                  <a:pt x="0" y="5"/>
                  <a:pt x="5" y="0"/>
                  <a:pt x="11" y="0"/>
                </a:cubicBezTo>
                <a:cubicBezTo>
                  <a:pt x="110" y="0"/>
                  <a:pt x="110" y="0"/>
                  <a:pt x="110" y="0"/>
                </a:cubicBezTo>
                <a:cubicBezTo>
                  <a:pt x="116" y="0"/>
                  <a:pt x="121" y="5"/>
                  <a:pt x="121" y="11"/>
                </a:cubicBezTo>
                <a:cubicBezTo>
                  <a:pt x="121" y="16"/>
                  <a:pt x="121" y="16"/>
                  <a:pt x="121" y="16"/>
                </a:cubicBezTo>
                <a:cubicBezTo>
                  <a:pt x="121" y="22"/>
                  <a:pt x="116" y="27"/>
                  <a:pt x="110" y="27"/>
                </a:cubicBezTo>
                <a:close/>
                <a:moveTo>
                  <a:pt x="11" y="7"/>
                </a:moveTo>
                <a:cubicBezTo>
                  <a:pt x="9" y="7"/>
                  <a:pt x="8" y="9"/>
                  <a:pt x="8" y="11"/>
                </a:cubicBezTo>
                <a:cubicBezTo>
                  <a:pt x="8" y="16"/>
                  <a:pt x="8" y="16"/>
                  <a:pt x="8" y="16"/>
                </a:cubicBezTo>
                <a:cubicBezTo>
                  <a:pt x="8" y="18"/>
                  <a:pt x="9" y="19"/>
                  <a:pt x="11" y="19"/>
                </a:cubicBezTo>
                <a:cubicBezTo>
                  <a:pt x="110" y="19"/>
                  <a:pt x="110" y="19"/>
                  <a:pt x="110" y="19"/>
                </a:cubicBezTo>
                <a:cubicBezTo>
                  <a:pt x="112" y="19"/>
                  <a:pt x="114" y="18"/>
                  <a:pt x="114" y="16"/>
                </a:cubicBezTo>
                <a:cubicBezTo>
                  <a:pt x="114" y="11"/>
                  <a:pt x="114" y="11"/>
                  <a:pt x="114" y="11"/>
                </a:cubicBezTo>
                <a:cubicBezTo>
                  <a:pt x="114" y="9"/>
                  <a:pt x="112" y="7"/>
                  <a:pt x="110" y="7"/>
                </a:cubicBezTo>
                <a:lnTo>
                  <a:pt x="1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1" name="Freeform 152"/>
          <p:cNvSpPr>
            <a:spLocks noEditPoints="1"/>
          </p:cNvSpPr>
          <p:nvPr/>
        </p:nvSpPr>
        <p:spPr bwMode="auto">
          <a:xfrm>
            <a:off x="8848977" y="1051993"/>
            <a:ext cx="136560" cy="53975"/>
          </a:xfrm>
          <a:custGeom>
            <a:avLst/>
            <a:gdLst>
              <a:gd name="T0" fmla="*/ 39 w 78"/>
              <a:gd name="T1" fmla="*/ 31 h 31"/>
              <a:gd name="T2" fmla="*/ 0 w 78"/>
              <a:gd name="T3" fmla="*/ 4 h 31"/>
              <a:gd name="T4" fmla="*/ 0 w 78"/>
              <a:gd name="T5" fmla="*/ 0 h 31"/>
              <a:gd name="T6" fmla="*/ 78 w 78"/>
              <a:gd name="T7" fmla="*/ 0 h 31"/>
              <a:gd name="T8" fmla="*/ 78 w 78"/>
              <a:gd name="T9" fmla="*/ 4 h 31"/>
              <a:gd name="T10" fmla="*/ 39 w 78"/>
              <a:gd name="T11" fmla="*/ 31 h 31"/>
              <a:gd name="T12" fmla="*/ 8 w 78"/>
              <a:gd name="T13" fmla="*/ 7 h 31"/>
              <a:gd name="T14" fmla="*/ 39 w 78"/>
              <a:gd name="T15" fmla="*/ 23 h 31"/>
              <a:gd name="T16" fmla="*/ 70 w 78"/>
              <a:gd name="T17" fmla="*/ 7 h 31"/>
              <a:gd name="T18" fmla="*/ 8 w 78"/>
              <a:gd name="T19"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31">
                <a:moveTo>
                  <a:pt x="39" y="31"/>
                </a:moveTo>
                <a:cubicBezTo>
                  <a:pt x="20" y="31"/>
                  <a:pt x="0" y="20"/>
                  <a:pt x="0" y="4"/>
                </a:cubicBezTo>
                <a:cubicBezTo>
                  <a:pt x="0" y="0"/>
                  <a:pt x="0" y="0"/>
                  <a:pt x="0" y="0"/>
                </a:cubicBezTo>
                <a:cubicBezTo>
                  <a:pt x="78" y="0"/>
                  <a:pt x="78" y="0"/>
                  <a:pt x="78" y="0"/>
                </a:cubicBezTo>
                <a:cubicBezTo>
                  <a:pt x="78" y="4"/>
                  <a:pt x="78" y="4"/>
                  <a:pt x="78" y="4"/>
                </a:cubicBezTo>
                <a:cubicBezTo>
                  <a:pt x="78" y="20"/>
                  <a:pt x="57" y="31"/>
                  <a:pt x="39" y="31"/>
                </a:cubicBezTo>
                <a:close/>
                <a:moveTo>
                  <a:pt x="8" y="7"/>
                </a:moveTo>
                <a:cubicBezTo>
                  <a:pt x="11" y="17"/>
                  <a:pt x="25" y="23"/>
                  <a:pt x="39" y="23"/>
                </a:cubicBezTo>
                <a:cubicBezTo>
                  <a:pt x="52" y="23"/>
                  <a:pt x="66" y="17"/>
                  <a:pt x="70" y="7"/>
                </a:cubicBezTo>
                <a:lnTo>
                  <a:pt x="8"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2" name="Freeform 153"/>
          <p:cNvSpPr>
            <a:spLocks noEditPoints="1"/>
          </p:cNvSpPr>
          <p:nvPr/>
        </p:nvSpPr>
        <p:spPr bwMode="auto">
          <a:xfrm>
            <a:off x="8691782" y="355080"/>
            <a:ext cx="449380" cy="517525"/>
          </a:xfrm>
          <a:custGeom>
            <a:avLst/>
            <a:gdLst>
              <a:gd name="T0" fmla="*/ 193 w 257"/>
              <a:gd name="T1" fmla="*/ 296 h 296"/>
              <a:gd name="T2" fmla="*/ 60 w 257"/>
              <a:gd name="T3" fmla="*/ 296 h 296"/>
              <a:gd name="T4" fmla="*/ 12 w 257"/>
              <a:gd name="T5" fmla="*/ 185 h 296"/>
              <a:gd name="T6" fmla="*/ 0 w 257"/>
              <a:gd name="T7" fmla="*/ 129 h 296"/>
              <a:gd name="T8" fmla="*/ 129 w 257"/>
              <a:gd name="T9" fmla="*/ 0 h 296"/>
              <a:gd name="T10" fmla="*/ 257 w 257"/>
              <a:gd name="T11" fmla="*/ 129 h 296"/>
              <a:gd name="T12" fmla="*/ 242 w 257"/>
              <a:gd name="T13" fmla="*/ 190 h 296"/>
              <a:gd name="T14" fmla="*/ 193 w 257"/>
              <a:gd name="T15" fmla="*/ 296 h 296"/>
              <a:gd name="T16" fmla="*/ 66 w 257"/>
              <a:gd name="T17" fmla="*/ 288 h 296"/>
              <a:gd name="T18" fmla="*/ 188 w 257"/>
              <a:gd name="T19" fmla="*/ 288 h 296"/>
              <a:gd name="T20" fmla="*/ 234 w 257"/>
              <a:gd name="T21" fmla="*/ 186 h 296"/>
              <a:gd name="T22" fmla="*/ 249 w 257"/>
              <a:gd name="T23" fmla="*/ 129 h 296"/>
              <a:gd name="T24" fmla="*/ 129 w 257"/>
              <a:gd name="T25" fmla="*/ 8 h 296"/>
              <a:gd name="T26" fmla="*/ 9 w 257"/>
              <a:gd name="T27" fmla="*/ 129 h 296"/>
              <a:gd name="T28" fmla="*/ 20 w 257"/>
              <a:gd name="T29" fmla="*/ 181 h 296"/>
              <a:gd name="T30" fmla="*/ 66 w 257"/>
              <a:gd name="T31" fmla="*/ 2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7" h="296">
                <a:moveTo>
                  <a:pt x="193" y="296"/>
                </a:moveTo>
                <a:cubicBezTo>
                  <a:pt x="60" y="296"/>
                  <a:pt x="60" y="296"/>
                  <a:pt x="60" y="296"/>
                </a:cubicBezTo>
                <a:cubicBezTo>
                  <a:pt x="12" y="185"/>
                  <a:pt x="12" y="185"/>
                  <a:pt x="12" y="185"/>
                </a:cubicBezTo>
                <a:cubicBezTo>
                  <a:pt x="3" y="164"/>
                  <a:pt x="0" y="148"/>
                  <a:pt x="0" y="129"/>
                </a:cubicBezTo>
                <a:cubicBezTo>
                  <a:pt x="0" y="58"/>
                  <a:pt x="58" y="0"/>
                  <a:pt x="129" y="0"/>
                </a:cubicBezTo>
                <a:cubicBezTo>
                  <a:pt x="200" y="0"/>
                  <a:pt x="257" y="58"/>
                  <a:pt x="257" y="129"/>
                </a:cubicBezTo>
                <a:cubicBezTo>
                  <a:pt x="257" y="150"/>
                  <a:pt x="252" y="171"/>
                  <a:pt x="242" y="190"/>
                </a:cubicBezTo>
                <a:lnTo>
                  <a:pt x="193" y="296"/>
                </a:lnTo>
                <a:close/>
                <a:moveTo>
                  <a:pt x="66" y="288"/>
                </a:moveTo>
                <a:cubicBezTo>
                  <a:pt x="188" y="288"/>
                  <a:pt x="188" y="288"/>
                  <a:pt x="188" y="288"/>
                </a:cubicBezTo>
                <a:cubicBezTo>
                  <a:pt x="234" y="186"/>
                  <a:pt x="234" y="186"/>
                  <a:pt x="234" y="186"/>
                </a:cubicBezTo>
                <a:cubicBezTo>
                  <a:pt x="244" y="168"/>
                  <a:pt x="249" y="149"/>
                  <a:pt x="249" y="129"/>
                </a:cubicBezTo>
                <a:cubicBezTo>
                  <a:pt x="249" y="62"/>
                  <a:pt x="195" y="8"/>
                  <a:pt x="129" y="8"/>
                </a:cubicBezTo>
                <a:cubicBezTo>
                  <a:pt x="62" y="8"/>
                  <a:pt x="9" y="62"/>
                  <a:pt x="9" y="129"/>
                </a:cubicBezTo>
                <a:cubicBezTo>
                  <a:pt x="9" y="147"/>
                  <a:pt x="12" y="162"/>
                  <a:pt x="20" y="181"/>
                </a:cubicBezTo>
                <a:lnTo>
                  <a:pt x="66" y="2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3" name="Freeform 154"/>
          <p:cNvSpPr>
            <a:spLocks/>
          </p:cNvSpPr>
          <p:nvPr/>
        </p:nvSpPr>
        <p:spPr bwMode="auto">
          <a:xfrm>
            <a:off x="8756879" y="594793"/>
            <a:ext cx="319171" cy="104775"/>
          </a:xfrm>
          <a:custGeom>
            <a:avLst/>
            <a:gdLst>
              <a:gd name="T0" fmla="*/ 165 w 201"/>
              <a:gd name="T1" fmla="*/ 66 h 66"/>
              <a:gd name="T2" fmla="*/ 143 w 201"/>
              <a:gd name="T3" fmla="*/ 22 h 66"/>
              <a:gd name="T4" fmla="*/ 120 w 201"/>
              <a:gd name="T5" fmla="*/ 66 h 66"/>
              <a:gd name="T6" fmla="*/ 98 w 201"/>
              <a:gd name="T7" fmla="*/ 22 h 66"/>
              <a:gd name="T8" fmla="*/ 76 w 201"/>
              <a:gd name="T9" fmla="*/ 66 h 66"/>
              <a:gd name="T10" fmla="*/ 52 w 201"/>
              <a:gd name="T11" fmla="*/ 22 h 66"/>
              <a:gd name="T12" fmla="*/ 30 w 201"/>
              <a:gd name="T13" fmla="*/ 66 h 66"/>
              <a:gd name="T14" fmla="*/ 16 w 201"/>
              <a:gd name="T15" fmla="*/ 37 h 66"/>
              <a:gd name="T16" fmla="*/ 0 w 201"/>
              <a:gd name="T17" fmla="*/ 37 h 66"/>
              <a:gd name="T18" fmla="*/ 0 w 201"/>
              <a:gd name="T19" fmla="*/ 28 h 66"/>
              <a:gd name="T20" fmla="*/ 22 w 201"/>
              <a:gd name="T21" fmla="*/ 28 h 66"/>
              <a:gd name="T22" fmla="*/ 30 w 201"/>
              <a:gd name="T23" fmla="*/ 44 h 66"/>
              <a:gd name="T24" fmla="*/ 52 w 201"/>
              <a:gd name="T25" fmla="*/ 0 h 66"/>
              <a:gd name="T26" fmla="*/ 76 w 201"/>
              <a:gd name="T27" fmla="*/ 45 h 66"/>
              <a:gd name="T28" fmla="*/ 98 w 201"/>
              <a:gd name="T29" fmla="*/ 0 h 66"/>
              <a:gd name="T30" fmla="*/ 120 w 201"/>
              <a:gd name="T31" fmla="*/ 44 h 66"/>
              <a:gd name="T32" fmla="*/ 143 w 201"/>
              <a:gd name="T33" fmla="*/ 0 h 66"/>
              <a:gd name="T34" fmla="*/ 165 w 201"/>
              <a:gd name="T35" fmla="*/ 44 h 66"/>
              <a:gd name="T36" fmla="*/ 174 w 201"/>
              <a:gd name="T37" fmla="*/ 28 h 66"/>
              <a:gd name="T38" fmla="*/ 201 w 201"/>
              <a:gd name="T39" fmla="*/ 28 h 66"/>
              <a:gd name="T40" fmla="*/ 201 w 201"/>
              <a:gd name="T41" fmla="*/ 37 h 66"/>
              <a:gd name="T42" fmla="*/ 179 w 201"/>
              <a:gd name="T43" fmla="*/ 37 h 66"/>
              <a:gd name="T44" fmla="*/ 165 w 201"/>
              <a:gd name="T45"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1" h="66">
                <a:moveTo>
                  <a:pt x="165" y="66"/>
                </a:moveTo>
                <a:lnTo>
                  <a:pt x="143" y="22"/>
                </a:lnTo>
                <a:lnTo>
                  <a:pt x="120" y="66"/>
                </a:lnTo>
                <a:lnTo>
                  <a:pt x="98" y="22"/>
                </a:lnTo>
                <a:lnTo>
                  <a:pt x="76" y="66"/>
                </a:lnTo>
                <a:lnTo>
                  <a:pt x="52" y="22"/>
                </a:lnTo>
                <a:lnTo>
                  <a:pt x="30" y="66"/>
                </a:lnTo>
                <a:lnTo>
                  <a:pt x="16" y="37"/>
                </a:lnTo>
                <a:lnTo>
                  <a:pt x="0" y="37"/>
                </a:lnTo>
                <a:lnTo>
                  <a:pt x="0" y="28"/>
                </a:lnTo>
                <a:lnTo>
                  <a:pt x="22" y="28"/>
                </a:lnTo>
                <a:lnTo>
                  <a:pt x="30" y="44"/>
                </a:lnTo>
                <a:lnTo>
                  <a:pt x="52" y="0"/>
                </a:lnTo>
                <a:lnTo>
                  <a:pt x="76" y="45"/>
                </a:lnTo>
                <a:lnTo>
                  <a:pt x="98" y="0"/>
                </a:lnTo>
                <a:lnTo>
                  <a:pt x="120" y="44"/>
                </a:lnTo>
                <a:lnTo>
                  <a:pt x="143" y="0"/>
                </a:lnTo>
                <a:lnTo>
                  <a:pt x="165" y="44"/>
                </a:lnTo>
                <a:lnTo>
                  <a:pt x="174" y="28"/>
                </a:lnTo>
                <a:lnTo>
                  <a:pt x="201" y="28"/>
                </a:lnTo>
                <a:lnTo>
                  <a:pt x="201" y="37"/>
                </a:lnTo>
                <a:lnTo>
                  <a:pt x="179" y="37"/>
                </a:lnTo>
                <a:lnTo>
                  <a:pt x="165" y="66"/>
                </a:lnTo>
                <a:close/>
              </a:path>
            </a:pathLst>
          </a:custGeom>
          <a:solidFill>
            <a:srgbClr val="FCB6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282" name="Group 281"/>
          <p:cNvGrpSpPr/>
          <p:nvPr/>
        </p:nvGrpSpPr>
        <p:grpSpPr>
          <a:xfrm>
            <a:off x="8558400" y="67731"/>
            <a:ext cx="714561" cy="209550"/>
            <a:chOff x="10417175" y="4022725"/>
            <a:chExt cx="714375" cy="209550"/>
          </a:xfrm>
        </p:grpSpPr>
        <p:sp>
          <p:nvSpPr>
            <p:cNvPr id="274" name="Freeform 155"/>
            <p:cNvSpPr>
              <a:spLocks noEditPoints="1"/>
            </p:cNvSpPr>
            <p:nvPr userDrawn="1"/>
          </p:nvSpPr>
          <p:spPr bwMode="auto">
            <a:xfrm>
              <a:off x="10417175" y="4022725"/>
              <a:ext cx="369888" cy="209550"/>
            </a:xfrm>
            <a:custGeom>
              <a:avLst/>
              <a:gdLst>
                <a:gd name="T0" fmla="*/ 60 w 211"/>
                <a:gd name="T1" fmla="*/ 120 h 120"/>
                <a:gd name="T2" fmla="*/ 0 w 211"/>
                <a:gd name="T3" fmla="*/ 60 h 120"/>
                <a:gd name="T4" fmla="*/ 60 w 211"/>
                <a:gd name="T5" fmla="*/ 0 h 120"/>
                <a:gd name="T6" fmla="*/ 80 w 211"/>
                <a:gd name="T7" fmla="*/ 4 h 120"/>
                <a:gd name="T8" fmla="*/ 80 w 211"/>
                <a:gd name="T9" fmla="*/ 4 h 120"/>
                <a:gd name="T10" fmla="*/ 83 w 211"/>
                <a:gd name="T11" fmla="*/ 5 h 120"/>
                <a:gd name="T12" fmla="*/ 83 w 211"/>
                <a:gd name="T13" fmla="*/ 5 h 120"/>
                <a:gd name="T14" fmla="*/ 211 w 211"/>
                <a:gd name="T15" fmla="*/ 60 h 120"/>
                <a:gd name="T16" fmla="*/ 85 w 211"/>
                <a:gd name="T17" fmla="*/ 114 h 120"/>
                <a:gd name="T18" fmla="*/ 85 w 211"/>
                <a:gd name="T19" fmla="*/ 114 h 120"/>
                <a:gd name="T20" fmla="*/ 60 w 211"/>
                <a:gd name="T21" fmla="*/ 120 h 120"/>
                <a:gd name="T22" fmla="*/ 60 w 211"/>
                <a:gd name="T23" fmla="*/ 9 h 120"/>
                <a:gd name="T24" fmla="*/ 9 w 211"/>
                <a:gd name="T25" fmla="*/ 60 h 120"/>
                <a:gd name="T26" fmla="*/ 60 w 211"/>
                <a:gd name="T27" fmla="*/ 111 h 120"/>
                <a:gd name="T28" fmla="*/ 77 w 211"/>
                <a:gd name="T29" fmla="*/ 108 h 120"/>
                <a:gd name="T30" fmla="*/ 77 w 211"/>
                <a:gd name="T31" fmla="*/ 108 h 120"/>
                <a:gd name="T32" fmla="*/ 189 w 211"/>
                <a:gd name="T33" fmla="*/ 60 h 120"/>
                <a:gd name="T34" fmla="*/ 79 w 211"/>
                <a:gd name="T35" fmla="*/ 13 h 120"/>
                <a:gd name="T36" fmla="*/ 60 w 211"/>
                <a:gd name="T37" fmla="*/ 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120">
                  <a:moveTo>
                    <a:pt x="60" y="120"/>
                  </a:moveTo>
                  <a:cubicBezTo>
                    <a:pt x="27" y="120"/>
                    <a:pt x="0" y="93"/>
                    <a:pt x="0" y="60"/>
                  </a:cubicBezTo>
                  <a:cubicBezTo>
                    <a:pt x="0" y="27"/>
                    <a:pt x="27" y="0"/>
                    <a:pt x="60" y="0"/>
                  </a:cubicBezTo>
                  <a:cubicBezTo>
                    <a:pt x="67" y="0"/>
                    <a:pt x="74" y="1"/>
                    <a:pt x="80" y="4"/>
                  </a:cubicBezTo>
                  <a:cubicBezTo>
                    <a:pt x="80" y="4"/>
                    <a:pt x="80" y="4"/>
                    <a:pt x="80" y="4"/>
                  </a:cubicBezTo>
                  <a:cubicBezTo>
                    <a:pt x="83" y="5"/>
                    <a:pt x="83" y="5"/>
                    <a:pt x="83" y="5"/>
                  </a:cubicBezTo>
                  <a:cubicBezTo>
                    <a:pt x="83" y="5"/>
                    <a:pt x="83" y="5"/>
                    <a:pt x="83" y="5"/>
                  </a:cubicBezTo>
                  <a:cubicBezTo>
                    <a:pt x="211" y="60"/>
                    <a:pt x="211" y="60"/>
                    <a:pt x="211" y="60"/>
                  </a:cubicBezTo>
                  <a:cubicBezTo>
                    <a:pt x="85" y="114"/>
                    <a:pt x="85" y="114"/>
                    <a:pt x="85" y="114"/>
                  </a:cubicBezTo>
                  <a:cubicBezTo>
                    <a:pt x="85" y="114"/>
                    <a:pt x="85" y="114"/>
                    <a:pt x="85" y="114"/>
                  </a:cubicBezTo>
                  <a:cubicBezTo>
                    <a:pt x="78" y="118"/>
                    <a:pt x="69" y="120"/>
                    <a:pt x="60" y="120"/>
                  </a:cubicBezTo>
                  <a:close/>
                  <a:moveTo>
                    <a:pt x="60" y="9"/>
                  </a:moveTo>
                  <a:cubicBezTo>
                    <a:pt x="32" y="9"/>
                    <a:pt x="9" y="32"/>
                    <a:pt x="9" y="60"/>
                  </a:cubicBezTo>
                  <a:cubicBezTo>
                    <a:pt x="9" y="88"/>
                    <a:pt x="32" y="111"/>
                    <a:pt x="60" y="111"/>
                  </a:cubicBezTo>
                  <a:cubicBezTo>
                    <a:pt x="66" y="111"/>
                    <a:pt x="71" y="110"/>
                    <a:pt x="77" y="108"/>
                  </a:cubicBezTo>
                  <a:cubicBezTo>
                    <a:pt x="77" y="108"/>
                    <a:pt x="77" y="108"/>
                    <a:pt x="77" y="108"/>
                  </a:cubicBezTo>
                  <a:cubicBezTo>
                    <a:pt x="189" y="60"/>
                    <a:pt x="189" y="60"/>
                    <a:pt x="189" y="60"/>
                  </a:cubicBezTo>
                  <a:cubicBezTo>
                    <a:pt x="79" y="13"/>
                    <a:pt x="79" y="13"/>
                    <a:pt x="79" y="13"/>
                  </a:cubicBezTo>
                  <a:cubicBezTo>
                    <a:pt x="73" y="10"/>
                    <a:pt x="67" y="9"/>
                    <a:pt x="6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5" name="Freeform 156"/>
            <p:cNvSpPr>
              <a:spLocks noEditPoints="1"/>
            </p:cNvSpPr>
            <p:nvPr userDrawn="1"/>
          </p:nvSpPr>
          <p:spPr bwMode="auto">
            <a:xfrm>
              <a:off x="10763250" y="4022725"/>
              <a:ext cx="368300" cy="209550"/>
            </a:xfrm>
            <a:custGeom>
              <a:avLst/>
              <a:gdLst>
                <a:gd name="T0" fmla="*/ 151 w 210"/>
                <a:gd name="T1" fmla="*/ 120 h 120"/>
                <a:gd name="T2" fmla="*/ 130 w 210"/>
                <a:gd name="T3" fmla="*/ 116 h 120"/>
                <a:gd name="T4" fmla="*/ 130 w 210"/>
                <a:gd name="T5" fmla="*/ 116 h 120"/>
                <a:gd name="T6" fmla="*/ 0 w 210"/>
                <a:gd name="T7" fmla="*/ 60 h 120"/>
                <a:gd name="T8" fmla="*/ 125 w 210"/>
                <a:gd name="T9" fmla="*/ 6 h 120"/>
                <a:gd name="T10" fmla="*/ 125 w 210"/>
                <a:gd name="T11" fmla="*/ 6 h 120"/>
                <a:gd name="T12" fmla="*/ 151 w 210"/>
                <a:gd name="T13" fmla="*/ 0 h 120"/>
                <a:gd name="T14" fmla="*/ 210 w 210"/>
                <a:gd name="T15" fmla="*/ 60 h 120"/>
                <a:gd name="T16" fmla="*/ 151 w 210"/>
                <a:gd name="T17" fmla="*/ 120 h 120"/>
                <a:gd name="T18" fmla="*/ 131 w 210"/>
                <a:gd name="T19" fmla="*/ 107 h 120"/>
                <a:gd name="T20" fmla="*/ 151 w 210"/>
                <a:gd name="T21" fmla="*/ 111 h 120"/>
                <a:gd name="T22" fmla="*/ 202 w 210"/>
                <a:gd name="T23" fmla="*/ 60 h 120"/>
                <a:gd name="T24" fmla="*/ 151 w 210"/>
                <a:gd name="T25" fmla="*/ 9 h 120"/>
                <a:gd name="T26" fmla="*/ 134 w 210"/>
                <a:gd name="T27" fmla="*/ 12 h 120"/>
                <a:gd name="T28" fmla="*/ 21 w 210"/>
                <a:gd name="T29" fmla="*/ 60 h 120"/>
                <a:gd name="T30" fmla="*/ 131 w 210"/>
                <a:gd name="T31" fmla="*/ 10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0" h="120">
                  <a:moveTo>
                    <a:pt x="151" y="120"/>
                  </a:moveTo>
                  <a:cubicBezTo>
                    <a:pt x="144" y="120"/>
                    <a:pt x="137" y="119"/>
                    <a:pt x="130" y="116"/>
                  </a:cubicBezTo>
                  <a:cubicBezTo>
                    <a:pt x="130" y="116"/>
                    <a:pt x="130" y="116"/>
                    <a:pt x="130" y="116"/>
                  </a:cubicBezTo>
                  <a:cubicBezTo>
                    <a:pt x="0" y="60"/>
                    <a:pt x="0" y="60"/>
                    <a:pt x="0" y="60"/>
                  </a:cubicBezTo>
                  <a:cubicBezTo>
                    <a:pt x="125" y="6"/>
                    <a:pt x="125" y="6"/>
                    <a:pt x="125" y="6"/>
                  </a:cubicBezTo>
                  <a:cubicBezTo>
                    <a:pt x="125" y="6"/>
                    <a:pt x="125" y="6"/>
                    <a:pt x="125" y="6"/>
                  </a:cubicBezTo>
                  <a:cubicBezTo>
                    <a:pt x="133" y="2"/>
                    <a:pt x="142" y="0"/>
                    <a:pt x="151" y="0"/>
                  </a:cubicBezTo>
                  <a:cubicBezTo>
                    <a:pt x="183" y="0"/>
                    <a:pt x="210" y="27"/>
                    <a:pt x="210" y="60"/>
                  </a:cubicBezTo>
                  <a:cubicBezTo>
                    <a:pt x="210" y="93"/>
                    <a:pt x="183" y="120"/>
                    <a:pt x="151" y="120"/>
                  </a:cubicBezTo>
                  <a:close/>
                  <a:moveTo>
                    <a:pt x="131" y="107"/>
                  </a:moveTo>
                  <a:cubicBezTo>
                    <a:pt x="137" y="110"/>
                    <a:pt x="144" y="111"/>
                    <a:pt x="151" y="111"/>
                  </a:cubicBezTo>
                  <a:cubicBezTo>
                    <a:pt x="179" y="111"/>
                    <a:pt x="202" y="88"/>
                    <a:pt x="202" y="60"/>
                  </a:cubicBezTo>
                  <a:cubicBezTo>
                    <a:pt x="202" y="32"/>
                    <a:pt x="179" y="9"/>
                    <a:pt x="151" y="9"/>
                  </a:cubicBezTo>
                  <a:cubicBezTo>
                    <a:pt x="145" y="9"/>
                    <a:pt x="139" y="10"/>
                    <a:pt x="134" y="12"/>
                  </a:cubicBezTo>
                  <a:cubicBezTo>
                    <a:pt x="21" y="60"/>
                    <a:pt x="21" y="60"/>
                    <a:pt x="21" y="60"/>
                  </a:cubicBezTo>
                  <a:cubicBezTo>
                    <a:pt x="131" y="107"/>
                    <a:pt x="131" y="107"/>
                    <a:pt x="131" y="1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276" name="Rectangle 157"/>
          <p:cNvSpPr>
            <a:spLocks noChangeArrowheads="1"/>
          </p:cNvSpPr>
          <p:nvPr/>
        </p:nvSpPr>
        <p:spPr bwMode="auto">
          <a:xfrm>
            <a:off x="8910914" y="172518"/>
            <a:ext cx="11116" cy="1889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7" name="Freeform 158"/>
          <p:cNvSpPr>
            <a:spLocks noEditPoints="1"/>
          </p:cNvSpPr>
          <p:nvPr/>
        </p:nvSpPr>
        <p:spPr bwMode="auto">
          <a:xfrm>
            <a:off x="8864859" y="77256"/>
            <a:ext cx="103215" cy="103188"/>
          </a:xfrm>
          <a:custGeom>
            <a:avLst/>
            <a:gdLst>
              <a:gd name="T0" fmla="*/ 29 w 59"/>
              <a:gd name="T1" fmla="*/ 59 h 59"/>
              <a:gd name="T2" fmla="*/ 0 w 59"/>
              <a:gd name="T3" fmla="*/ 30 h 59"/>
              <a:gd name="T4" fmla="*/ 29 w 59"/>
              <a:gd name="T5" fmla="*/ 0 h 59"/>
              <a:gd name="T6" fmla="*/ 59 w 59"/>
              <a:gd name="T7" fmla="*/ 30 h 59"/>
              <a:gd name="T8" fmla="*/ 29 w 59"/>
              <a:gd name="T9" fmla="*/ 59 h 59"/>
              <a:gd name="T10" fmla="*/ 29 w 59"/>
              <a:gd name="T11" fmla="*/ 9 h 59"/>
              <a:gd name="T12" fmla="*/ 9 w 59"/>
              <a:gd name="T13" fmla="*/ 30 h 59"/>
              <a:gd name="T14" fmla="*/ 29 w 59"/>
              <a:gd name="T15" fmla="*/ 50 h 59"/>
              <a:gd name="T16" fmla="*/ 50 w 59"/>
              <a:gd name="T17" fmla="*/ 30 h 59"/>
              <a:gd name="T18" fmla="*/ 29 w 59"/>
              <a:gd name="T19"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59">
                <a:moveTo>
                  <a:pt x="29" y="59"/>
                </a:moveTo>
                <a:cubicBezTo>
                  <a:pt x="13" y="59"/>
                  <a:pt x="0" y="46"/>
                  <a:pt x="0" y="30"/>
                </a:cubicBezTo>
                <a:cubicBezTo>
                  <a:pt x="0" y="13"/>
                  <a:pt x="13" y="0"/>
                  <a:pt x="29" y="0"/>
                </a:cubicBezTo>
                <a:cubicBezTo>
                  <a:pt x="46" y="0"/>
                  <a:pt x="59" y="13"/>
                  <a:pt x="59" y="30"/>
                </a:cubicBezTo>
                <a:cubicBezTo>
                  <a:pt x="59" y="46"/>
                  <a:pt x="46" y="59"/>
                  <a:pt x="29" y="59"/>
                </a:cubicBezTo>
                <a:close/>
                <a:moveTo>
                  <a:pt x="29" y="9"/>
                </a:moveTo>
                <a:cubicBezTo>
                  <a:pt x="18" y="9"/>
                  <a:pt x="9" y="18"/>
                  <a:pt x="9" y="30"/>
                </a:cubicBezTo>
                <a:cubicBezTo>
                  <a:pt x="9" y="41"/>
                  <a:pt x="18" y="50"/>
                  <a:pt x="29" y="50"/>
                </a:cubicBezTo>
                <a:cubicBezTo>
                  <a:pt x="41" y="50"/>
                  <a:pt x="50" y="41"/>
                  <a:pt x="50" y="30"/>
                </a:cubicBezTo>
                <a:cubicBezTo>
                  <a:pt x="50" y="18"/>
                  <a:pt x="41" y="9"/>
                  <a:pt x="2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8" name="Freeform 159"/>
          <p:cNvSpPr>
            <a:spLocks noEditPoints="1"/>
          </p:cNvSpPr>
          <p:nvPr/>
        </p:nvSpPr>
        <p:spPr bwMode="auto">
          <a:xfrm>
            <a:off x="8482171" y="329669"/>
            <a:ext cx="76220" cy="95250"/>
          </a:xfrm>
          <a:custGeom>
            <a:avLst/>
            <a:gdLst>
              <a:gd name="T0" fmla="*/ 0 w 48"/>
              <a:gd name="T1" fmla="*/ 60 h 60"/>
              <a:gd name="T2" fmla="*/ 1 w 48"/>
              <a:gd name="T3" fmla="*/ 0 h 60"/>
              <a:gd name="T4" fmla="*/ 48 w 48"/>
              <a:gd name="T5" fmla="*/ 31 h 60"/>
              <a:gd name="T6" fmla="*/ 0 w 48"/>
              <a:gd name="T7" fmla="*/ 60 h 60"/>
              <a:gd name="T8" fmla="*/ 10 w 48"/>
              <a:gd name="T9" fmla="*/ 18 h 60"/>
              <a:gd name="T10" fmla="*/ 10 w 48"/>
              <a:gd name="T11" fmla="*/ 43 h 60"/>
              <a:gd name="T12" fmla="*/ 29 w 48"/>
              <a:gd name="T13" fmla="*/ 31 h 60"/>
              <a:gd name="T14" fmla="*/ 10 w 48"/>
              <a:gd name="T15" fmla="*/ 18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0">
                <a:moveTo>
                  <a:pt x="0" y="60"/>
                </a:moveTo>
                <a:lnTo>
                  <a:pt x="1" y="0"/>
                </a:lnTo>
                <a:lnTo>
                  <a:pt x="48" y="31"/>
                </a:lnTo>
                <a:lnTo>
                  <a:pt x="0" y="60"/>
                </a:lnTo>
                <a:close/>
                <a:moveTo>
                  <a:pt x="10" y="18"/>
                </a:moveTo>
                <a:lnTo>
                  <a:pt x="10" y="43"/>
                </a:lnTo>
                <a:lnTo>
                  <a:pt x="29" y="31"/>
                </a:lnTo>
                <a:lnTo>
                  <a:pt x="1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9" name="Freeform 160"/>
          <p:cNvSpPr>
            <a:spLocks noEditPoints="1"/>
          </p:cNvSpPr>
          <p:nvPr/>
        </p:nvSpPr>
        <p:spPr bwMode="auto">
          <a:xfrm>
            <a:off x="8297972" y="172506"/>
            <a:ext cx="444616" cy="211138"/>
          </a:xfrm>
          <a:custGeom>
            <a:avLst/>
            <a:gdLst>
              <a:gd name="T0" fmla="*/ 94 w 254"/>
              <a:gd name="T1" fmla="*/ 120 h 120"/>
              <a:gd name="T2" fmla="*/ 71 w 254"/>
              <a:gd name="T3" fmla="*/ 118 h 120"/>
              <a:gd name="T4" fmla="*/ 72 w 254"/>
              <a:gd name="T5" fmla="*/ 109 h 120"/>
              <a:gd name="T6" fmla="*/ 95 w 254"/>
              <a:gd name="T7" fmla="*/ 112 h 120"/>
              <a:gd name="T8" fmla="*/ 94 w 254"/>
              <a:gd name="T9" fmla="*/ 120 h 120"/>
              <a:gd name="T10" fmla="*/ 57 w 254"/>
              <a:gd name="T11" fmla="*/ 115 h 120"/>
              <a:gd name="T12" fmla="*/ 34 w 254"/>
              <a:gd name="T13" fmla="*/ 107 h 120"/>
              <a:gd name="T14" fmla="*/ 38 w 254"/>
              <a:gd name="T15" fmla="*/ 99 h 120"/>
              <a:gd name="T16" fmla="*/ 59 w 254"/>
              <a:gd name="T17" fmla="*/ 106 h 120"/>
              <a:gd name="T18" fmla="*/ 57 w 254"/>
              <a:gd name="T19" fmla="*/ 115 h 120"/>
              <a:gd name="T20" fmla="*/ 22 w 254"/>
              <a:gd name="T21" fmla="*/ 99 h 120"/>
              <a:gd name="T22" fmla="*/ 5 w 254"/>
              <a:gd name="T23" fmla="*/ 80 h 120"/>
              <a:gd name="T24" fmla="*/ 13 w 254"/>
              <a:gd name="T25" fmla="*/ 77 h 120"/>
              <a:gd name="T26" fmla="*/ 27 w 254"/>
              <a:gd name="T27" fmla="*/ 92 h 120"/>
              <a:gd name="T28" fmla="*/ 22 w 254"/>
              <a:gd name="T29" fmla="*/ 99 h 120"/>
              <a:gd name="T30" fmla="*/ 1 w 254"/>
              <a:gd name="T31" fmla="*/ 66 h 120"/>
              <a:gd name="T32" fmla="*/ 0 w 254"/>
              <a:gd name="T33" fmla="*/ 59 h 120"/>
              <a:gd name="T34" fmla="*/ 4 w 254"/>
              <a:gd name="T35" fmla="*/ 41 h 120"/>
              <a:gd name="T36" fmla="*/ 12 w 254"/>
              <a:gd name="T37" fmla="*/ 44 h 120"/>
              <a:gd name="T38" fmla="*/ 9 w 254"/>
              <a:gd name="T39" fmla="*/ 59 h 120"/>
              <a:gd name="T40" fmla="*/ 9 w 254"/>
              <a:gd name="T41" fmla="*/ 65 h 120"/>
              <a:gd name="T42" fmla="*/ 1 w 254"/>
              <a:gd name="T43" fmla="*/ 66 h 120"/>
              <a:gd name="T44" fmla="*/ 18 w 254"/>
              <a:gd name="T45" fmla="*/ 34 h 120"/>
              <a:gd name="T46" fmla="*/ 12 w 254"/>
              <a:gd name="T47" fmla="*/ 28 h 120"/>
              <a:gd name="T48" fmla="*/ 32 w 254"/>
              <a:gd name="T49" fmla="*/ 14 h 120"/>
              <a:gd name="T50" fmla="*/ 36 w 254"/>
              <a:gd name="T51" fmla="*/ 21 h 120"/>
              <a:gd name="T52" fmla="*/ 18 w 254"/>
              <a:gd name="T53" fmla="*/ 34 h 120"/>
              <a:gd name="T54" fmla="*/ 48 w 254"/>
              <a:gd name="T55" fmla="*/ 17 h 120"/>
              <a:gd name="T56" fmla="*/ 45 w 254"/>
              <a:gd name="T57" fmla="*/ 8 h 120"/>
              <a:gd name="T58" fmla="*/ 68 w 254"/>
              <a:gd name="T59" fmla="*/ 3 h 120"/>
              <a:gd name="T60" fmla="*/ 70 w 254"/>
              <a:gd name="T61" fmla="*/ 11 h 120"/>
              <a:gd name="T62" fmla="*/ 48 w 254"/>
              <a:gd name="T63" fmla="*/ 17 h 120"/>
              <a:gd name="T64" fmla="*/ 83 w 254"/>
              <a:gd name="T65" fmla="*/ 10 h 120"/>
              <a:gd name="T66" fmla="*/ 82 w 254"/>
              <a:gd name="T67" fmla="*/ 1 h 120"/>
              <a:gd name="T68" fmla="*/ 98 w 254"/>
              <a:gd name="T69" fmla="*/ 0 h 120"/>
              <a:gd name="T70" fmla="*/ 106 w 254"/>
              <a:gd name="T71" fmla="*/ 0 h 120"/>
              <a:gd name="T72" fmla="*/ 106 w 254"/>
              <a:gd name="T73" fmla="*/ 9 h 120"/>
              <a:gd name="T74" fmla="*/ 98 w 254"/>
              <a:gd name="T75" fmla="*/ 9 h 120"/>
              <a:gd name="T76" fmla="*/ 83 w 254"/>
              <a:gd name="T77" fmla="*/ 10 h 120"/>
              <a:gd name="T78" fmla="*/ 254 w 254"/>
              <a:gd name="T79" fmla="*/ 9 h 120"/>
              <a:gd name="T80" fmla="*/ 231 w 254"/>
              <a:gd name="T81" fmla="*/ 9 h 120"/>
              <a:gd name="T82" fmla="*/ 231 w 254"/>
              <a:gd name="T83" fmla="*/ 0 h 120"/>
              <a:gd name="T84" fmla="*/ 254 w 254"/>
              <a:gd name="T85" fmla="*/ 0 h 120"/>
              <a:gd name="T86" fmla="*/ 254 w 254"/>
              <a:gd name="T87" fmla="*/ 9 h 120"/>
              <a:gd name="T88" fmla="*/ 217 w 254"/>
              <a:gd name="T89" fmla="*/ 9 h 120"/>
              <a:gd name="T90" fmla="*/ 194 w 254"/>
              <a:gd name="T91" fmla="*/ 9 h 120"/>
              <a:gd name="T92" fmla="*/ 194 w 254"/>
              <a:gd name="T93" fmla="*/ 0 h 120"/>
              <a:gd name="T94" fmla="*/ 217 w 254"/>
              <a:gd name="T95" fmla="*/ 0 h 120"/>
              <a:gd name="T96" fmla="*/ 217 w 254"/>
              <a:gd name="T97" fmla="*/ 9 h 120"/>
              <a:gd name="T98" fmla="*/ 180 w 254"/>
              <a:gd name="T99" fmla="*/ 9 h 120"/>
              <a:gd name="T100" fmla="*/ 157 w 254"/>
              <a:gd name="T101" fmla="*/ 9 h 120"/>
              <a:gd name="T102" fmla="*/ 157 w 254"/>
              <a:gd name="T103" fmla="*/ 0 h 120"/>
              <a:gd name="T104" fmla="*/ 180 w 254"/>
              <a:gd name="T105" fmla="*/ 0 h 120"/>
              <a:gd name="T106" fmla="*/ 180 w 254"/>
              <a:gd name="T107" fmla="*/ 9 h 120"/>
              <a:gd name="T108" fmla="*/ 143 w 254"/>
              <a:gd name="T109" fmla="*/ 9 h 120"/>
              <a:gd name="T110" fmla="*/ 120 w 254"/>
              <a:gd name="T111" fmla="*/ 9 h 120"/>
              <a:gd name="T112" fmla="*/ 120 w 254"/>
              <a:gd name="T113" fmla="*/ 0 h 120"/>
              <a:gd name="T114" fmla="*/ 143 w 254"/>
              <a:gd name="T115" fmla="*/ 0 h 120"/>
              <a:gd name="T116" fmla="*/ 143 w 254"/>
              <a:gd name="T117" fmla="*/ 9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120">
                <a:moveTo>
                  <a:pt x="94" y="120"/>
                </a:moveTo>
                <a:cubicBezTo>
                  <a:pt x="94" y="120"/>
                  <a:pt x="84" y="120"/>
                  <a:pt x="71" y="118"/>
                </a:cubicBezTo>
                <a:cubicBezTo>
                  <a:pt x="72" y="109"/>
                  <a:pt x="72" y="109"/>
                  <a:pt x="72" y="109"/>
                </a:cubicBezTo>
                <a:cubicBezTo>
                  <a:pt x="85" y="111"/>
                  <a:pt x="95" y="112"/>
                  <a:pt x="95" y="112"/>
                </a:cubicBezTo>
                <a:lnTo>
                  <a:pt x="94" y="120"/>
                </a:lnTo>
                <a:close/>
                <a:moveTo>
                  <a:pt x="57" y="115"/>
                </a:moveTo>
                <a:cubicBezTo>
                  <a:pt x="49" y="112"/>
                  <a:pt x="41" y="110"/>
                  <a:pt x="34" y="107"/>
                </a:cubicBezTo>
                <a:cubicBezTo>
                  <a:pt x="38" y="99"/>
                  <a:pt x="38" y="99"/>
                  <a:pt x="38" y="99"/>
                </a:cubicBezTo>
                <a:cubicBezTo>
                  <a:pt x="44" y="102"/>
                  <a:pt x="51" y="104"/>
                  <a:pt x="59" y="106"/>
                </a:cubicBezTo>
                <a:lnTo>
                  <a:pt x="57" y="115"/>
                </a:lnTo>
                <a:close/>
                <a:moveTo>
                  <a:pt x="22" y="99"/>
                </a:moveTo>
                <a:cubicBezTo>
                  <a:pt x="14" y="94"/>
                  <a:pt x="9" y="87"/>
                  <a:pt x="5" y="80"/>
                </a:cubicBezTo>
                <a:cubicBezTo>
                  <a:pt x="13" y="77"/>
                  <a:pt x="13" y="77"/>
                  <a:pt x="13" y="77"/>
                </a:cubicBezTo>
                <a:cubicBezTo>
                  <a:pt x="16" y="82"/>
                  <a:pt x="21" y="88"/>
                  <a:pt x="27" y="92"/>
                </a:cubicBezTo>
                <a:lnTo>
                  <a:pt x="22" y="99"/>
                </a:lnTo>
                <a:close/>
                <a:moveTo>
                  <a:pt x="1" y="66"/>
                </a:moveTo>
                <a:cubicBezTo>
                  <a:pt x="1" y="64"/>
                  <a:pt x="0" y="61"/>
                  <a:pt x="0" y="59"/>
                </a:cubicBezTo>
                <a:cubicBezTo>
                  <a:pt x="0" y="53"/>
                  <a:pt x="2" y="47"/>
                  <a:pt x="4" y="41"/>
                </a:cubicBezTo>
                <a:cubicBezTo>
                  <a:pt x="12" y="44"/>
                  <a:pt x="12" y="44"/>
                  <a:pt x="12" y="44"/>
                </a:cubicBezTo>
                <a:cubicBezTo>
                  <a:pt x="10" y="49"/>
                  <a:pt x="9" y="54"/>
                  <a:pt x="9" y="59"/>
                </a:cubicBezTo>
                <a:cubicBezTo>
                  <a:pt x="9" y="61"/>
                  <a:pt x="9" y="63"/>
                  <a:pt x="9" y="65"/>
                </a:cubicBezTo>
                <a:lnTo>
                  <a:pt x="1" y="66"/>
                </a:lnTo>
                <a:close/>
                <a:moveTo>
                  <a:pt x="18" y="34"/>
                </a:moveTo>
                <a:cubicBezTo>
                  <a:pt x="12" y="28"/>
                  <a:pt x="12" y="28"/>
                  <a:pt x="12" y="28"/>
                </a:cubicBezTo>
                <a:cubicBezTo>
                  <a:pt x="17" y="23"/>
                  <a:pt x="24" y="18"/>
                  <a:pt x="32" y="14"/>
                </a:cubicBezTo>
                <a:cubicBezTo>
                  <a:pt x="36" y="21"/>
                  <a:pt x="36" y="21"/>
                  <a:pt x="36" y="21"/>
                </a:cubicBezTo>
                <a:cubicBezTo>
                  <a:pt x="28" y="25"/>
                  <a:pt x="23" y="29"/>
                  <a:pt x="18" y="34"/>
                </a:cubicBezTo>
                <a:close/>
                <a:moveTo>
                  <a:pt x="48" y="17"/>
                </a:moveTo>
                <a:cubicBezTo>
                  <a:pt x="45" y="8"/>
                  <a:pt x="45" y="8"/>
                  <a:pt x="45" y="8"/>
                </a:cubicBezTo>
                <a:cubicBezTo>
                  <a:pt x="52" y="6"/>
                  <a:pt x="60" y="4"/>
                  <a:pt x="68" y="3"/>
                </a:cubicBezTo>
                <a:cubicBezTo>
                  <a:pt x="70" y="11"/>
                  <a:pt x="70" y="11"/>
                  <a:pt x="70" y="11"/>
                </a:cubicBezTo>
                <a:cubicBezTo>
                  <a:pt x="62" y="13"/>
                  <a:pt x="54" y="14"/>
                  <a:pt x="48" y="17"/>
                </a:cubicBezTo>
                <a:close/>
                <a:moveTo>
                  <a:pt x="83" y="10"/>
                </a:moveTo>
                <a:cubicBezTo>
                  <a:pt x="82" y="1"/>
                  <a:pt x="82" y="1"/>
                  <a:pt x="82" y="1"/>
                </a:cubicBezTo>
                <a:cubicBezTo>
                  <a:pt x="90" y="0"/>
                  <a:pt x="96" y="0"/>
                  <a:pt x="98" y="0"/>
                </a:cubicBezTo>
                <a:cubicBezTo>
                  <a:pt x="106" y="0"/>
                  <a:pt x="106" y="0"/>
                  <a:pt x="106" y="0"/>
                </a:cubicBezTo>
                <a:cubicBezTo>
                  <a:pt x="106" y="9"/>
                  <a:pt x="106" y="9"/>
                  <a:pt x="106" y="9"/>
                </a:cubicBezTo>
                <a:cubicBezTo>
                  <a:pt x="98" y="9"/>
                  <a:pt x="98" y="9"/>
                  <a:pt x="98" y="9"/>
                </a:cubicBezTo>
                <a:cubicBezTo>
                  <a:pt x="96" y="9"/>
                  <a:pt x="91" y="9"/>
                  <a:pt x="83" y="10"/>
                </a:cubicBezTo>
                <a:close/>
                <a:moveTo>
                  <a:pt x="254" y="9"/>
                </a:moveTo>
                <a:cubicBezTo>
                  <a:pt x="231" y="9"/>
                  <a:pt x="231" y="9"/>
                  <a:pt x="231" y="9"/>
                </a:cubicBezTo>
                <a:cubicBezTo>
                  <a:pt x="231" y="0"/>
                  <a:pt x="231" y="0"/>
                  <a:pt x="231" y="0"/>
                </a:cubicBezTo>
                <a:cubicBezTo>
                  <a:pt x="254" y="0"/>
                  <a:pt x="254" y="0"/>
                  <a:pt x="254" y="0"/>
                </a:cubicBezTo>
                <a:lnTo>
                  <a:pt x="254" y="9"/>
                </a:lnTo>
                <a:close/>
                <a:moveTo>
                  <a:pt x="217" y="9"/>
                </a:moveTo>
                <a:cubicBezTo>
                  <a:pt x="194" y="9"/>
                  <a:pt x="194" y="9"/>
                  <a:pt x="194" y="9"/>
                </a:cubicBezTo>
                <a:cubicBezTo>
                  <a:pt x="194" y="0"/>
                  <a:pt x="194" y="0"/>
                  <a:pt x="194" y="0"/>
                </a:cubicBezTo>
                <a:cubicBezTo>
                  <a:pt x="217" y="0"/>
                  <a:pt x="217" y="0"/>
                  <a:pt x="217" y="0"/>
                </a:cubicBezTo>
                <a:lnTo>
                  <a:pt x="217" y="9"/>
                </a:lnTo>
                <a:close/>
                <a:moveTo>
                  <a:pt x="180" y="9"/>
                </a:moveTo>
                <a:cubicBezTo>
                  <a:pt x="157" y="9"/>
                  <a:pt x="157" y="9"/>
                  <a:pt x="157" y="9"/>
                </a:cubicBezTo>
                <a:cubicBezTo>
                  <a:pt x="157" y="0"/>
                  <a:pt x="157" y="0"/>
                  <a:pt x="157" y="0"/>
                </a:cubicBezTo>
                <a:cubicBezTo>
                  <a:pt x="180" y="0"/>
                  <a:pt x="180" y="0"/>
                  <a:pt x="180" y="0"/>
                </a:cubicBezTo>
                <a:lnTo>
                  <a:pt x="180" y="9"/>
                </a:lnTo>
                <a:close/>
                <a:moveTo>
                  <a:pt x="143" y="9"/>
                </a:moveTo>
                <a:cubicBezTo>
                  <a:pt x="120" y="9"/>
                  <a:pt x="120" y="9"/>
                  <a:pt x="120" y="9"/>
                </a:cubicBezTo>
                <a:cubicBezTo>
                  <a:pt x="120" y="0"/>
                  <a:pt x="120" y="0"/>
                  <a:pt x="120" y="0"/>
                </a:cubicBezTo>
                <a:cubicBezTo>
                  <a:pt x="143" y="0"/>
                  <a:pt x="143" y="0"/>
                  <a:pt x="143" y="0"/>
                </a:cubicBezTo>
                <a:lnTo>
                  <a:pt x="143"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80" name="Freeform 161"/>
          <p:cNvSpPr>
            <a:spLocks noEditPoints="1"/>
          </p:cNvSpPr>
          <p:nvPr/>
        </p:nvSpPr>
        <p:spPr bwMode="auto">
          <a:xfrm>
            <a:off x="9095112" y="166156"/>
            <a:ext cx="443029" cy="209550"/>
          </a:xfrm>
          <a:custGeom>
            <a:avLst/>
            <a:gdLst>
              <a:gd name="T0" fmla="*/ 156 w 253"/>
              <a:gd name="T1" fmla="*/ 120 h 120"/>
              <a:gd name="T2" fmla="*/ 155 w 253"/>
              <a:gd name="T3" fmla="*/ 120 h 120"/>
              <a:gd name="T4" fmla="*/ 148 w 253"/>
              <a:gd name="T5" fmla="*/ 120 h 120"/>
              <a:gd name="T6" fmla="*/ 148 w 253"/>
              <a:gd name="T7" fmla="*/ 112 h 120"/>
              <a:gd name="T8" fmla="*/ 155 w 253"/>
              <a:gd name="T9" fmla="*/ 112 h 120"/>
              <a:gd name="T10" fmla="*/ 170 w 253"/>
              <a:gd name="T11" fmla="*/ 111 h 120"/>
              <a:gd name="T12" fmla="*/ 171 w 253"/>
              <a:gd name="T13" fmla="*/ 119 h 120"/>
              <a:gd name="T14" fmla="*/ 156 w 253"/>
              <a:gd name="T15" fmla="*/ 120 h 120"/>
              <a:gd name="T16" fmla="*/ 134 w 253"/>
              <a:gd name="T17" fmla="*/ 120 h 120"/>
              <a:gd name="T18" fmla="*/ 111 w 253"/>
              <a:gd name="T19" fmla="*/ 120 h 120"/>
              <a:gd name="T20" fmla="*/ 111 w 253"/>
              <a:gd name="T21" fmla="*/ 112 h 120"/>
              <a:gd name="T22" fmla="*/ 134 w 253"/>
              <a:gd name="T23" fmla="*/ 112 h 120"/>
              <a:gd name="T24" fmla="*/ 134 w 253"/>
              <a:gd name="T25" fmla="*/ 120 h 120"/>
              <a:gd name="T26" fmla="*/ 97 w 253"/>
              <a:gd name="T27" fmla="*/ 120 h 120"/>
              <a:gd name="T28" fmla="*/ 74 w 253"/>
              <a:gd name="T29" fmla="*/ 120 h 120"/>
              <a:gd name="T30" fmla="*/ 74 w 253"/>
              <a:gd name="T31" fmla="*/ 112 h 120"/>
              <a:gd name="T32" fmla="*/ 97 w 253"/>
              <a:gd name="T33" fmla="*/ 112 h 120"/>
              <a:gd name="T34" fmla="*/ 97 w 253"/>
              <a:gd name="T35" fmla="*/ 120 h 120"/>
              <a:gd name="T36" fmla="*/ 60 w 253"/>
              <a:gd name="T37" fmla="*/ 120 h 120"/>
              <a:gd name="T38" fmla="*/ 37 w 253"/>
              <a:gd name="T39" fmla="*/ 120 h 120"/>
              <a:gd name="T40" fmla="*/ 37 w 253"/>
              <a:gd name="T41" fmla="*/ 112 h 120"/>
              <a:gd name="T42" fmla="*/ 60 w 253"/>
              <a:gd name="T43" fmla="*/ 112 h 120"/>
              <a:gd name="T44" fmla="*/ 60 w 253"/>
              <a:gd name="T45" fmla="*/ 120 h 120"/>
              <a:gd name="T46" fmla="*/ 23 w 253"/>
              <a:gd name="T47" fmla="*/ 120 h 120"/>
              <a:gd name="T48" fmla="*/ 0 w 253"/>
              <a:gd name="T49" fmla="*/ 120 h 120"/>
              <a:gd name="T50" fmla="*/ 0 w 253"/>
              <a:gd name="T51" fmla="*/ 112 h 120"/>
              <a:gd name="T52" fmla="*/ 23 w 253"/>
              <a:gd name="T53" fmla="*/ 112 h 120"/>
              <a:gd name="T54" fmla="*/ 23 w 253"/>
              <a:gd name="T55" fmla="*/ 120 h 120"/>
              <a:gd name="T56" fmla="*/ 185 w 253"/>
              <a:gd name="T57" fmla="*/ 118 h 120"/>
              <a:gd name="T58" fmla="*/ 184 w 253"/>
              <a:gd name="T59" fmla="*/ 109 h 120"/>
              <a:gd name="T60" fmla="*/ 206 w 253"/>
              <a:gd name="T61" fmla="*/ 104 h 120"/>
              <a:gd name="T62" fmla="*/ 208 w 253"/>
              <a:gd name="T63" fmla="*/ 112 h 120"/>
              <a:gd name="T64" fmla="*/ 185 w 253"/>
              <a:gd name="T65" fmla="*/ 118 h 120"/>
              <a:gd name="T66" fmla="*/ 222 w 253"/>
              <a:gd name="T67" fmla="*/ 107 h 120"/>
              <a:gd name="T68" fmla="*/ 218 w 253"/>
              <a:gd name="T69" fmla="*/ 99 h 120"/>
              <a:gd name="T70" fmla="*/ 235 w 253"/>
              <a:gd name="T71" fmla="*/ 86 h 120"/>
              <a:gd name="T72" fmla="*/ 242 w 253"/>
              <a:gd name="T73" fmla="*/ 92 h 120"/>
              <a:gd name="T74" fmla="*/ 222 w 253"/>
              <a:gd name="T75" fmla="*/ 107 h 120"/>
              <a:gd name="T76" fmla="*/ 250 w 253"/>
              <a:gd name="T77" fmla="*/ 79 h 120"/>
              <a:gd name="T78" fmla="*/ 242 w 253"/>
              <a:gd name="T79" fmla="*/ 76 h 120"/>
              <a:gd name="T80" fmla="*/ 244 w 253"/>
              <a:gd name="T81" fmla="*/ 61 h 120"/>
              <a:gd name="T82" fmla="*/ 244 w 253"/>
              <a:gd name="T83" fmla="*/ 56 h 120"/>
              <a:gd name="T84" fmla="*/ 253 w 253"/>
              <a:gd name="T85" fmla="*/ 55 h 120"/>
              <a:gd name="T86" fmla="*/ 253 w 253"/>
              <a:gd name="T87" fmla="*/ 61 h 120"/>
              <a:gd name="T88" fmla="*/ 250 w 253"/>
              <a:gd name="T89" fmla="*/ 79 h 120"/>
              <a:gd name="T90" fmla="*/ 240 w 253"/>
              <a:gd name="T91" fmla="*/ 44 h 120"/>
              <a:gd name="T92" fmla="*/ 227 w 253"/>
              <a:gd name="T93" fmla="*/ 28 h 120"/>
              <a:gd name="T94" fmla="*/ 232 w 253"/>
              <a:gd name="T95" fmla="*/ 21 h 120"/>
              <a:gd name="T96" fmla="*/ 248 w 253"/>
              <a:gd name="T97" fmla="*/ 40 h 120"/>
              <a:gd name="T98" fmla="*/ 240 w 253"/>
              <a:gd name="T99" fmla="*/ 44 h 120"/>
              <a:gd name="T100" fmla="*/ 215 w 253"/>
              <a:gd name="T101" fmla="*/ 22 h 120"/>
              <a:gd name="T102" fmla="*/ 194 w 253"/>
              <a:gd name="T103" fmla="*/ 14 h 120"/>
              <a:gd name="T104" fmla="*/ 197 w 253"/>
              <a:gd name="T105" fmla="*/ 6 h 120"/>
              <a:gd name="T106" fmla="*/ 219 w 253"/>
              <a:gd name="T107" fmla="*/ 14 h 120"/>
              <a:gd name="T108" fmla="*/ 215 w 253"/>
              <a:gd name="T109" fmla="*/ 22 h 120"/>
              <a:gd name="T110" fmla="*/ 181 w 253"/>
              <a:gd name="T111" fmla="*/ 11 h 120"/>
              <a:gd name="T112" fmla="*/ 159 w 253"/>
              <a:gd name="T113" fmla="*/ 9 h 120"/>
              <a:gd name="T114" fmla="*/ 159 w 253"/>
              <a:gd name="T115" fmla="*/ 0 h 120"/>
              <a:gd name="T116" fmla="*/ 183 w 253"/>
              <a:gd name="T117" fmla="*/ 3 h 120"/>
              <a:gd name="T118" fmla="*/ 181 w 253"/>
              <a:gd name="T119"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3" h="120">
                <a:moveTo>
                  <a:pt x="156" y="120"/>
                </a:moveTo>
                <a:cubicBezTo>
                  <a:pt x="155" y="120"/>
                  <a:pt x="155" y="120"/>
                  <a:pt x="155" y="120"/>
                </a:cubicBezTo>
                <a:cubicBezTo>
                  <a:pt x="148" y="120"/>
                  <a:pt x="148" y="120"/>
                  <a:pt x="148" y="120"/>
                </a:cubicBezTo>
                <a:cubicBezTo>
                  <a:pt x="148" y="112"/>
                  <a:pt x="148" y="112"/>
                  <a:pt x="148" y="112"/>
                </a:cubicBezTo>
                <a:cubicBezTo>
                  <a:pt x="155" y="112"/>
                  <a:pt x="155" y="112"/>
                  <a:pt x="155" y="112"/>
                </a:cubicBezTo>
                <a:cubicBezTo>
                  <a:pt x="158" y="112"/>
                  <a:pt x="163" y="111"/>
                  <a:pt x="170" y="111"/>
                </a:cubicBezTo>
                <a:cubicBezTo>
                  <a:pt x="171" y="119"/>
                  <a:pt x="171" y="119"/>
                  <a:pt x="171" y="119"/>
                </a:cubicBezTo>
                <a:cubicBezTo>
                  <a:pt x="163" y="120"/>
                  <a:pt x="158" y="120"/>
                  <a:pt x="156" y="120"/>
                </a:cubicBezTo>
                <a:close/>
                <a:moveTo>
                  <a:pt x="134" y="120"/>
                </a:moveTo>
                <a:cubicBezTo>
                  <a:pt x="111" y="120"/>
                  <a:pt x="111" y="120"/>
                  <a:pt x="111" y="120"/>
                </a:cubicBezTo>
                <a:cubicBezTo>
                  <a:pt x="111" y="112"/>
                  <a:pt x="111" y="112"/>
                  <a:pt x="111" y="112"/>
                </a:cubicBezTo>
                <a:cubicBezTo>
                  <a:pt x="134" y="112"/>
                  <a:pt x="134" y="112"/>
                  <a:pt x="134" y="112"/>
                </a:cubicBezTo>
                <a:lnTo>
                  <a:pt x="134" y="120"/>
                </a:lnTo>
                <a:close/>
                <a:moveTo>
                  <a:pt x="97" y="120"/>
                </a:moveTo>
                <a:cubicBezTo>
                  <a:pt x="74" y="120"/>
                  <a:pt x="74" y="120"/>
                  <a:pt x="74" y="120"/>
                </a:cubicBezTo>
                <a:cubicBezTo>
                  <a:pt x="74" y="112"/>
                  <a:pt x="74" y="112"/>
                  <a:pt x="74" y="112"/>
                </a:cubicBezTo>
                <a:cubicBezTo>
                  <a:pt x="97" y="112"/>
                  <a:pt x="97" y="112"/>
                  <a:pt x="97" y="112"/>
                </a:cubicBezTo>
                <a:lnTo>
                  <a:pt x="97" y="120"/>
                </a:lnTo>
                <a:close/>
                <a:moveTo>
                  <a:pt x="60" y="120"/>
                </a:moveTo>
                <a:cubicBezTo>
                  <a:pt x="37" y="120"/>
                  <a:pt x="37" y="120"/>
                  <a:pt x="37" y="120"/>
                </a:cubicBezTo>
                <a:cubicBezTo>
                  <a:pt x="37" y="112"/>
                  <a:pt x="37" y="112"/>
                  <a:pt x="37" y="112"/>
                </a:cubicBezTo>
                <a:cubicBezTo>
                  <a:pt x="60" y="112"/>
                  <a:pt x="60" y="112"/>
                  <a:pt x="60" y="112"/>
                </a:cubicBezTo>
                <a:lnTo>
                  <a:pt x="60" y="120"/>
                </a:lnTo>
                <a:close/>
                <a:moveTo>
                  <a:pt x="23" y="120"/>
                </a:moveTo>
                <a:cubicBezTo>
                  <a:pt x="0" y="120"/>
                  <a:pt x="0" y="120"/>
                  <a:pt x="0" y="120"/>
                </a:cubicBezTo>
                <a:cubicBezTo>
                  <a:pt x="0" y="112"/>
                  <a:pt x="0" y="112"/>
                  <a:pt x="0" y="112"/>
                </a:cubicBezTo>
                <a:cubicBezTo>
                  <a:pt x="23" y="112"/>
                  <a:pt x="23" y="112"/>
                  <a:pt x="23" y="112"/>
                </a:cubicBezTo>
                <a:lnTo>
                  <a:pt x="23" y="120"/>
                </a:lnTo>
                <a:close/>
                <a:moveTo>
                  <a:pt x="185" y="118"/>
                </a:moveTo>
                <a:cubicBezTo>
                  <a:pt x="184" y="109"/>
                  <a:pt x="184" y="109"/>
                  <a:pt x="184" y="109"/>
                </a:cubicBezTo>
                <a:cubicBezTo>
                  <a:pt x="192" y="108"/>
                  <a:pt x="199" y="106"/>
                  <a:pt x="206" y="104"/>
                </a:cubicBezTo>
                <a:cubicBezTo>
                  <a:pt x="208" y="112"/>
                  <a:pt x="208" y="112"/>
                  <a:pt x="208" y="112"/>
                </a:cubicBezTo>
                <a:cubicBezTo>
                  <a:pt x="201" y="114"/>
                  <a:pt x="194" y="116"/>
                  <a:pt x="185" y="118"/>
                </a:cubicBezTo>
                <a:close/>
                <a:moveTo>
                  <a:pt x="222" y="107"/>
                </a:moveTo>
                <a:cubicBezTo>
                  <a:pt x="218" y="99"/>
                  <a:pt x="218" y="99"/>
                  <a:pt x="218" y="99"/>
                </a:cubicBezTo>
                <a:cubicBezTo>
                  <a:pt x="225" y="95"/>
                  <a:pt x="231" y="91"/>
                  <a:pt x="235" y="86"/>
                </a:cubicBezTo>
                <a:cubicBezTo>
                  <a:pt x="242" y="92"/>
                  <a:pt x="242" y="92"/>
                  <a:pt x="242" y="92"/>
                </a:cubicBezTo>
                <a:cubicBezTo>
                  <a:pt x="237" y="98"/>
                  <a:pt x="230" y="103"/>
                  <a:pt x="222" y="107"/>
                </a:cubicBezTo>
                <a:close/>
                <a:moveTo>
                  <a:pt x="250" y="79"/>
                </a:moveTo>
                <a:cubicBezTo>
                  <a:pt x="242" y="76"/>
                  <a:pt x="242" y="76"/>
                  <a:pt x="242" y="76"/>
                </a:cubicBezTo>
                <a:cubicBezTo>
                  <a:pt x="244" y="72"/>
                  <a:pt x="244" y="67"/>
                  <a:pt x="244" y="61"/>
                </a:cubicBezTo>
                <a:cubicBezTo>
                  <a:pt x="244" y="59"/>
                  <a:pt x="244" y="57"/>
                  <a:pt x="244" y="56"/>
                </a:cubicBezTo>
                <a:cubicBezTo>
                  <a:pt x="253" y="55"/>
                  <a:pt x="253" y="55"/>
                  <a:pt x="253" y="55"/>
                </a:cubicBezTo>
                <a:cubicBezTo>
                  <a:pt x="253" y="57"/>
                  <a:pt x="253" y="59"/>
                  <a:pt x="253" y="61"/>
                </a:cubicBezTo>
                <a:cubicBezTo>
                  <a:pt x="253" y="68"/>
                  <a:pt x="252" y="74"/>
                  <a:pt x="250" y="79"/>
                </a:cubicBezTo>
                <a:close/>
                <a:moveTo>
                  <a:pt x="240" y="44"/>
                </a:moveTo>
                <a:cubicBezTo>
                  <a:pt x="238" y="38"/>
                  <a:pt x="233" y="33"/>
                  <a:pt x="227" y="28"/>
                </a:cubicBezTo>
                <a:cubicBezTo>
                  <a:pt x="232" y="21"/>
                  <a:pt x="232" y="21"/>
                  <a:pt x="232" y="21"/>
                </a:cubicBezTo>
                <a:cubicBezTo>
                  <a:pt x="239" y="27"/>
                  <a:pt x="245" y="33"/>
                  <a:pt x="248" y="40"/>
                </a:cubicBezTo>
                <a:lnTo>
                  <a:pt x="240" y="44"/>
                </a:lnTo>
                <a:close/>
                <a:moveTo>
                  <a:pt x="215" y="22"/>
                </a:moveTo>
                <a:cubicBezTo>
                  <a:pt x="209" y="19"/>
                  <a:pt x="202" y="16"/>
                  <a:pt x="194" y="14"/>
                </a:cubicBezTo>
                <a:cubicBezTo>
                  <a:pt x="197" y="6"/>
                  <a:pt x="197" y="6"/>
                  <a:pt x="197" y="6"/>
                </a:cubicBezTo>
                <a:cubicBezTo>
                  <a:pt x="205" y="8"/>
                  <a:pt x="213" y="11"/>
                  <a:pt x="219" y="14"/>
                </a:cubicBezTo>
                <a:lnTo>
                  <a:pt x="215" y="22"/>
                </a:lnTo>
                <a:close/>
                <a:moveTo>
                  <a:pt x="181" y="11"/>
                </a:moveTo>
                <a:cubicBezTo>
                  <a:pt x="169" y="9"/>
                  <a:pt x="159" y="9"/>
                  <a:pt x="159" y="9"/>
                </a:cubicBezTo>
                <a:cubicBezTo>
                  <a:pt x="159" y="0"/>
                  <a:pt x="159" y="0"/>
                  <a:pt x="159" y="0"/>
                </a:cubicBezTo>
                <a:cubicBezTo>
                  <a:pt x="159" y="0"/>
                  <a:pt x="169" y="0"/>
                  <a:pt x="183" y="3"/>
                </a:cubicBezTo>
                <a:lnTo>
                  <a:pt x="181"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81" name="Freeform 162"/>
          <p:cNvSpPr>
            <a:spLocks noEditPoints="1"/>
          </p:cNvSpPr>
          <p:nvPr/>
        </p:nvSpPr>
        <p:spPr bwMode="auto">
          <a:xfrm>
            <a:off x="9279305" y="128056"/>
            <a:ext cx="76220" cy="95250"/>
          </a:xfrm>
          <a:custGeom>
            <a:avLst/>
            <a:gdLst>
              <a:gd name="T0" fmla="*/ 47 w 48"/>
              <a:gd name="T1" fmla="*/ 60 h 60"/>
              <a:gd name="T2" fmla="*/ 0 w 48"/>
              <a:gd name="T3" fmla="*/ 29 h 60"/>
              <a:gd name="T4" fmla="*/ 48 w 48"/>
              <a:gd name="T5" fmla="*/ 0 h 60"/>
              <a:gd name="T6" fmla="*/ 47 w 48"/>
              <a:gd name="T7" fmla="*/ 60 h 60"/>
              <a:gd name="T8" fmla="*/ 18 w 48"/>
              <a:gd name="T9" fmla="*/ 29 h 60"/>
              <a:gd name="T10" fmla="*/ 39 w 48"/>
              <a:gd name="T11" fmla="*/ 43 h 60"/>
              <a:gd name="T12" fmla="*/ 39 w 48"/>
              <a:gd name="T13" fmla="*/ 17 h 60"/>
              <a:gd name="T14" fmla="*/ 18 w 48"/>
              <a:gd name="T15" fmla="*/ 29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60">
                <a:moveTo>
                  <a:pt x="47" y="60"/>
                </a:moveTo>
                <a:lnTo>
                  <a:pt x="0" y="29"/>
                </a:lnTo>
                <a:lnTo>
                  <a:pt x="48" y="0"/>
                </a:lnTo>
                <a:lnTo>
                  <a:pt x="47" y="60"/>
                </a:lnTo>
                <a:close/>
                <a:moveTo>
                  <a:pt x="18" y="29"/>
                </a:moveTo>
                <a:lnTo>
                  <a:pt x="39" y="43"/>
                </a:lnTo>
                <a:lnTo>
                  <a:pt x="39" y="17"/>
                </a:lnTo>
                <a:lnTo>
                  <a:pt x="18"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236" name="Group 235"/>
          <p:cNvGrpSpPr>
            <a:grpSpLocks noChangeAspect="1"/>
          </p:cNvGrpSpPr>
          <p:nvPr/>
        </p:nvGrpSpPr>
        <p:grpSpPr>
          <a:xfrm>
            <a:off x="9903625" y="6189689"/>
            <a:ext cx="1803424" cy="393192"/>
            <a:chOff x="187326" y="5085556"/>
            <a:chExt cx="8393112" cy="1830388"/>
          </a:xfrm>
          <a:solidFill>
            <a:schemeClr val="bg1"/>
          </a:solidFill>
        </p:grpSpPr>
        <p:sp>
          <p:nvSpPr>
            <p:cNvPr id="237"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38"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39"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0"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1"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4"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5"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47"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Tree>
    <p:extLst>
      <p:ext uri="{BB962C8B-B14F-4D97-AF65-F5344CB8AC3E}">
        <p14:creationId xmlns:p14="http://schemas.microsoft.com/office/powerpoint/2010/main" val="2831708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slide with no content">
    <p:spTree>
      <p:nvGrpSpPr>
        <p:cNvPr id="1" name=""/>
        <p:cNvGrpSpPr/>
        <p:nvPr/>
      </p:nvGrpSpPr>
      <p:grpSpPr>
        <a:xfrm>
          <a:off x="0" y="0"/>
          <a:ext cx="0" cy="0"/>
          <a:chOff x="0" y="0"/>
          <a:chExt cx="0" cy="0"/>
        </a:xfrm>
      </p:grpSpPr>
      <p:cxnSp>
        <p:nvCxnSpPr>
          <p:cNvPr id="13" name="Straight Connector 12"/>
          <p:cNvCxnSpPr/>
          <p:nvPr/>
        </p:nvCxnSpPr>
        <p:spPr>
          <a:xfrm>
            <a:off x="370371" y="504825"/>
            <a:ext cx="11451271"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6" name="Title Placeholder 1"/>
          <p:cNvSpPr>
            <a:spLocks noGrp="1"/>
          </p:cNvSpPr>
          <p:nvPr>
            <p:ph type="title"/>
          </p:nvPr>
        </p:nvSpPr>
        <p:spPr>
          <a:xfrm>
            <a:off x="283540" y="727613"/>
            <a:ext cx="11432977" cy="525850"/>
          </a:xfrm>
          <a:prstGeom prst="rect">
            <a:avLst/>
          </a:prstGeom>
        </p:spPr>
        <p:txBody>
          <a:bodyPr vert="horz" wrap="square" lIns="91440" tIns="45720" rIns="91440" bIns="45720" rtlCol="0" anchor="ctr">
            <a:spAutoFit/>
          </a:bodyPr>
          <a:lstStyle>
            <a:lvl1pPr>
              <a:defRPr>
                <a:latin typeface="Calibri" panose="020F0502020204030204" pitchFamily="34" charset="0"/>
              </a:defRPr>
            </a:lvl1pPr>
          </a:lstStyle>
          <a:p>
            <a:r>
              <a:rPr lang="en-US" dirty="0"/>
              <a:t>Click to edit Master title style</a:t>
            </a:r>
          </a:p>
        </p:txBody>
      </p:sp>
      <p:sp>
        <p:nvSpPr>
          <p:cNvPr id="9" name="Text Placeholder 2"/>
          <p:cNvSpPr>
            <a:spLocks noGrp="1"/>
          </p:cNvSpPr>
          <p:nvPr>
            <p:ph type="body" idx="13"/>
          </p:nvPr>
        </p:nvSpPr>
        <p:spPr>
          <a:xfrm>
            <a:off x="283540" y="1426476"/>
            <a:ext cx="11432977" cy="350737"/>
          </a:xfrm>
        </p:spPr>
        <p:txBody>
          <a:bodyPr tIns="0" bIns="0" anchor="t"/>
          <a:lstStyle>
            <a:lvl1pPr marL="0" indent="0">
              <a:buNone/>
              <a:defRPr sz="2399" b="0">
                <a:solidFill>
                  <a:schemeClr val="bg2"/>
                </a:solidFill>
                <a:latin typeface="Calibri" panose="020F0502020204030204" pitchFamily="34" charset="0"/>
              </a:defRPr>
            </a:lvl1pPr>
            <a:lvl2pPr marL="457188" indent="0">
              <a:buNone/>
              <a:defRPr sz="2000" b="1"/>
            </a:lvl2pPr>
            <a:lvl3pPr marL="914378" indent="0">
              <a:buNone/>
              <a:defRPr sz="1800" b="1"/>
            </a:lvl3pPr>
            <a:lvl4pPr marL="1371567" indent="0">
              <a:buNone/>
              <a:defRPr sz="1600" b="1"/>
            </a:lvl4pPr>
            <a:lvl5pPr marL="1828758" indent="0">
              <a:buNone/>
              <a:defRPr sz="1600" b="1"/>
            </a:lvl5pPr>
            <a:lvl6pPr marL="2285947" indent="0">
              <a:buNone/>
              <a:defRPr sz="1600" b="1"/>
            </a:lvl6pPr>
            <a:lvl7pPr marL="2743136" indent="0">
              <a:buNone/>
              <a:defRPr sz="1600" b="1"/>
            </a:lvl7pPr>
            <a:lvl8pPr marL="3200325" indent="0">
              <a:buNone/>
              <a:defRPr sz="1600" b="1"/>
            </a:lvl8pPr>
            <a:lvl9pPr marL="3657515" indent="0">
              <a:buNone/>
              <a:defRPr sz="1600" b="1"/>
            </a:lvl9pPr>
          </a:lstStyle>
          <a:p>
            <a:pPr lvl="0"/>
            <a:r>
              <a:rPr lang="en-US" dirty="0"/>
              <a:t>Click to edit Master text styles</a:t>
            </a:r>
          </a:p>
        </p:txBody>
      </p:sp>
    </p:spTree>
    <p:extLst>
      <p:ext uri="{BB962C8B-B14F-4D97-AF65-F5344CB8AC3E}">
        <p14:creationId xmlns:p14="http://schemas.microsoft.com/office/powerpoint/2010/main" val="173685138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49" name="Text Placeholder 30">
            <a:extLst>
              <a:ext uri="{FF2B5EF4-FFF2-40B4-BE49-F238E27FC236}">
                <a16:creationId xmlns:a16="http://schemas.microsoft.com/office/drawing/2014/main" id="{3EE211B0-5301-314E-A546-F5240C27BD6A}"/>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20" name="Rectangle: Rounded Corners 19">
            <a:extLst>
              <a:ext uri="{FF2B5EF4-FFF2-40B4-BE49-F238E27FC236}">
                <a16:creationId xmlns:a16="http://schemas.microsoft.com/office/drawing/2014/main" id="{04152D91-17AA-41AE-AB21-FD3D3CE368DF}"/>
              </a:ext>
            </a:extLst>
          </p:cNvPr>
          <p:cNvSpPr/>
          <p:nvPr userDrawn="1"/>
        </p:nvSpPr>
        <p:spPr bwMode="gray">
          <a:xfrm>
            <a:off x="6093390" y="-159655"/>
            <a:ext cx="6272784" cy="6519672"/>
          </a:xfrm>
          <a:prstGeom prst="roundRect">
            <a:avLst>
              <a:gd name="adj" fmla="val 135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2" name="Text Placeholder 28">
            <a:extLst>
              <a:ext uri="{FF2B5EF4-FFF2-40B4-BE49-F238E27FC236}">
                <a16:creationId xmlns:a16="http://schemas.microsoft.com/office/drawing/2014/main" id="{31A6D88C-0B61-5E4A-A163-4E28BEBD2723}"/>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43" name="Text Placeholder 30">
            <a:extLst>
              <a:ext uri="{FF2B5EF4-FFF2-40B4-BE49-F238E27FC236}">
                <a16:creationId xmlns:a16="http://schemas.microsoft.com/office/drawing/2014/main" id="{BA05B7BD-2711-B14D-9AAD-E3A34AECC05D}"/>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45" name="Footer Placeholder 2">
            <a:extLst>
              <a:ext uri="{FF2B5EF4-FFF2-40B4-BE49-F238E27FC236}">
                <a16:creationId xmlns:a16="http://schemas.microsoft.com/office/drawing/2014/main" id="{A98BC9DF-C552-D942-AEEA-E0F79D3C68A5}"/>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46" name="Title 2">
            <a:extLst>
              <a:ext uri="{FF2B5EF4-FFF2-40B4-BE49-F238E27FC236}">
                <a16:creationId xmlns:a16="http://schemas.microsoft.com/office/drawing/2014/main" id="{1130FC52-F31F-7544-851A-A9FB6D342CAE}"/>
              </a:ext>
            </a:extLst>
          </p:cNvPr>
          <p:cNvSpPr>
            <a:spLocks noGrp="1"/>
          </p:cNvSpPr>
          <p:nvPr>
            <p:ph type="title"/>
          </p:nvPr>
        </p:nvSpPr>
        <p:spPr>
          <a:xfrm>
            <a:off x="495300" y="146549"/>
            <a:ext cx="5111495" cy="858055"/>
          </a:xfrm>
        </p:spPr>
        <p:txBody>
          <a:bodyPr>
            <a:spAutoFit/>
          </a:bodyPr>
          <a:lstStyle/>
          <a:p>
            <a:r>
              <a:rPr lang="ko-KR" altLang="en-US"/>
              <a:t>마스터 제목 스타일 편집</a:t>
            </a:r>
            <a:endParaRPr lang="en-US" dirty="0"/>
          </a:p>
        </p:txBody>
      </p:sp>
      <p:sp>
        <p:nvSpPr>
          <p:cNvPr id="47" name="Content Placeholder 4">
            <a:extLst>
              <a:ext uri="{FF2B5EF4-FFF2-40B4-BE49-F238E27FC236}">
                <a16:creationId xmlns:a16="http://schemas.microsoft.com/office/drawing/2014/main" id="{B5E7483F-960A-C445-85E2-B0C91B781B85}"/>
              </a:ext>
            </a:extLst>
          </p:cNvPr>
          <p:cNvSpPr>
            <a:spLocks noGrp="1"/>
          </p:cNvSpPr>
          <p:nvPr>
            <p:ph sz="quarter" idx="17"/>
          </p:nvPr>
        </p:nvSpPr>
        <p:spPr>
          <a:xfrm>
            <a:off x="495300" y="1719072"/>
            <a:ext cx="5111495" cy="44515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8" name="Subtitle">
            <a:extLst>
              <a:ext uri="{FF2B5EF4-FFF2-40B4-BE49-F238E27FC236}">
                <a16:creationId xmlns:a16="http://schemas.microsoft.com/office/drawing/2014/main" id="{E17041E4-15FE-6842-9C64-29DEE41F2BE1}"/>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4" name="Text Placeholder 5">
            <a:extLst>
              <a:ext uri="{FF2B5EF4-FFF2-40B4-BE49-F238E27FC236}">
                <a16:creationId xmlns:a16="http://schemas.microsoft.com/office/drawing/2014/main" id="{15C1667E-9CBE-4949-928C-EF05922920B1}"/>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107631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Fifty Fifty Gun Metal">
    <p:spTree>
      <p:nvGrpSpPr>
        <p:cNvPr id="1" name=""/>
        <p:cNvGrpSpPr/>
        <p:nvPr/>
      </p:nvGrpSpPr>
      <p:grpSpPr>
        <a:xfrm>
          <a:off x="0" y="0"/>
          <a:ext cx="0" cy="0"/>
          <a:chOff x="0" y="0"/>
          <a:chExt cx="0" cy="0"/>
        </a:xfrm>
      </p:grpSpPr>
      <p:sp>
        <p:nvSpPr>
          <p:cNvPr id="21" name="Rectangle: Rounded Corners 19">
            <a:extLst>
              <a:ext uri="{FF2B5EF4-FFF2-40B4-BE49-F238E27FC236}">
                <a16:creationId xmlns:a16="http://schemas.microsoft.com/office/drawing/2014/main" id="{F87F1BE8-1C87-7140-8D96-5BAA105664DE}"/>
              </a:ext>
            </a:extLst>
          </p:cNvPr>
          <p:cNvSpPr/>
          <p:nvPr userDrawn="1"/>
        </p:nvSpPr>
        <p:spPr bwMode="gray">
          <a:xfrm>
            <a:off x="6093390" y="-159655"/>
            <a:ext cx="6272784" cy="6519672"/>
          </a:xfrm>
          <a:prstGeom prst="roundRect">
            <a:avLst>
              <a:gd name="adj" fmla="val 1350"/>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2978F00E-A531-544A-97D2-32037CCCB89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E3E10B72-CE09-0046-A399-08CDF607F2B9}"/>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5" name="Text Placeholder 30">
            <a:extLst>
              <a:ext uri="{FF2B5EF4-FFF2-40B4-BE49-F238E27FC236}">
                <a16:creationId xmlns:a16="http://schemas.microsoft.com/office/drawing/2014/main" id="{ADEE25ED-B5AE-EE4B-A67A-7AACA0E01940}"/>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8" name="Footer Placeholder 2">
            <a:extLst>
              <a:ext uri="{FF2B5EF4-FFF2-40B4-BE49-F238E27FC236}">
                <a16:creationId xmlns:a16="http://schemas.microsoft.com/office/drawing/2014/main" id="{763CCC0A-FCD5-0E4E-BD3E-52E4C4A6574B}"/>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9" name="Title 2">
            <a:extLst>
              <a:ext uri="{FF2B5EF4-FFF2-40B4-BE49-F238E27FC236}">
                <a16:creationId xmlns:a16="http://schemas.microsoft.com/office/drawing/2014/main" id="{519D1D9C-EB4E-154F-9E99-DB1EDA4B5C0E}"/>
              </a:ext>
            </a:extLst>
          </p:cNvPr>
          <p:cNvSpPr>
            <a:spLocks noGrp="1"/>
          </p:cNvSpPr>
          <p:nvPr>
            <p:ph type="title"/>
          </p:nvPr>
        </p:nvSpPr>
        <p:spPr>
          <a:xfrm>
            <a:off x="495300" y="146549"/>
            <a:ext cx="5111495" cy="858055"/>
          </a:xfrm>
        </p:spPr>
        <p:txBody>
          <a:bodyPr>
            <a:spAutoFit/>
          </a:bodyPr>
          <a:lstStyle/>
          <a:p>
            <a:r>
              <a:rPr lang="ko-KR" altLang="en-US"/>
              <a:t>마스터 제목 스타일 편집</a:t>
            </a:r>
            <a:endParaRPr lang="en-US" dirty="0"/>
          </a:p>
        </p:txBody>
      </p:sp>
      <p:sp>
        <p:nvSpPr>
          <p:cNvPr id="20" name="Content Placeholder 4">
            <a:extLst>
              <a:ext uri="{FF2B5EF4-FFF2-40B4-BE49-F238E27FC236}">
                <a16:creationId xmlns:a16="http://schemas.microsoft.com/office/drawing/2014/main" id="{D9A8643E-8094-8440-BBA5-B802F676757B}"/>
              </a:ext>
            </a:extLst>
          </p:cNvPr>
          <p:cNvSpPr>
            <a:spLocks noGrp="1"/>
          </p:cNvSpPr>
          <p:nvPr>
            <p:ph sz="quarter" idx="17"/>
          </p:nvPr>
        </p:nvSpPr>
        <p:spPr>
          <a:xfrm>
            <a:off x="495300" y="1719072"/>
            <a:ext cx="5111495" cy="44515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22" name="Subtitle">
            <a:extLst>
              <a:ext uri="{FF2B5EF4-FFF2-40B4-BE49-F238E27FC236}">
                <a16:creationId xmlns:a16="http://schemas.microsoft.com/office/drawing/2014/main" id="{7645CF81-755A-1745-8DBE-7ED5F0553595}"/>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24" name="Text Placeholder 5">
            <a:extLst>
              <a:ext uri="{FF2B5EF4-FFF2-40B4-BE49-F238E27FC236}">
                <a16:creationId xmlns:a16="http://schemas.microsoft.com/office/drawing/2014/main" id="{1A16A13E-863C-F146-A187-E62532EE1BC1}"/>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2269840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ifty Fifty Midnight">
    <p:spTree>
      <p:nvGrpSpPr>
        <p:cNvPr id="1" name=""/>
        <p:cNvGrpSpPr/>
        <p:nvPr/>
      </p:nvGrpSpPr>
      <p:grpSpPr>
        <a:xfrm>
          <a:off x="0" y="0"/>
          <a:ext cx="0" cy="0"/>
          <a:chOff x="0" y="0"/>
          <a:chExt cx="0" cy="0"/>
        </a:xfrm>
      </p:grpSpPr>
      <p:sp>
        <p:nvSpPr>
          <p:cNvPr id="22" name="Rectangle: Rounded Corners 19">
            <a:extLst>
              <a:ext uri="{FF2B5EF4-FFF2-40B4-BE49-F238E27FC236}">
                <a16:creationId xmlns:a16="http://schemas.microsoft.com/office/drawing/2014/main" id="{93B00248-C527-3D45-83C9-6F26343EC0C4}"/>
              </a:ext>
            </a:extLst>
          </p:cNvPr>
          <p:cNvSpPr/>
          <p:nvPr userDrawn="1"/>
        </p:nvSpPr>
        <p:spPr bwMode="gray">
          <a:xfrm>
            <a:off x="6093390" y="-159655"/>
            <a:ext cx="6272784" cy="6519672"/>
          </a:xfrm>
          <a:prstGeom prst="roundRect">
            <a:avLst>
              <a:gd name="adj" fmla="val 1350"/>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E6A27C14-AB3B-E64D-88C0-1BE4A074DE6D}"/>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F9EE034B-0257-1C45-A7DC-676E48E77CEA}"/>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5" name="Text Placeholder 30">
            <a:extLst>
              <a:ext uri="{FF2B5EF4-FFF2-40B4-BE49-F238E27FC236}">
                <a16:creationId xmlns:a16="http://schemas.microsoft.com/office/drawing/2014/main" id="{78F000DC-9EC4-6E4F-BDE7-BFE0E5C1F9AF}"/>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8" name="Footer Placeholder 2">
            <a:extLst>
              <a:ext uri="{FF2B5EF4-FFF2-40B4-BE49-F238E27FC236}">
                <a16:creationId xmlns:a16="http://schemas.microsoft.com/office/drawing/2014/main" id="{A5A33399-B0A0-8748-AA79-FC0A5B75845E}"/>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9" name="Title 2">
            <a:extLst>
              <a:ext uri="{FF2B5EF4-FFF2-40B4-BE49-F238E27FC236}">
                <a16:creationId xmlns:a16="http://schemas.microsoft.com/office/drawing/2014/main" id="{FDF89DCF-630A-5A40-B669-67AE58A496BA}"/>
              </a:ext>
            </a:extLst>
          </p:cNvPr>
          <p:cNvSpPr>
            <a:spLocks noGrp="1"/>
          </p:cNvSpPr>
          <p:nvPr>
            <p:ph type="title"/>
          </p:nvPr>
        </p:nvSpPr>
        <p:spPr>
          <a:xfrm>
            <a:off x="495300" y="146549"/>
            <a:ext cx="5111495" cy="858055"/>
          </a:xfrm>
        </p:spPr>
        <p:txBody>
          <a:bodyPr>
            <a:spAutoFit/>
          </a:bodyPr>
          <a:lstStyle/>
          <a:p>
            <a:r>
              <a:rPr lang="ko-KR" altLang="en-US"/>
              <a:t>마스터 제목 스타일 편집</a:t>
            </a:r>
            <a:endParaRPr lang="en-US" dirty="0"/>
          </a:p>
        </p:txBody>
      </p:sp>
      <p:sp>
        <p:nvSpPr>
          <p:cNvPr id="20" name="Content Placeholder 4">
            <a:extLst>
              <a:ext uri="{FF2B5EF4-FFF2-40B4-BE49-F238E27FC236}">
                <a16:creationId xmlns:a16="http://schemas.microsoft.com/office/drawing/2014/main" id="{84790201-1828-9648-878F-799A24FACD66}"/>
              </a:ext>
            </a:extLst>
          </p:cNvPr>
          <p:cNvSpPr>
            <a:spLocks noGrp="1"/>
          </p:cNvSpPr>
          <p:nvPr>
            <p:ph sz="quarter" idx="17"/>
          </p:nvPr>
        </p:nvSpPr>
        <p:spPr>
          <a:xfrm>
            <a:off x="495300" y="1719072"/>
            <a:ext cx="5111495" cy="44515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23" name="Subtitle">
            <a:extLst>
              <a:ext uri="{FF2B5EF4-FFF2-40B4-BE49-F238E27FC236}">
                <a16:creationId xmlns:a16="http://schemas.microsoft.com/office/drawing/2014/main" id="{3D198E9A-385B-A740-99CC-B7F700E716FB}"/>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24" name="Text Placeholder 5">
            <a:extLst>
              <a:ext uri="{FF2B5EF4-FFF2-40B4-BE49-F238E27FC236}">
                <a16:creationId xmlns:a16="http://schemas.microsoft.com/office/drawing/2014/main" id="{47A9C3D7-40EB-2A42-A50B-7587F3F427E5}"/>
              </a:ext>
            </a:extLst>
          </p:cNvPr>
          <p:cNvSpPr>
            <a:spLocks noGrp="1"/>
          </p:cNvSpPr>
          <p:nvPr>
            <p:ph type="body" sz="quarter" idx="15"/>
          </p:nvPr>
        </p:nvSpPr>
        <p:spPr bwMode="gray">
          <a:xfrm>
            <a:off x="6583680" y="1719073"/>
            <a:ext cx="5111496" cy="4451540"/>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96374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A7C99A1E-5CFA-4EFC-A063-074EDF821119}"/>
              </a:ext>
            </a:extLst>
          </p:cNvPr>
          <p:cNvSpPr/>
          <p:nvPr userDrawn="1"/>
        </p:nvSpPr>
        <p:spPr bwMode="gray">
          <a:xfrm>
            <a:off x="8460293" y="-139701"/>
            <a:ext cx="3871407" cy="6499717"/>
          </a:xfrm>
          <a:prstGeom prst="roundRect">
            <a:avLst>
              <a:gd name="adj" fmla="val 1715"/>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9" name="Text Placeholder 5">
            <a:extLst>
              <a:ext uri="{FF2B5EF4-FFF2-40B4-BE49-F238E27FC236}">
                <a16:creationId xmlns:a16="http://schemas.microsoft.com/office/drawing/2014/main" id="{51E58B32-BF86-1B4F-849D-754C4E8DC536}"/>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1" name="Footer Placeholder 2">
            <a:extLst>
              <a:ext uri="{FF2B5EF4-FFF2-40B4-BE49-F238E27FC236}">
                <a16:creationId xmlns:a16="http://schemas.microsoft.com/office/drawing/2014/main" id="{5DE0D3DD-B6A4-C940-B9C1-3942EE6EDD97}"/>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4FFDFB95-D15C-9443-A4A8-88A88E287BEB}"/>
              </a:ext>
            </a:extLst>
          </p:cNvPr>
          <p:cNvSpPr>
            <a:spLocks noGrp="1"/>
          </p:cNvSpPr>
          <p:nvPr>
            <p:ph type="title"/>
          </p:nvPr>
        </p:nvSpPr>
        <p:spPr>
          <a:xfrm>
            <a:off x="495300" y="575576"/>
            <a:ext cx="6426200" cy="429028"/>
          </a:xfrm>
        </p:spPr>
        <p:txBody>
          <a:bodyPr/>
          <a:lstStyle/>
          <a:p>
            <a:r>
              <a:rPr lang="ko-KR" altLang="en-US"/>
              <a:t>마스터 제목 스타일 편집</a:t>
            </a:r>
            <a:endParaRPr lang="en-US" dirty="0"/>
          </a:p>
        </p:txBody>
      </p:sp>
      <p:sp>
        <p:nvSpPr>
          <p:cNvPr id="21" name="Subtitle">
            <a:extLst>
              <a:ext uri="{FF2B5EF4-FFF2-40B4-BE49-F238E27FC236}">
                <a16:creationId xmlns:a16="http://schemas.microsoft.com/office/drawing/2014/main" id="{34DC837C-21C7-DF42-9E81-CB31882DC1D9}"/>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1200464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utaway 1/3 Right White">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68C10A23-AB9B-344F-BDAE-6E127C4D2687}"/>
              </a:ext>
            </a:extLst>
          </p:cNvPr>
          <p:cNvSpPr>
            <a:spLocks noGrp="1"/>
          </p:cNvSpPr>
          <p:nvPr>
            <p:ph type="body" sz="quarter" idx="12"/>
          </p:nvPr>
        </p:nvSpPr>
        <p:spPr bwMode="gray">
          <a:xfrm>
            <a:off x="8829675" y="2057185"/>
            <a:ext cx="2867026" cy="4111626"/>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9" name="Footer Placeholder 2">
            <a:extLst>
              <a:ext uri="{FF2B5EF4-FFF2-40B4-BE49-F238E27FC236}">
                <a16:creationId xmlns:a16="http://schemas.microsoft.com/office/drawing/2014/main" id="{D268E469-C052-664A-A93C-80358167877C}"/>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CDB1ACE2-BCC7-6341-8940-FF64DFA79FEB}"/>
              </a:ext>
            </a:extLst>
          </p:cNvPr>
          <p:cNvSpPr>
            <a:spLocks noGrp="1"/>
          </p:cNvSpPr>
          <p:nvPr>
            <p:ph type="title"/>
          </p:nvPr>
        </p:nvSpPr>
        <p:spPr>
          <a:xfrm>
            <a:off x="495300" y="575576"/>
            <a:ext cx="6426200" cy="429028"/>
          </a:xfrm>
        </p:spPr>
        <p:txBody>
          <a:bodyPr/>
          <a:lstStyle/>
          <a:p>
            <a:r>
              <a:rPr lang="ko-KR" altLang="en-US"/>
              <a:t>마스터 제목 스타일 편집</a:t>
            </a:r>
            <a:endParaRPr lang="en-US" dirty="0"/>
          </a:p>
        </p:txBody>
      </p:sp>
      <p:sp>
        <p:nvSpPr>
          <p:cNvPr id="13" name="Subtitle">
            <a:extLst>
              <a:ext uri="{FF2B5EF4-FFF2-40B4-BE49-F238E27FC236}">
                <a16:creationId xmlns:a16="http://schemas.microsoft.com/office/drawing/2014/main" id="{B67435D6-1D31-9249-A99A-C5DD01E90B8D}"/>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3881656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utaway 1/3 Right Nickel">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8CF46E0A-A9CC-A449-8C05-C6709771610D}"/>
              </a:ext>
            </a:extLst>
          </p:cNvPr>
          <p:cNvSpPr>
            <a:spLocks noGrp="1"/>
          </p:cNvSpPr>
          <p:nvPr>
            <p:ph type="body" sz="quarter" idx="12"/>
          </p:nvPr>
        </p:nvSpPr>
        <p:spPr bwMode="gray">
          <a:xfrm>
            <a:off x="8829675" y="2057185"/>
            <a:ext cx="2867026" cy="4111626"/>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9" name="Footer Placeholder 2">
            <a:extLst>
              <a:ext uri="{FF2B5EF4-FFF2-40B4-BE49-F238E27FC236}">
                <a16:creationId xmlns:a16="http://schemas.microsoft.com/office/drawing/2014/main" id="{04A1FA0A-CF2F-2D47-9760-01BB1540C97B}"/>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F33D036D-3D4A-8040-BCBE-BB5197725432}"/>
              </a:ext>
            </a:extLst>
          </p:cNvPr>
          <p:cNvSpPr>
            <a:spLocks noGrp="1"/>
          </p:cNvSpPr>
          <p:nvPr>
            <p:ph type="title"/>
          </p:nvPr>
        </p:nvSpPr>
        <p:spPr>
          <a:xfrm>
            <a:off x="495300" y="575576"/>
            <a:ext cx="6426200" cy="429028"/>
          </a:xfrm>
        </p:spPr>
        <p:txBody>
          <a:bodyPr/>
          <a:lstStyle/>
          <a:p>
            <a:r>
              <a:rPr lang="ko-KR" altLang="en-US"/>
              <a:t>마스터 제목 스타일 편집</a:t>
            </a:r>
            <a:endParaRPr lang="en-US" dirty="0"/>
          </a:p>
        </p:txBody>
      </p:sp>
      <p:sp>
        <p:nvSpPr>
          <p:cNvPr id="13" name="Subtitle">
            <a:extLst>
              <a:ext uri="{FF2B5EF4-FFF2-40B4-BE49-F238E27FC236}">
                <a16:creationId xmlns:a16="http://schemas.microsoft.com/office/drawing/2014/main" id="{EB1DBC36-E9EE-6B4A-915A-898BDB514718}"/>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976515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utaway 1/3 Right Gun Metal">
    <p:spTree>
      <p:nvGrpSpPr>
        <p:cNvPr id="1" name=""/>
        <p:cNvGrpSpPr/>
        <p:nvPr/>
      </p:nvGrpSpPr>
      <p:grpSpPr>
        <a:xfrm>
          <a:off x="0" y="0"/>
          <a:ext cx="0" cy="0"/>
          <a:chOff x="0" y="0"/>
          <a:chExt cx="0" cy="0"/>
        </a:xfrm>
      </p:grpSpPr>
      <p:sp>
        <p:nvSpPr>
          <p:cNvPr id="9" name="Rectangle: Rounded Corners 18">
            <a:extLst>
              <a:ext uri="{FF2B5EF4-FFF2-40B4-BE49-F238E27FC236}">
                <a16:creationId xmlns:a16="http://schemas.microsoft.com/office/drawing/2014/main" id="{4D80D427-68E5-9F42-B2B3-61C71D73B8B7}"/>
              </a:ext>
            </a:extLst>
          </p:cNvPr>
          <p:cNvSpPr/>
          <p:nvPr userDrawn="1"/>
        </p:nvSpPr>
        <p:spPr bwMode="gray">
          <a:xfrm>
            <a:off x="8460293" y="-139701"/>
            <a:ext cx="3871407" cy="6499717"/>
          </a:xfrm>
          <a:prstGeom prst="roundRect">
            <a:avLst>
              <a:gd name="adj" fmla="val 1715"/>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1B4C3FE8-20F3-7E44-AD00-1F33931CBAD9}"/>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2" name="Footer Placeholder 2">
            <a:extLst>
              <a:ext uri="{FF2B5EF4-FFF2-40B4-BE49-F238E27FC236}">
                <a16:creationId xmlns:a16="http://schemas.microsoft.com/office/drawing/2014/main" id="{2D490A05-760F-FB46-A3B4-D6021E3ECF32}"/>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3" name="Title 2">
            <a:extLst>
              <a:ext uri="{FF2B5EF4-FFF2-40B4-BE49-F238E27FC236}">
                <a16:creationId xmlns:a16="http://schemas.microsoft.com/office/drawing/2014/main" id="{2ED1186A-D50F-8243-8D7A-E867F902FD7B}"/>
              </a:ext>
            </a:extLst>
          </p:cNvPr>
          <p:cNvSpPr>
            <a:spLocks noGrp="1"/>
          </p:cNvSpPr>
          <p:nvPr>
            <p:ph type="title"/>
          </p:nvPr>
        </p:nvSpPr>
        <p:spPr>
          <a:xfrm>
            <a:off x="495300" y="575576"/>
            <a:ext cx="6426200" cy="429028"/>
          </a:xfrm>
        </p:spPr>
        <p:txBody>
          <a:bodyPr/>
          <a:lstStyle/>
          <a:p>
            <a:r>
              <a:rPr lang="ko-KR" altLang="en-US"/>
              <a:t>마스터 제목 스타일 편집</a:t>
            </a:r>
            <a:endParaRPr lang="en-US" dirty="0"/>
          </a:p>
        </p:txBody>
      </p:sp>
      <p:sp>
        <p:nvSpPr>
          <p:cNvPr id="14" name="Subtitle">
            <a:extLst>
              <a:ext uri="{FF2B5EF4-FFF2-40B4-BE49-F238E27FC236}">
                <a16:creationId xmlns:a16="http://schemas.microsoft.com/office/drawing/2014/main" id="{C84BC659-49EB-FB4A-B7F5-2869ECB6F251}"/>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1139543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utaway 1/3 Right Midnight">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896A7325-403F-0A42-A6FF-B47615E6303B}"/>
              </a:ext>
            </a:extLst>
          </p:cNvPr>
          <p:cNvSpPr/>
          <p:nvPr userDrawn="1"/>
        </p:nvSpPr>
        <p:spPr bwMode="gray">
          <a:xfrm>
            <a:off x="8460293" y="-139701"/>
            <a:ext cx="3871407" cy="6499717"/>
          </a:xfrm>
          <a:prstGeom prst="roundRect">
            <a:avLst>
              <a:gd name="adj" fmla="val 1715"/>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5">
            <a:extLst>
              <a:ext uri="{FF2B5EF4-FFF2-40B4-BE49-F238E27FC236}">
                <a16:creationId xmlns:a16="http://schemas.microsoft.com/office/drawing/2014/main" id="{0C738791-B600-7943-B1A8-2D6A1C7FC535}"/>
              </a:ext>
            </a:extLst>
          </p:cNvPr>
          <p:cNvSpPr>
            <a:spLocks noGrp="1"/>
          </p:cNvSpPr>
          <p:nvPr>
            <p:ph type="body" sz="quarter" idx="12"/>
          </p:nvPr>
        </p:nvSpPr>
        <p:spPr bwMode="gray">
          <a:xfrm>
            <a:off x="8829675" y="2057185"/>
            <a:ext cx="2867026" cy="4111626"/>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9" name="Footer Placeholder 2">
            <a:extLst>
              <a:ext uri="{FF2B5EF4-FFF2-40B4-BE49-F238E27FC236}">
                <a16:creationId xmlns:a16="http://schemas.microsoft.com/office/drawing/2014/main" id="{46C7A33D-1FEE-434B-9F52-81E9A3C63B79}"/>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11" name="Title 2">
            <a:extLst>
              <a:ext uri="{FF2B5EF4-FFF2-40B4-BE49-F238E27FC236}">
                <a16:creationId xmlns:a16="http://schemas.microsoft.com/office/drawing/2014/main" id="{6F3B180F-7BB8-EC41-98C8-D5A4DD6762C8}"/>
              </a:ext>
            </a:extLst>
          </p:cNvPr>
          <p:cNvSpPr>
            <a:spLocks noGrp="1"/>
          </p:cNvSpPr>
          <p:nvPr>
            <p:ph type="title"/>
          </p:nvPr>
        </p:nvSpPr>
        <p:spPr>
          <a:xfrm>
            <a:off x="495300" y="575576"/>
            <a:ext cx="6426200" cy="429028"/>
          </a:xfrm>
        </p:spPr>
        <p:txBody>
          <a:bodyPr/>
          <a:lstStyle/>
          <a:p>
            <a:r>
              <a:rPr lang="ko-KR" altLang="en-US"/>
              <a:t>마스터 제목 스타일 편집</a:t>
            </a:r>
            <a:endParaRPr lang="en-US" dirty="0"/>
          </a:p>
        </p:txBody>
      </p:sp>
      <p:sp>
        <p:nvSpPr>
          <p:cNvPr id="13" name="Subtitle">
            <a:extLst>
              <a:ext uri="{FF2B5EF4-FFF2-40B4-BE49-F238E27FC236}">
                <a16:creationId xmlns:a16="http://schemas.microsoft.com/office/drawing/2014/main" id="{BC0FF016-5139-3B4B-B303-AFE23034ADD5}"/>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101023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Full Image, Title R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9069388" y="2557766"/>
            <a:ext cx="2627314"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9069387" y="5034191"/>
            <a:ext cx="2627313"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r>
              <a:rPr lang="en-US"/>
              <a:t>Source sample text</a:t>
            </a:r>
          </a:p>
        </p:txBody>
      </p:sp>
      <p:sp>
        <p:nvSpPr>
          <p:cNvPr id="10" name="Title 1">
            <a:extLst>
              <a:ext uri="{FF2B5EF4-FFF2-40B4-BE49-F238E27FC236}">
                <a16:creationId xmlns:a16="http://schemas.microsoft.com/office/drawing/2014/main" id="{F2F733F4-FDC8-4D30-B7CF-F12D90AFBE39}"/>
              </a:ext>
            </a:extLst>
          </p:cNvPr>
          <p:cNvSpPr>
            <a:spLocks noGrp="1"/>
          </p:cNvSpPr>
          <p:nvPr>
            <p:ph type="title"/>
          </p:nvPr>
        </p:nvSpPr>
        <p:spPr bwMode="gray">
          <a:xfrm>
            <a:off x="9074292" y="1649323"/>
            <a:ext cx="2627313"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2324095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Full Image, Title Lef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2608263" cy="1657338"/>
          </a:xfrm>
          <a:prstGeom prst="rect">
            <a:avLst/>
          </a:prstGeom>
        </p:spPr>
        <p:txBody>
          <a:bodyPr anchor="t">
            <a:normAutofit/>
          </a:bodyPr>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495300" y="6532895"/>
            <a:ext cx="2608262"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r>
              <a:rPr lang="en-US"/>
              <a:t>Source sample text</a:t>
            </a:r>
          </a:p>
        </p:txBody>
      </p:sp>
      <p:sp>
        <p:nvSpPr>
          <p:cNvPr id="2" name="Title 1">
            <a:extLst>
              <a:ext uri="{FF2B5EF4-FFF2-40B4-BE49-F238E27FC236}">
                <a16:creationId xmlns:a16="http://schemas.microsoft.com/office/drawing/2014/main" id="{32122FCF-2444-4089-9E65-51687ED4C279}"/>
              </a:ext>
            </a:extLst>
          </p:cNvPr>
          <p:cNvSpPr>
            <a:spLocks noGrp="1"/>
          </p:cNvSpPr>
          <p:nvPr>
            <p:ph type="title"/>
          </p:nvPr>
        </p:nvSpPr>
        <p:spPr>
          <a:xfrm>
            <a:off x="495300" y="3835007"/>
            <a:ext cx="2608262"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3394737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slide">
    <p:spTree>
      <p:nvGrpSpPr>
        <p:cNvPr id="1" name=""/>
        <p:cNvGrpSpPr/>
        <p:nvPr/>
      </p:nvGrpSpPr>
      <p:grpSpPr>
        <a:xfrm>
          <a:off x="0" y="0"/>
          <a:ext cx="0" cy="0"/>
          <a:chOff x="0" y="0"/>
          <a:chExt cx="0" cy="0"/>
        </a:xfrm>
      </p:grpSpPr>
      <p:sp>
        <p:nvSpPr>
          <p:cNvPr id="2" name="Title 1"/>
          <p:cNvSpPr>
            <a:spLocks noGrp="1"/>
          </p:cNvSpPr>
          <p:nvPr>
            <p:ph type="title"/>
          </p:nvPr>
        </p:nvSpPr>
        <p:spPr>
          <a:xfrm>
            <a:off x="283540" y="5723898"/>
            <a:ext cx="11432977" cy="507831"/>
          </a:xfrm>
        </p:spPr>
        <p:txBody>
          <a:bodyPr/>
          <a:lstStyle>
            <a:lvl1pPr>
              <a:defRPr>
                <a:latin typeface="Qualcomm Office Bold" pitchFamily="34" charset="0"/>
              </a:defRPr>
            </a:lvl1pPr>
          </a:lstStyle>
          <a:p>
            <a:r>
              <a:rPr lang="en-US"/>
              <a:t>Click to edit Master title style</a:t>
            </a:r>
            <a:endParaRPr lang="en-US" dirty="0"/>
          </a:p>
        </p:txBody>
      </p:sp>
      <p:cxnSp>
        <p:nvCxnSpPr>
          <p:cNvPr id="7" name="Straight Connector 6"/>
          <p:cNvCxnSpPr/>
          <p:nvPr/>
        </p:nvCxnSpPr>
        <p:spPr>
          <a:xfrm>
            <a:off x="379514" y="5469879"/>
            <a:ext cx="11432977" cy="0"/>
          </a:xfrm>
          <a:prstGeom prst="line">
            <a:avLst/>
          </a:prstGeom>
          <a:ln w="38100">
            <a:gradFill flip="none" rotWithShape="1">
              <a:gsLst>
                <a:gs pos="0">
                  <a:srgbClr val="143C66"/>
                </a:gs>
                <a:gs pos="100000">
                  <a:srgbClr val="008E95"/>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39115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ull Image with Titl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FD4297B3-BF9D-4941-8E72-F600F3133AED}"/>
              </a:ext>
            </a:extLst>
          </p:cNvPr>
          <p:cNvSpPr>
            <a:spLocks noGrp="1"/>
          </p:cNvSpPr>
          <p:nvPr>
            <p:ph type="title"/>
          </p:nvPr>
        </p:nvSpPr>
        <p:spPr>
          <a:xfrm>
            <a:off x="495300" y="549415"/>
            <a:ext cx="11187112" cy="455189"/>
          </a:xfrm>
        </p:spPr>
        <p:txBody>
          <a:bodyPr/>
          <a:lstStyle>
            <a:lvl1pPr>
              <a:defRPr>
                <a:solidFill>
                  <a:schemeClr val="bg1"/>
                </a:solidFill>
              </a:defRPr>
            </a:lvl1pPr>
          </a:lstStyle>
          <a:p>
            <a:r>
              <a:rPr lang="ko-KR" altLang="en-US"/>
              <a:t>마스터 제목 스타일 편집</a:t>
            </a:r>
            <a:endParaRPr lang="en-US" dirty="0"/>
          </a:p>
        </p:txBody>
      </p:sp>
      <p:sp>
        <p:nvSpPr>
          <p:cNvPr id="6" name="Subtitle">
            <a:extLst>
              <a:ext uri="{FF2B5EF4-FFF2-40B4-BE49-F238E27FC236}">
                <a16:creationId xmlns:a16="http://schemas.microsoft.com/office/drawing/2014/main" id="{D3929FBC-1F16-4E08-85F8-A3FA3A68AE87}"/>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4287862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2037060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Full Image with Takeaway_Whit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1660231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2_Full Image with Takeaway_Nicke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6">
              <a:lumMod val="40000"/>
              <a:lumOff val="6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93487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Full Image with Takeaway_Blu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2">
                    <a:lumMod val="40000"/>
                    <a:lumOff val="60000"/>
                  </a:schemeClr>
                </a:solidFill>
                <a:latin typeface="+mn-lt"/>
                <a:ea typeface="+mn-ea"/>
                <a:cs typeface="+mn-cs"/>
              </a:defRPr>
            </a:lvl1pPr>
          </a:lstStyle>
          <a:p>
            <a:r>
              <a:rPr lang="en-US"/>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3433011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Full Image with Takeaway_Gunmeta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5"/>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410189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Full Image with Takeaway_Midn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tx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67517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howcase Circle Da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F160BF-8538-46BA-8FF8-A6466F42867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24" y="856"/>
            <a:ext cx="12188951" cy="6856285"/>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5" name="Text Placeholder 4">
            <a:extLst>
              <a:ext uri="{FF2B5EF4-FFF2-40B4-BE49-F238E27FC236}">
                <a16:creationId xmlns:a16="http://schemas.microsoft.com/office/drawing/2014/main" id="{4AB9CF9E-9175-450B-AB3E-7D31F994FD23}"/>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EF3D35AC-624D-D544-AC29-93F242E72E1D}"/>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849255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howcase Square Dar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3F160BF-8538-46BA-8FF8-A6466F428677}"/>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6" name="Text Placeholder 4">
            <a:extLst>
              <a:ext uri="{FF2B5EF4-FFF2-40B4-BE49-F238E27FC236}">
                <a16:creationId xmlns:a16="http://schemas.microsoft.com/office/drawing/2014/main" id="{09292DE0-26C7-4618-80C9-C8186C225E2F}"/>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5" name="Picture Placeholder 5">
            <a:extLst>
              <a:ext uri="{FF2B5EF4-FFF2-40B4-BE49-F238E27FC236}">
                <a16:creationId xmlns:a16="http://schemas.microsoft.com/office/drawing/2014/main" id="{7EC3A1C4-1BC3-884C-944A-7D0EE5819A5C}"/>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921986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howcase Circle L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BBD2-7909-4CEC-B855-1082E0342233}"/>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dirty="0"/>
              <a:t>Source sample text</a:t>
            </a:r>
          </a:p>
        </p:txBody>
      </p:sp>
      <p:sp>
        <p:nvSpPr>
          <p:cNvPr id="7" name="Text Placeholder 4">
            <a:extLst>
              <a:ext uri="{FF2B5EF4-FFF2-40B4-BE49-F238E27FC236}">
                <a16:creationId xmlns:a16="http://schemas.microsoft.com/office/drawing/2014/main" id="{562BC7C7-95C8-4A62-9ABD-E4235BE30AC6}"/>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F9B3A5FF-139D-764C-B3E9-7C291A5BE137}"/>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4218312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944442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howcase Square L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EEBBD2-7909-4CEC-B855-1082E0342233}"/>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a:t>Source sample text</a:t>
            </a:r>
          </a:p>
        </p:txBody>
      </p:sp>
      <p:sp>
        <p:nvSpPr>
          <p:cNvPr id="7" name="Text Placeholder 4">
            <a:extLst>
              <a:ext uri="{FF2B5EF4-FFF2-40B4-BE49-F238E27FC236}">
                <a16:creationId xmlns:a16="http://schemas.microsoft.com/office/drawing/2014/main" id="{6490BB97-1EFB-4144-9135-DB96B5FD7F51}"/>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D12ABD92-6C8C-9643-918B-330DAE4D14CE}"/>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837791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Image Lef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9" name="Footer Placeholder 2">
            <a:extLst>
              <a:ext uri="{FF2B5EF4-FFF2-40B4-BE49-F238E27FC236}">
                <a16:creationId xmlns:a16="http://schemas.microsoft.com/office/drawing/2014/main" id="{F3E091B5-BFCD-4450-B65E-BD037B9E0C10}"/>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dirty="0"/>
          </a:p>
        </p:txBody>
      </p:sp>
      <p:sp>
        <p:nvSpPr>
          <p:cNvPr id="8" name="TextBox 7">
            <a:extLst>
              <a:ext uri="{FF2B5EF4-FFF2-40B4-BE49-F238E27FC236}">
                <a16:creationId xmlns:a16="http://schemas.microsoft.com/office/drawing/2014/main" id="{C532640C-F756-48FB-A017-E49C7E3579AF}"/>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00335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6C981614-3A9F-4B53-BAAA-DD7796E9BAEF}"/>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C1C0E1CE-1768-4605-B5A2-67F3195DD6D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456700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Image Left Blue">
    <p:bg>
      <p:bgPr>
        <a:solidFill>
          <a:srgbClr val="FFFFF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5" name="Rectangle: Rounded Corners 4">
            <a:extLst>
              <a:ext uri="{FF2B5EF4-FFF2-40B4-BE49-F238E27FC236}">
                <a16:creationId xmlns:a16="http://schemas.microsoft.com/office/drawing/2014/main" id="{36D6BE73-B9C8-47A2-984C-E200BA96DCB3}"/>
              </a:ext>
            </a:extLst>
          </p:cNvPr>
          <p:cNvSpPr/>
          <p:nvPr/>
        </p:nvSpPr>
        <p:spPr bwMode="gray">
          <a:xfrm>
            <a:off x="7531545" y="-130877"/>
            <a:ext cx="4772673" cy="7115877"/>
          </a:xfrm>
          <a:prstGeom prst="roundRect">
            <a:avLst>
              <a:gd name="adj" fmla="val 2032"/>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2" name="Title 1">
            <a:extLst>
              <a:ext uri="{FF2B5EF4-FFF2-40B4-BE49-F238E27FC236}">
                <a16:creationId xmlns:a16="http://schemas.microsoft.com/office/drawing/2014/main" id="{A7476AD6-6474-493F-AC7C-EB97BA7C71BE}"/>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0A7AE0A8-FE50-48B6-86EF-D0AACFA71D26}"/>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62898738-F56E-4F64-8859-882DC223BFE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2">
                  <a:lumMod val="40000"/>
                  <a:lumOff val="60000"/>
                </a:schemeClr>
              </a:solidFill>
              <a:latin typeface="+mn-lt"/>
              <a:ea typeface="+mn-ea"/>
              <a:cs typeface="+mn-cs"/>
            </a:endParaRPr>
          </a:p>
        </p:txBody>
      </p:sp>
    </p:spTree>
    <p:extLst>
      <p:ext uri="{BB962C8B-B14F-4D97-AF65-F5344CB8AC3E}">
        <p14:creationId xmlns:p14="http://schemas.microsoft.com/office/powerpoint/2010/main" val="2730005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F94A11C6-9E7D-344C-A93D-5B21026B69C0}"/>
              </a:ext>
            </a:extLst>
          </p:cNvPr>
          <p:cNvSpPr/>
          <p:nvPr userDrawn="1"/>
        </p:nvSpPr>
        <p:spPr bwMode="gray">
          <a:xfrm>
            <a:off x="7531546" y="-130877"/>
            <a:ext cx="4772673" cy="7115877"/>
          </a:xfrm>
          <a:prstGeom prst="roundRect">
            <a:avLst>
              <a:gd name="adj" fmla="val 2032"/>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78A956CD-4FD5-457A-8C87-8ED1BAA91A97}"/>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B87A111C-26A3-4E5F-A166-2BEF32FA27C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40000"/>
                  <a:lumOff val="60000"/>
                </a:schemeClr>
              </a:solidFill>
              <a:latin typeface="+mn-lt"/>
              <a:ea typeface="+mn-ea"/>
              <a:cs typeface="+mn-cs"/>
            </a:endParaRPr>
          </a:p>
        </p:txBody>
      </p:sp>
    </p:spTree>
    <p:extLst>
      <p:ext uri="{BB962C8B-B14F-4D97-AF65-F5344CB8AC3E}">
        <p14:creationId xmlns:p14="http://schemas.microsoft.com/office/powerpoint/2010/main" val="36827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3" name="Rectangle: Rounded Corners 4">
            <a:extLst>
              <a:ext uri="{FF2B5EF4-FFF2-40B4-BE49-F238E27FC236}">
                <a16:creationId xmlns:a16="http://schemas.microsoft.com/office/drawing/2014/main" id="{57AE534B-214E-4D43-850B-177FC0B91999}"/>
              </a:ext>
            </a:extLst>
          </p:cNvPr>
          <p:cNvSpPr/>
          <p:nvPr userDrawn="1"/>
        </p:nvSpPr>
        <p:spPr bwMode="gray">
          <a:xfrm>
            <a:off x="7531546" y="-130877"/>
            <a:ext cx="4772673" cy="7115877"/>
          </a:xfrm>
          <a:prstGeom prst="roundRect">
            <a:avLst>
              <a:gd name="adj" fmla="val 203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904BA5AF-15E4-480F-AA8E-0691DD39DFC8}"/>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6162E27C-1987-40F5-A769-FF9A3748939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281680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Image Righ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Tree>
    <p:extLst>
      <p:ext uri="{BB962C8B-B14F-4D97-AF65-F5344CB8AC3E}">
        <p14:creationId xmlns:p14="http://schemas.microsoft.com/office/powerpoint/2010/main" val="1218748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Image Righ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Tree>
    <p:extLst>
      <p:ext uri="{BB962C8B-B14F-4D97-AF65-F5344CB8AC3E}">
        <p14:creationId xmlns:p14="http://schemas.microsoft.com/office/powerpoint/2010/main" val="12116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4" name="Rectangle: Rounded Corners 13">
            <a:extLst>
              <a:ext uri="{FF2B5EF4-FFF2-40B4-BE49-F238E27FC236}">
                <a16:creationId xmlns:a16="http://schemas.microsoft.com/office/drawing/2014/main" id="{2C4F80DE-5D56-47D8-8FA8-D6E5D8B85FA8}"/>
              </a:ext>
            </a:extLst>
          </p:cNvPr>
          <p:cNvSpPr/>
          <p:nvPr userDrawn="1"/>
        </p:nvSpPr>
        <p:spPr bwMode="gray">
          <a:xfrm>
            <a:off x="-152400" y="-139700"/>
            <a:ext cx="4810774" cy="7150100"/>
          </a:xfrm>
          <a:prstGeom prst="roundRect">
            <a:avLst>
              <a:gd name="adj" fmla="val 1711"/>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1"/>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BE859372-4677-4C6F-BF6E-40E3BFADA6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2">
                    <a:lumMod val="40000"/>
                    <a:lumOff val="60000"/>
                  </a:schemeClr>
                </a:solidFill>
              </a:defRPr>
            </a:lvl1pPr>
          </a:lstStyle>
          <a:p>
            <a:r>
              <a:rPr lang="en-US"/>
              <a:t>Source sample text</a:t>
            </a:r>
          </a:p>
        </p:txBody>
      </p:sp>
      <p:sp>
        <p:nvSpPr>
          <p:cNvPr id="10" name="Title 1">
            <a:extLst>
              <a:ext uri="{FF2B5EF4-FFF2-40B4-BE49-F238E27FC236}">
                <a16:creationId xmlns:a16="http://schemas.microsoft.com/office/drawing/2014/main" id="{6435A7F3-6D74-487F-B987-EE024614BB1E}"/>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115508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Image Righ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585D67CF-1E31-BE4A-A4CA-ED13AC837827}"/>
              </a:ext>
            </a:extLst>
          </p:cNvPr>
          <p:cNvSpPr/>
          <p:nvPr userDrawn="1"/>
        </p:nvSpPr>
        <p:spPr bwMode="gray">
          <a:xfrm>
            <a:off x="-152400" y="-139700"/>
            <a:ext cx="4810774" cy="7150100"/>
          </a:xfrm>
          <a:prstGeom prst="roundRect">
            <a:avLst>
              <a:gd name="adj" fmla="val 1711"/>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40000"/>
                    <a:lumOff val="60000"/>
                  </a:schemeClr>
                </a:solidFill>
              </a:defRPr>
            </a:lvl1pPr>
          </a:lstStyle>
          <a:p>
            <a:r>
              <a:rPr lang="en-US"/>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40400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hank you">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useBgFill="1">
        <p:nvSpPr>
          <p:cNvPr id="49" name="Rectangle 4"/>
          <p:cNvSpPr/>
          <p:nvPr/>
        </p:nvSpPr>
        <p:spPr bwMode="gray">
          <a:xfrm>
            <a:off x="50136" y="6542731"/>
            <a:ext cx="4354736" cy="316449"/>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 name="connsiteX0" fmla="*/ 0 w 3322294"/>
              <a:gd name="connsiteY0" fmla="*/ 0 h 1979875"/>
              <a:gd name="connsiteX1" fmla="*/ 3322294 w 3322294"/>
              <a:gd name="connsiteY1" fmla="*/ 0 h 1979875"/>
              <a:gd name="connsiteX2" fmla="*/ 3266635 w 3322294"/>
              <a:gd name="connsiteY2" fmla="*/ 1979875 h 1979875"/>
              <a:gd name="connsiteX3" fmla="*/ 38283 w 3322294"/>
              <a:gd name="connsiteY3" fmla="*/ 1369879 h 1979875"/>
              <a:gd name="connsiteX4" fmla="*/ 0 w 3322294"/>
              <a:gd name="connsiteY4" fmla="*/ 0 h 1979875"/>
              <a:gd name="connsiteX0" fmla="*/ 77116 w 3284011"/>
              <a:gd name="connsiteY0" fmla="*/ 106448 h 1979875"/>
              <a:gd name="connsiteX1" fmla="*/ 3284011 w 3284011"/>
              <a:gd name="connsiteY1" fmla="*/ 0 h 1979875"/>
              <a:gd name="connsiteX2" fmla="*/ 3228352 w 3284011"/>
              <a:gd name="connsiteY2" fmla="*/ 1979875 h 1979875"/>
              <a:gd name="connsiteX3" fmla="*/ 0 w 3284011"/>
              <a:gd name="connsiteY3" fmla="*/ 1369879 h 1979875"/>
              <a:gd name="connsiteX4" fmla="*/ 77116 w 3284011"/>
              <a:gd name="connsiteY4" fmla="*/ 106448 h 1979875"/>
              <a:gd name="connsiteX0" fmla="*/ 77116 w 3325531"/>
              <a:gd name="connsiteY0" fmla="*/ 106448 h 1412152"/>
              <a:gd name="connsiteX1" fmla="*/ 3284011 w 3325531"/>
              <a:gd name="connsiteY1" fmla="*/ 0 h 1412152"/>
              <a:gd name="connsiteX2" fmla="*/ 3325531 w 3325531"/>
              <a:gd name="connsiteY2" fmla="*/ 1412152 h 1412152"/>
              <a:gd name="connsiteX3" fmla="*/ 0 w 3325531"/>
              <a:gd name="connsiteY3" fmla="*/ 1369879 h 1412152"/>
              <a:gd name="connsiteX4" fmla="*/ 77116 w 3325531"/>
              <a:gd name="connsiteY4" fmla="*/ 106448 h 1412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531" h="1412152">
                <a:moveTo>
                  <a:pt x="77116" y="106448"/>
                </a:moveTo>
                <a:lnTo>
                  <a:pt x="3284011" y="0"/>
                </a:lnTo>
                <a:lnTo>
                  <a:pt x="3325531" y="1412152"/>
                </a:lnTo>
                <a:lnTo>
                  <a:pt x="0" y="1369879"/>
                </a:lnTo>
                <a:lnTo>
                  <a:pt x="77116" y="106448"/>
                </a:lnTo>
                <a:close/>
              </a:path>
            </a:pathLst>
          </a:custGeom>
          <a:gradFill rotWithShape="0">
            <a:gsLst>
              <a:gs pos="100000">
                <a:srgbClr val="008E95"/>
              </a:gs>
              <a:gs pos="0">
                <a:srgbClr val="143C66"/>
              </a:gs>
            </a:gsLst>
            <a:lin ang="5400000" scaled="0"/>
            <a:tileRect t="-1460616" r="-180244" b="14872"/>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US" sz="1800" dirty="0">
              <a:solidFill>
                <a:srgbClr val="FFFFFF"/>
              </a:solidFill>
              <a:latin typeface="Calibri" panose="020F0502020204030204" pitchFamily="34" charset="0"/>
            </a:endParaRPr>
          </a:p>
        </p:txBody>
      </p:sp>
      <p:cxnSp>
        <p:nvCxnSpPr>
          <p:cNvPr id="17" name="Straight Connector 16"/>
          <p:cNvCxnSpPr/>
          <p:nvPr/>
        </p:nvCxnSpPr>
        <p:spPr>
          <a:xfrm>
            <a:off x="375002" y="502920"/>
            <a:ext cx="11432977"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7" name="balloon"/>
          <p:cNvGrpSpPr/>
          <p:nvPr/>
        </p:nvGrpSpPr>
        <p:grpSpPr bwMode="black">
          <a:xfrm>
            <a:off x="10139447" y="4128229"/>
            <a:ext cx="547831" cy="1101725"/>
            <a:chOff x="9654651" y="4161470"/>
            <a:chExt cx="547687" cy="1101725"/>
          </a:xfrm>
        </p:grpSpPr>
        <p:sp>
          <p:nvSpPr>
            <p:cNvPr id="8" name="Freeform 6"/>
            <p:cNvSpPr>
              <a:spLocks noEditPoints="1"/>
            </p:cNvSpPr>
            <p:nvPr userDrawn="1"/>
          </p:nvSpPr>
          <p:spPr bwMode="black">
            <a:xfrm>
              <a:off x="9864201" y="4858383"/>
              <a:ext cx="123825" cy="96837"/>
            </a:xfrm>
            <a:custGeom>
              <a:avLst/>
              <a:gdLst>
                <a:gd name="T0" fmla="*/ 20 w 33"/>
                <a:gd name="T1" fmla="*/ 26 h 26"/>
                <a:gd name="T2" fmla="*/ 13 w 33"/>
                <a:gd name="T3" fmla="*/ 26 h 26"/>
                <a:gd name="T4" fmla="*/ 0 w 33"/>
                <a:gd name="T5" fmla="*/ 13 h 26"/>
                <a:gd name="T6" fmla="*/ 0 w 33"/>
                <a:gd name="T7" fmla="*/ 0 h 26"/>
                <a:gd name="T8" fmla="*/ 33 w 33"/>
                <a:gd name="T9" fmla="*/ 0 h 26"/>
                <a:gd name="T10" fmla="*/ 33 w 33"/>
                <a:gd name="T11" fmla="*/ 13 h 26"/>
                <a:gd name="T12" fmla="*/ 20 w 33"/>
                <a:gd name="T13" fmla="*/ 26 h 26"/>
                <a:gd name="T14" fmla="*/ 5 w 33"/>
                <a:gd name="T15" fmla="*/ 5 h 26"/>
                <a:gd name="T16" fmla="*/ 5 w 33"/>
                <a:gd name="T17" fmla="*/ 13 h 26"/>
                <a:gd name="T18" fmla="*/ 13 w 33"/>
                <a:gd name="T19" fmla="*/ 21 h 26"/>
                <a:gd name="T20" fmla="*/ 20 w 33"/>
                <a:gd name="T21" fmla="*/ 21 h 26"/>
                <a:gd name="T22" fmla="*/ 28 w 33"/>
                <a:gd name="T23" fmla="*/ 13 h 26"/>
                <a:gd name="T24" fmla="*/ 28 w 33"/>
                <a:gd name="T25" fmla="*/ 5 h 26"/>
                <a:gd name="T26" fmla="*/ 5 w 33"/>
                <a:gd name="T2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6">
                  <a:moveTo>
                    <a:pt x="20" y="26"/>
                  </a:moveTo>
                  <a:cubicBezTo>
                    <a:pt x="13" y="26"/>
                    <a:pt x="13" y="26"/>
                    <a:pt x="13" y="26"/>
                  </a:cubicBezTo>
                  <a:cubicBezTo>
                    <a:pt x="6" y="26"/>
                    <a:pt x="0" y="20"/>
                    <a:pt x="0" y="13"/>
                  </a:cubicBezTo>
                  <a:cubicBezTo>
                    <a:pt x="0" y="0"/>
                    <a:pt x="0" y="0"/>
                    <a:pt x="0" y="0"/>
                  </a:cubicBezTo>
                  <a:cubicBezTo>
                    <a:pt x="33" y="0"/>
                    <a:pt x="33" y="0"/>
                    <a:pt x="33" y="0"/>
                  </a:cubicBezTo>
                  <a:cubicBezTo>
                    <a:pt x="33" y="13"/>
                    <a:pt x="33" y="13"/>
                    <a:pt x="33" y="13"/>
                  </a:cubicBezTo>
                  <a:cubicBezTo>
                    <a:pt x="33" y="20"/>
                    <a:pt x="28" y="26"/>
                    <a:pt x="20" y="26"/>
                  </a:cubicBezTo>
                  <a:close/>
                  <a:moveTo>
                    <a:pt x="5" y="5"/>
                  </a:moveTo>
                  <a:cubicBezTo>
                    <a:pt x="5" y="13"/>
                    <a:pt x="5" y="13"/>
                    <a:pt x="5" y="13"/>
                  </a:cubicBezTo>
                  <a:cubicBezTo>
                    <a:pt x="5" y="18"/>
                    <a:pt x="9" y="21"/>
                    <a:pt x="13" y="21"/>
                  </a:cubicBezTo>
                  <a:cubicBezTo>
                    <a:pt x="20" y="21"/>
                    <a:pt x="20" y="21"/>
                    <a:pt x="20" y="21"/>
                  </a:cubicBezTo>
                  <a:cubicBezTo>
                    <a:pt x="25" y="21"/>
                    <a:pt x="28" y="18"/>
                    <a:pt x="28" y="13"/>
                  </a:cubicBezTo>
                  <a:cubicBezTo>
                    <a:pt x="28" y="5"/>
                    <a:pt x="28" y="5"/>
                    <a:pt x="28" y="5"/>
                  </a:cubicBezTo>
                  <a:lnTo>
                    <a:pt x="5"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2" name="Rectangle 9"/>
            <p:cNvSpPr>
              <a:spLocks noChangeArrowheads="1"/>
            </p:cNvSpPr>
            <p:nvPr userDrawn="1"/>
          </p:nvSpPr>
          <p:spPr bwMode="black">
            <a:xfrm>
              <a:off x="9916588" y="4944108"/>
              <a:ext cx="19050" cy="3190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 name="Freeform 14"/>
            <p:cNvSpPr>
              <a:spLocks noEditPoints="1"/>
            </p:cNvSpPr>
            <p:nvPr userDrawn="1"/>
          </p:nvSpPr>
          <p:spPr bwMode="black">
            <a:xfrm>
              <a:off x="9927701" y="4161470"/>
              <a:ext cx="274637" cy="663575"/>
            </a:xfrm>
            <a:custGeom>
              <a:avLst/>
              <a:gdLst>
                <a:gd name="T0" fmla="*/ 16 w 73"/>
                <a:gd name="T1" fmla="*/ 177 h 177"/>
                <a:gd name="T2" fmla="*/ 8 w 73"/>
                <a:gd name="T3" fmla="*/ 177 h 177"/>
                <a:gd name="T4" fmla="*/ 8 w 73"/>
                <a:gd name="T5" fmla="*/ 174 h 177"/>
                <a:gd name="T6" fmla="*/ 23 w 73"/>
                <a:gd name="T7" fmla="*/ 151 h 177"/>
                <a:gd name="T8" fmla="*/ 53 w 73"/>
                <a:gd name="T9" fmla="*/ 73 h 177"/>
                <a:gd name="T10" fmla="*/ 53 w 73"/>
                <a:gd name="T11" fmla="*/ 69 h 177"/>
                <a:gd name="T12" fmla="*/ 0 w 73"/>
                <a:gd name="T13" fmla="*/ 5 h 177"/>
                <a:gd name="T14" fmla="*/ 0 w 73"/>
                <a:gd name="T15" fmla="*/ 0 h 177"/>
                <a:gd name="T16" fmla="*/ 0 w 73"/>
                <a:gd name="T17" fmla="*/ 0 h 177"/>
                <a:gd name="T18" fmla="*/ 73 w 73"/>
                <a:gd name="T19" fmla="*/ 69 h 177"/>
                <a:gd name="T20" fmla="*/ 72 w 73"/>
                <a:gd name="T21" fmla="*/ 73 h 177"/>
                <a:gd name="T22" fmla="*/ 32 w 73"/>
                <a:gd name="T23" fmla="*/ 154 h 177"/>
                <a:gd name="T24" fmla="*/ 16 w 73"/>
                <a:gd name="T25" fmla="*/ 175 h 177"/>
                <a:gd name="T26" fmla="*/ 16 w 73"/>
                <a:gd name="T27" fmla="*/ 177 h 177"/>
                <a:gd name="T28" fmla="*/ 37 w 73"/>
                <a:gd name="T29" fmla="*/ 16 h 177"/>
                <a:gd name="T30" fmla="*/ 59 w 73"/>
                <a:gd name="T31" fmla="*/ 69 h 177"/>
                <a:gd name="T32" fmla="*/ 58 w 73"/>
                <a:gd name="T33" fmla="*/ 73 h 177"/>
                <a:gd name="T34" fmla="*/ 32 w 73"/>
                <a:gd name="T35" fmla="*/ 148 h 177"/>
                <a:gd name="T36" fmla="*/ 67 w 73"/>
                <a:gd name="T37" fmla="*/ 73 h 177"/>
                <a:gd name="T38" fmla="*/ 67 w 73"/>
                <a:gd name="T39" fmla="*/ 69 h 177"/>
                <a:gd name="T40" fmla="*/ 37 w 73"/>
                <a:gd name="T41" fmla="*/ 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77">
                  <a:moveTo>
                    <a:pt x="16" y="177"/>
                  </a:moveTo>
                  <a:cubicBezTo>
                    <a:pt x="8" y="177"/>
                    <a:pt x="8" y="177"/>
                    <a:pt x="8" y="177"/>
                  </a:cubicBezTo>
                  <a:cubicBezTo>
                    <a:pt x="8" y="174"/>
                    <a:pt x="8" y="174"/>
                    <a:pt x="8" y="174"/>
                  </a:cubicBezTo>
                  <a:cubicBezTo>
                    <a:pt x="10" y="166"/>
                    <a:pt x="16" y="159"/>
                    <a:pt x="23" y="151"/>
                  </a:cubicBezTo>
                  <a:cubicBezTo>
                    <a:pt x="35" y="136"/>
                    <a:pt x="52" y="117"/>
                    <a:pt x="53" y="73"/>
                  </a:cubicBezTo>
                  <a:cubicBezTo>
                    <a:pt x="53" y="72"/>
                    <a:pt x="53" y="70"/>
                    <a:pt x="53" y="69"/>
                  </a:cubicBezTo>
                  <a:cubicBezTo>
                    <a:pt x="53" y="34"/>
                    <a:pt x="29" y="5"/>
                    <a:pt x="0" y="5"/>
                  </a:cubicBezTo>
                  <a:cubicBezTo>
                    <a:pt x="0" y="0"/>
                    <a:pt x="0" y="0"/>
                    <a:pt x="0" y="0"/>
                  </a:cubicBezTo>
                  <a:cubicBezTo>
                    <a:pt x="0" y="0"/>
                    <a:pt x="0" y="0"/>
                    <a:pt x="0" y="0"/>
                  </a:cubicBezTo>
                  <a:cubicBezTo>
                    <a:pt x="40" y="0"/>
                    <a:pt x="73" y="31"/>
                    <a:pt x="73" y="69"/>
                  </a:cubicBezTo>
                  <a:cubicBezTo>
                    <a:pt x="73" y="70"/>
                    <a:pt x="73" y="72"/>
                    <a:pt x="72" y="73"/>
                  </a:cubicBezTo>
                  <a:cubicBezTo>
                    <a:pt x="71" y="119"/>
                    <a:pt x="49" y="139"/>
                    <a:pt x="32" y="154"/>
                  </a:cubicBezTo>
                  <a:cubicBezTo>
                    <a:pt x="24" y="162"/>
                    <a:pt x="18" y="168"/>
                    <a:pt x="16" y="175"/>
                  </a:cubicBezTo>
                  <a:lnTo>
                    <a:pt x="16" y="177"/>
                  </a:lnTo>
                  <a:close/>
                  <a:moveTo>
                    <a:pt x="37" y="16"/>
                  </a:moveTo>
                  <a:cubicBezTo>
                    <a:pt x="50" y="29"/>
                    <a:pt x="59" y="48"/>
                    <a:pt x="59" y="69"/>
                  </a:cubicBezTo>
                  <a:cubicBezTo>
                    <a:pt x="59" y="70"/>
                    <a:pt x="59" y="72"/>
                    <a:pt x="58" y="73"/>
                  </a:cubicBezTo>
                  <a:cubicBezTo>
                    <a:pt x="57" y="113"/>
                    <a:pt x="44" y="133"/>
                    <a:pt x="32" y="148"/>
                  </a:cubicBezTo>
                  <a:cubicBezTo>
                    <a:pt x="47" y="134"/>
                    <a:pt x="66" y="114"/>
                    <a:pt x="67" y="73"/>
                  </a:cubicBezTo>
                  <a:cubicBezTo>
                    <a:pt x="67" y="72"/>
                    <a:pt x="67" y="70"/>
                    <a:pt x="67" y="69"/>
                  </a:cubicBezTo>
                  <a:cubicBezTo>
                    <a:pt x="67" y="47"/>
                    <a:pt x="55" y="28"/>
                    <a:pt x="37"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 name="Freeform 15"/>
            <p:cNvSpPr>
              <a:spLocks noEditPoints="1"/>
            </p:cNvSpPr>
            <p:nvPr userDrawn="1"/>
          </p:nvSpPr>
          <p:spPr bwMode="black">
            <a:xfrm>
              <a:off x="9654651" y="4161470"/>
              <a:ext cx="273050" cy="663575"/>
            </a:xfrm>
            <a:custGeom>
              <a:avLst/>
              <a:gdLst>
                <a:gd name="T0" fmla="*/ 65 w 73"/>
                <a:gd name="T1" fmla="*/ 177 h 177"/>
                <a:gd name="T2" fmla="*/ 57 w 73"/>
                <a:gd name="T3" fmla="*/ 177 h 177"/>
                <a:gd name="T4" fmla="*/ 56 w 73"/>
                <a:gd name="T5" fmla="*/ 175 h 177"/>
                <a:gd name="T6" fmla="*/ 40 w 73"/>
                <a:gd name="T7" fmla="*/ 154 h 177"/>
                <a:gd name="T8" fmla="*/ 0 w 73"/>
                <a:gd name="T9" fmla="*/ 73 h 177"/>
                <a:gd name="T10" fmla="*/ 0 w 73"/>
                <a:gd name="T11" fmla="*/ 69 h 177"/>
                <a:gd name="T12" fmla="*/ 73 w 73"/>
                <a:gd name="T13" fmla="*/ 0 h 177"/>
                <a:gd name="T14" fmla="*/ 73 w 73"/>
                <a:gd name="T15" fmla="*/ 0 h 177"/>
                <a:gd name="T16" fmla="*/ 73 w 73"/>
                <a:gd name="T17" fmla="*/ 5 h 177"/>
                <a:gd name="T18" fmla="*/ 19 w 73"/>
                <a:gd name="T19" fmla="*/ 69 h 177"/>
                <a:gd name="T20" fmla="*/ 19 w 73"/>
                <a:gd name="T21" fmla="*/ 73 h 177"/>
                <a:gd name="T22" fmla="*/ 50 w 73"/>
                <a:gd name="T23" fmla="*/ 151 h 177"/>
                <a:gd name="T24" fmla="*/ 64 w 73"/>
                <a:gd name="T25" fmla="*/ 174 h 177"/>
                <a:gd name="T26" fmla="*/ 65 w 73"/>
                <a:gd name="T27" fmla="*/ 177 h 177"/>
                <a:gd name="T28" fmla="*/ 36 w 73"/>
                <a:gd name="T29" fmla="*/ 16 h 177"/>
                <a:gd name="T30" fmla="*/ 5 w 73"/>
                <a:gd name="T31" fmla="*/ 69 h 177"/>
                <a:gd name="T32" fmla="*/ 5 w 73"/>
                <a:gd name="T33" fmla="*/ 73 h 177"/>
                <a:gd name="T34" fmla="*/ 42 w 73"/>
                <a:gd name="T35" fmla="*/ 149 h 177"/>
                <a:gd name="T36" fmla="*/ 14 w 73"/>
                <a:gd name="T37" fmla="*/ 73 h 177"/>
                <a:gd name="T38" fmla="*/ 14 w 73"/>
                <a:gd name="T39" fmla="*/ 69 h 177"/>
                <a:gd name="T40" fmla="*/ 36 w 73"/>
                <a:gd name="T41" fmla="*/ 1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 h="177">
                  <a:moveTo>
                    <a:pt x="65" y="177"/>
                  </a:moveTo>
                  <a:cubicBezTo>
                    <a:pt x="57" y="177"/>
                    <a:pt x="57" y="177"/>
                    <a:pt x="57" y="177"/>
                  </a:cubicBezTo>
                  <a:cubicBezTo>
                    <a:pt x="56" y="175"/>
                    <a:pt x="56" y="175"/>
                    <a:pt x="56" y="175"/>
                  </a:cubicBezTo>
                  <a:cubicBezTo>
                    <a:pt x="55" y="168"/>
                    <a:pt x="48" y="162"/>
                    <a:pt x="40" y="154"/>
                  </a:cubicBezTo>
                  <a:cubicBezTo>
                    <a:pt x="24" y="139"/>
                    <a:pt x="2" y="119"/>
                    <a:pt x="0" y="73"/>
                  </a:cubicBezTo>
                  <a:cubicBezTo>
                    <a:pt x="0" y="72"/>
                    <a:pt x="0" y="70"/>
                    <a:pt x="0" y="69"/>
                  </a:cubicBezTo>
                  <a:cubicBezTo>
                    <a:pt x="0" y="31"/>
                    <a:pt x="33" y="0"/>
                    <a:pt x="73" y="0"/>
                  </a:cubicBezTo>
                  <a:cubicBezTo>
                    <a:pt x="73" y="0"/>
                    <a:pt x="73" y="0"/>
                    <a:pt x="73" y="0"/>
                  </a:cubicBezTo>
                  <a:cubicBezTo>
                    <a:pt x="73" y="5"/>
                    <a:pt x="73" y="5"/>
                    <a:pt x="73" y="5"/>
                  </a:cubicBezTo>
                  <a:cubicBezTo>
                    <a:pt x="43" y="5"/>
                    <a:pt x="19" y="34"/>
                    <a:pt x="19" y="69"/>
                  </a:cubicBezTo>
                  <a:cubicBezTo>
                    <a:pt x="19" y="70"/>
                    <a:pt x="19" y="72"/>
                    <a:pt x="19" y="73"/>
                  </a:cubicBezTo>
                  <a:cubicBezTo>
                    <a:pt x="21" y="117"/>
                    <a:pt x="38" y="136"/>
                    <a:pt x="50" y="151"/>
                  </a:cubicBezTo>
                  <a:cubicBezTo>
                    <a:pt x="57" y="159"/>
                    <a:pt x="63" y="166"/>
                    <a:pt x="64" y="174"/>
                  </a:cubicBezTo>
                  <a:lnTo>
                    <a:pt x="65" y="177"/>
                  </a:lnTo>
                  <a:close/>
                  <a:moveTo>
                    <a:pt x="36" y="16"/>
                  </a:moveTo>
                  <a:cubicBezTo>
                    <a:pt x="17" y="27"/>
                    <a:pt x="5" y="47"/>
                    <a:pt x="5" y="69"/>
                  </a:cubicBezTo>
                  <a:cubicBezTo>
                    <a:pt x="5" y="70"/>
                    <a:pt x="5" y="72"/>
                    <a:pt x="5" y="73"/>
                  </a:cubicBezTo>
                  <a:cubicBezTo>
                    <a:pt x="7" y="115"/>
                    <a:pt x="26" y="135"/>
                    <a:pt x="42" y="149"/>
                  </a:cubicBezTo>
                  <a:cubicBezTo>
                    <a:pt x="30" y="134"/>
                    <a:pt x="16" y="113"/>
                    <a:pt x="14" y="73"/>
                  </a:cubicBezTo>
                  <a:cubicBezTo>
                    <a:pt x="14" y="72"/>
                    <a:pt x="14" y="70"/>
                    <a:pt x="14" y="69"/>
                  </a:cubicBezTo>
                  <a:cubicBezTo>
                    <a:pt x="14" y="48"/>
                    <a:pt x="23" y="28"/>
                    <a:pt x="3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2" name="Freeform 16"/>
            <p:cNvSpPr>
              <a:spLocks noEditPoints="1"/>
            </p:cNvSpPr>
            <p:nvPr userDrawn="1"/>
          </p:nvSpPr>
          <p:spPr bwMode="black">
            <a:xfrm>
              <a:off x="9811813" y="4161470"/>
              <a:ext cx="228600" cy="663575"/>
            </a:xfrm>
            <a:custGeom>
              <a:avLst/>
              <a:gdLst>
                <a:gd name="T0" fmla="*/ 39 w 61"/>
                <a:gd name="T1" fmla="*/ 177 h 177"/>
                <a:gd name="T2" fmla="*/ 23 w 61"/>
                <a:gd name="T3" fmla="*/ 177 h 177"/>
                <a:gd name="T4" fmla="*/ 23 w 61"/>
                <a:gd name="T5" fmla="*/ 175 h 177"/>
                <a:gd name="T6" fmla="*/ 16 w 61"/>
                <a:gd name="T7" fmla="*/ 154 h 177"/>
                <a:gd name="T8" fmla="*/ 0 w 61"/>
                <a:gd name="T9" fmla="*/ 73 h 177"/>
                <a:gd name="T10" fmla="*/ 0 w 61"/>
                <a:gd name="T11" fmla="*/ 69 h 177"/>
                <a:gd name="T12" fmla="*/ 31 w 61"/>
                <a:gd name="T13" fmla="*/ 0 h 177"/>
                <a:gd name="T14" fmla="*/ 61 w 61"/>
                <a:gd name="T15" fmla="*/ 69 h 177"/>
                <a:gd name="T16" fmla="*/ 61 w 61"/>
                <a:gd name="T17" fmla="*/ 73 h 177"/>
                <a:gd name="T18" fmla="*/ 46 w 61"/>
                <a:gd name="T19" fmla="*/ 154 h 177"/>
                <a:gd name="T20" fmla="*/ 39 w 61"/>
                <a:gd name="T21" fmla="*/ 175 h 177"/>
                <a:gd name="T22" fmla="*/ 39 w 61"/>
                <a:gd name="T23" fmla="*/ 177 h 177"/>
                <a:gd name="T24" fmla="*/ 28 w 61"/>
                <a:gd name="T25" fmla="*/ 172 h 177"/>
                <a:gd name="T26" fmla="*/ 34 w 61"/>
                <a:gd name="T27" fmla="*/ 172 h 177"/>
                <a:gd name="T28" fmla="*/ 41 w 61"/>
                <a:gd name="T29" fmla="*/ 152 h 177"/>
                <a:gd name="T30" fmla="*/ 56 w 61"/>
                <a:gd name="T31" fmla="*/ 73 h 177"/>
                <a:gd name="T32" fmla="*/ 56 w 61"/>
                <a:gd name="T33" fmla="*/ 69 h 177"/>
                <a:gd name="T34" fmla="*/ 31 w 61"/>
                <a:gd name="T35" fmla="*/ 5 h 177"/>
                <a:gd name="T36" fmla="*/ 5 w 61"/>
                <a:gd name="T37" fmla="*/ 69 h 177"/>
                <a:gd name="T38" fmla="*/ 6 w 61"/>
                <a:gd name="T39" fmla="*/ 72 h 177"/>
                <a:gd name="T40" fmla="*/ 21 w 61"/>
                <a:gd name="T41" fmla="*/ 152 h 177"/>
                <a:gd name="T42" fmla="*/ 28 w 61"/>
                <a:gd name="T43" fmla="*/ 17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177">
                  <a:moveTo>
                    <a:pt x="39" y="177"/>
                  </a:moveTo>
                  <a:cubicBezTo>
                    <a:pt x="23" y="177"/>
                    <a:pt x="23" y="177"/>
                    <a:pt x="23" y="177"/>
                  </a:cubicBezTo>
                  <a:cubicBezTo>
                    <a:pt x="23" y="175"/>
                    <a:pt x="23" y="175"/>
                    <a:pt x="23" y="175"/>
                  </a:cubicBezTo>
                  <a:cubicBezTo>
                    <a:pt x="22" y="167"/>
                    <a:pt x="20" y="161"/>
                    <a:pt x="16" y="154"/>
                  </a:cubicBezTo>
                  <a:cubicBezTo>
                    <a:pt x="10" y="139"/>
                    <a:pt x="1" y="118"/>
                    <a:pt x="0" y="73"/>
                  </a:cubicBezTo>
                  <a:cubicBezTo>
                    <a:pt x="0" y="71"/>
                    <a:pt x="0" y="70"/>
                    <a:pt x="0" y="69"/>
                  </a:cubicBezTo>
                  <a:cubicBezTo>
                    <a:pt x="0" y="31"/>
                    <a:pt x="14" y="0"/>
                    <a:pt x="31" y="0"/>
                  </a:cubicBezTo>
                  <a:cubicBezTo>
                    <a:pt x="48" y="0"/>
                    <a:pt x="61" y="31"/>
                    <a:pt x="61" y="69"/>
                  </a:cubicBezTo>
                  <a:cubicBezTo>
                    <a:pt x="61" y="70"/>
                    <a:pt x="61" y="72"/>
                    <a:pt x="61" y="73"/>
                  </a:cubicBezTo>
                  <a:cubicBezTo>
                    <a:pt x="61" y="118"/>
                    <a:pt x="52" y="139"/>
                    <a:pt x="46" y="154"/>
                  </a:cubicBezTo>
                  <a:cubicBezTo>
                    <a:pt x="42" y="161"/>
                    <a:pt x="40" y="167"/>
                    <a:pt x="39" y="175"/>
                  </a:cubicBezTo>
                  <a:lnTo>
                    <a:pt x="39" y="177"/>
                  </a:lnTo>
                  <a:close/>
                  <a:moveTo>
                    <a:pt x="28" y="172"/>
                  </a:moveTo>
                  <a:cubicBezTo>
                    <a:pt x="34" y="172"/>
                    <a:pt x="34" y="172"/>
                    <a:pt x="34" y="172"/>
                  </a:cubicBezTo>
                  <a:cubicBezTo>
                    <a:pt x="35" y="165"/>
                    <a:pt x="38" y="159"/>
                    <a:pt x="41" y="152"/>
                  </a:cubicBezTo>
                  <a:cubicBezTo>
                    <a:pt x="47" y="137"/>
                    <a:pt x="55" y="117"/>
                    <a:pt x="56" y="73"/>
                  </a:cubicBezTo>
                  <a:cubicBezTo>
                    <a:pt x="56" y="72"/>
                    <a:pt x="56" y="70"/>
                    <a:pt x="56" y="69"/>
                  </a:cubicBezTo>
                  <a:cubicBezTo>
                    <a:pt x="56" y="35"/>
                    <a:pt x="45" y="5"/>
                    <a:pt x="31" y="5"/>
                  </a:cubicBezTo>
                  <a:cubicBezTo>
                    <a:pt x="17" y="5"/>
                    <a:pt x="5" y="35"/>
                    <a:pt x="5" y="69"/>
                  </a:cubicBezTo>
                  <a:cubicBezTo>
                    <a:pt x="5" y="70"/>
                    <a:pt x="5" y="71"/>
                    <a:pt x="6" y="72"/>
                  </a:cubicBezTo>
                  <a:cubicBezTo>
                    <a:pt x="6" y="117"/>
                    <a:pt x="15" y="137"/>
                    <a:pt x="21" y="152"/>
                  </a:cubicBezTo>
                  <a:cubicBezTo>
                    <a:pt x="24" y="159"/>
                    <a:pt x="27" y="165"/>
                    <a:pt x="28" y="1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23" name="Freeform 17"/>
          <p:cNvSpPr>
            <a:spLocks noEditPoints="1"/>
          </p:cNvSpPr>
          <p:nvPr/>
        </p:nvSpPr>
        <p:spPr bwMode="black">
          <a:xfrm>
            <a:off x="10777794" y="4016661"/>
            <a:ext cx="752671" cy="506412"/>
          </a:xfrm>
          <a:custGeom>
            <a:avLst/>
            <a:gdLst>
              <a:gd name="T0" fmla="*/ 162 w 201"/>
              <a:gd name="T1" fmla="*/ 135 h 135"/>
              <a:gd name="T2" fmla="*/ 39 w 201"/>
              <a:gd name="T3" fmla="*/ 135 h 135"/>
              <a:gd name="T4" fmla="*/ 0 w 201"/>
              <a:gd name="T5" fmla="*/ 96 h 135"/>
              <a:gd name="T6" fmla="*/ 39 w 201"/>
              <a:gd name="T7" fmla="*/ 57 h 135"/>
              <a:gd name="T8" fmla="*/ 40 w 201"/>
              <a:gd name="T9" fmla="*/ 57 h 135"/>
              <a:gd name="T10" fmla="*/ 107 w 201"/>
              <a:gd name="T11" fmla="*/ 0 h 135"/>
              <a:gd name="T12" fmla="*/ 174 w 201"/>
              <a:gd name="T13" fmla="*/ 59 h 135"/>
              <a:gd name="T14" fmla="*/ 201 w 201"/>
              <a:gd name="T15" fmla="*/ 96 h 135"/>
              <a:gd name="T16" fmla="*/ 162 w 201"/>
              <a:gd name="T17" fmla="*/ 135 h 135"/>
              <a:gd name="T18" fmla="*/ 39 w 201"/>
              <a:gd name="T19" fmla="*/ 62 h 135"/>
              <a:gd name="T20" fmla="*/ 6 w 201"/>
              <a:gd name="T21" fmla="*/ 96 h 135"/>
              <a:gd name="T22" fmla="*/ 39 w 201"/>
              <a:gd name="T23" fmla="*/ 130 h 135"/>
              <a:gd name="T24" fmla="*/ 162 w 201"/>
              <a:gd name="T25" fmla="*/ 130 h 135"/>
              <a:gd name="T26" fmla="*/ 196 w 201"/>
              <a:gd name="T27" fmla="*/ 96 h 135"/>
              <a:gd name="T28" fmla="*/ 171 w 201"/>
              <a:gd name="T29" fmla="*/ 63 h 135"/>
              <a:gd name="T30" fmla="*/ 169 w 201"/>
              <a:gd name="T31" fmla="*/ 63 h 135"/>
              <a:gd name="T32" fmla="*/ 169 w 201"/>
              <a:gd name="T33" fmla="*/ 61 h 135"/>
              <a:gd name="T34" fmla="*/ 107 w 201"/>
              <a:gd name="T35" fmla="*/ 6 h 135"/>
              <a:gd name="T36" fmla="*/ 45 w 201"/>
              <a:gd name="T37" fmla="*/ 60 h 135"/>
              <a:gd name="T38" fmla="*/ 45 w 201"/>
              <a:gd name="T39" fmla="*/ 63 h 135"/>
              <a:gd name="T40" fmla="*/ 42 w 201"/>
              <a:gd name="T41" fmla="*/ 62 h 135"/>
              <a:gd name="T42" fmla="*/ 39 w 201"/>
              <a:gd name="T43" fmla="*/ 6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1" h="135">
                <a:moveTo>
                  <a:pt x="162" y="135"/>
                </a:moveTo>
                <a:cubicBezTo>
                  <a:pt x="39" y="135"/>
                  <a:pt x="39" y="135"/>
                  <a:pt x="39" y="135"/>
                </a:cubicBezTo>
                <a:cubicBezTo>
                  <a:pt x="18" y="135"/>
                  <a:pt x="0" y="118"/>
                  <a:pt x="0" y="96"/>
                </a:cubicBezTo>
                <a:cubicBezTo>
                  <a:pt x="0" y="75"/>
                  <a:pt x="18" y="57"/>
                  <a:pt x="39" y="57"/>
                </a:cubicBezTo>
                <a:cubicBezTo>
                  <a:pt x="40" y="57"/>
                  <a:pt x="40" y="57"/>
                  <a:pt x="40" y="57"/>
                </a:cubicBezTo>
                <a:cubicBezTo>
                  <a:pt x="46" y="25"/>
                  <a:pt x="74" y="0"/>
                  <a:pt x="107" y="0"/>
                </a:cubicBezTo>
                <a:cubicBezTo>
                  <a:pt x="141" y="0"/>
                  <a:pt x="169" y="25"/>
                  <a:pt x="174" y="59"/>
                </a:cubicBezTo>
                <a:cubicBezTo>
                  <a:pt x="190" y="64"/>
                  <a:pt x="201" y="79"/>
                  <a:pt x="201" y="96"/>
                </a:cubicBezTo>
                <a:cubicBezTo>
                  <a:pt x="201" y="118"/>
                  <a:pt x="184" y="135"/>
                  <a:pt x="162" y="135"/>
                </a:cubicBezTo>
                <a:close/>
                <a:moveTo>
                  <a:pt x="39" y="62"/>
                </a:moveTo>
                <a:cubicBezTo>
                  <a:pt x="21" y="62"/>
                  <a:pt x="6" y="77"/>
                  <a:pt x="6" y="96"/>
                </a:cubicBezTo>
                <a:cubicBezTo>
                  <a:pt x="6" y="115"/>
                  <a:pt x="21" y="130"/>
                  <a:pt x="39" y="130"/>
                </a:cubicBezTo>
                <a:cubicBezTo>
                  <a:pt x="162" y="130"/>
                  <a:pt x="162" y="130"/>
                  <a:pt x="162" y="130"/>
                </a:cubicBezTo>
                <a:cubicBezTo>
                  <a:pt x="181" y="130"/>
                  <a:pt x="196" y="115"/>
                  <a:pt x="196" y="96"/>
                </a:cubicBezTo>
                <a:cubicBezTo>
                  <a:pt x="196" y="81"/>
                  <a:pt x="186" y="67"/>
                  <a:pt x="171" y="63"/>
                </a:cubicBezTo>
                <a:cubicBezTo>
                  <a:pt x="169" y="63"/>
                  <a:pt x="169" y="63"/>
                  <a:pt x="169" y="63"/>
                </a:cubicBezTo>
                <a:cubicBezTo>
                  <a:pt x="169" y="61"/>
                  <a:pt x="169" y="61"/>
                  <a:pt x="169" y="61"/>
                </a:cubicBezTo>
                <a:cubicBezTo>
                  <a:pt x="166" y="29"/>
                  <a:pt x="139" y="6"/>
                  <a:pt x="107" y="6"/>
                </a:cubicBezTo>
                <a:cubicBezTo>
                  <a:pt x="76" y="6"/>
                  <a:pt x="49" y="29"/>
                  <a:pt x="45" y="60"/>
                </a:cubicBezTo>
                <a:cubicBezTo>
                  <a:pt x="45" y="63"/>
                  <a:pt x="45" y="63"/>
                  <a:pt x="45" y="63"/>
                </a:cubicBezTo>
                <a:cubicBezTo>
                  <a:pt x="42" y="62"/>
                  <a:pt x="42" y="62"/>
                  <a:pt x="42" y="62"/>
                </a:cubicBezTo>
                <a:cubicBezTo>
                  <a:pt x="41" y="62"/>
                  <a:pt x="40" y="62"/>
                  <a:pt x="39" y="6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45" name="sun"/>
          <p:cNvGrpSpPr/>
          <p:nvPr/>
        </p:nvGrpSpPr>
        <p:grpSpPr bwMode="black">
          <a:xfrm>
            <a:off x="10896880" y="3518186"/>
            <a:ext cx="352517" cy="349250"/>
            <a:chOff x="6678613" y="2182813"/>
            <a:chExt cx="352425" cy="349250"/>
          </a:xfrm>
          <a:solidFill>
            <a:schemeClr val="accent5"/>
          </a:solidFill>
        </p:grpSpPr>
        <p:sp>
          <p:nvSpPr>
            <p:cNvPr id="24" name="Rectangle 18"/>
            <p:cNvSpPr>
              <a:spLocks noChangeArrowheads="1"/>
            </p:cNvSpPr>
            <p:nvPr userDrawn="1"/>
          </p:nvSpPr>
          <p:spPr bwMode="black">
            <a:xfrm>
              <a:off x="6843713" y="2408238"/>
              <a:ext cx="1905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5" name="Rectangle 19"/>
            <p:cNvSpPr>
              <a:spLocks noChangeArrowheads="1"/>
            </p:cNvSpPr>
            <p:nvPr userDrawn="1"/>
          </p:nvSpPr>
          <p:spPr bwMode="black">
            <a:xfrm>
              <a:off x="6678613" y="2347913"/>
              <a:ext cx="123825"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6" name="Freeform 20"/>
            <p:cNvSpPr>
              <a:spLocks/>
            </p:cNvSpPr>
            <p:nvPr userDrawn="1"/>
          </p:nvSpPr>
          <p:spPr bwMode="black">
            <a:xfrm>
              <a:off x="6723063" y="2386013"/>
              <a:ext cx="101600" cy="104775"/>
            </a:xfrm>
            <a:custGeom>
              <a:avLst/>
              <a:gdLst>
                <a:gd name="T0" fmla="*/ 8 w 64"/>
                <a:gd name="T1" fmla="*/ 66 h 66"/>
                <a:gd name="T2" fmla="*/ 0 w 64"/>
                <a:gd name="T3" fmla="*/ 56 h 66"/>
                <a:gd name="T4" fmla="*/ 55 w 64"/>
                <a:gd name="T5" fmla="*/ 0 h 66"/>
                <a:gd name="T6" fmla="*/ 64 w 64"/>
                <a:gd name="T7" fmla="*/ 9 h 66"/>
                <a:gd name="T8" fmla="*/ 8 w 64"/>
                <a:gd name="T9" fmla="*/ 66 h 66"/>
              </a:gdLst>
              <a:ahLst/>
              <a:cxnLst>
                <a:cxn ang="0">
                  <a:pos x="T0" y="T1"/>
                </a:cxn>
                <a:cxn ang="0">
                  <a:pos x="T2" y="T3"/>
                </a:cxn>
                <a:cxn ang="0">
                  <a:pos x="T4" y="T5"/>
                </a:cxn>
                <a:cxn ang="0">
                  <a:pos x="T6" y="T7"/>
                </a:cxn>
                <a:cxn ang="0">
                  <a:pos x="T8" y="T9"/>
                </a:cxn>
              </a:cxnLst>
              <a:rect l="0" t="0" r="r" b="b"/>
              <a:pathLst>
                <a:path w="64" h="66">
                  <a:moveTo>
                    <a:pt x="8" y="66"/>
                  </a:moveTo>
                  <a:lnTo>
                    <a:pt x="0" y="56"/>
                  </a:lnTo>
                  <a:lnTo>
                    <a:pt x="55" y="0"/>
                  </a:lnTo>
                  <a:lnTo>
                    <a:pt x="64" y="9"/>
                  </a:lnTo>
                  <a:lnTo>
                    <a:pt x="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7" name="Freeform 21"/>
            <p:cNvSpPr>
              <a:spLocks/>
            </p:cNvSpPr>
            <p:nvPr userDrawn="1"/>
          </p:nvSpPr>
          <p:spPr bwMode="black">
            <a:xfrm>
              <a:off x="6723063" y="2227263"/>
              <a:ext cx="101600" cy="101600"/>
            </a:xfrm>
            <a:custGeom>
              <a:avLst/>
              <a:gdLst>
                <a:gd name="T0" fmla="*/ 57 w 64"/>
                <a:gd name="T1" fmla="*/ 64 h 64"/>
                <a:gd name="T2" fmla="*/ 0 w 64"/>
                <a:gd name="T3" fmla="*/ 10 h 64"/>
                <a:gd name="T4" fmla="*/ 8 w 64"/>
                <a:gd name="T5" fmla="*/ 0 h 64"/>
                <a:gd name="T6" fmla="*/ 64 w 64"/>
                <a:gd name="T7" fmla="*/ 57 h 64"/>
                <a:gd name="T8" fmla="*/ 57 w 64"/>
                <a:gd name="T9" fmla="*/ 64 h 64"/>
              </a:gdLst>
              <a:ahLst/>
              <a:cxnLst>
                <a:cxn ang="0">
                  <a:pos x="T0" y="T1"/>
                </a:cxn>
                <a:cxn ang="0">
                  <a:pos x="T2" y="T3"/>
                </a:cxn>
                <a:cxn ang="0">
                  <a:pos x="T4" y="T5"/>
                </a:cxn>
                <a:cxn ang="0">
                  <a:pos x="T6" y="T7"/>
                </a:cxn>
                <a:cxn ang="0">
                  <a:pos x="T8" y="T9"/>
                </a:cxn>
              </a:cxnLst>
              <a:rect l="0" t="0" r="r" b="b"/>
              <a:pathLst>
                <a:path w="64" h="64">
                  <a:moveTo>
                    <a:pt x="57" y="64"/>
                  </a:moveTo>
                  <a:lnTo>
                    <a:pt x="0" y="10"/>
                  </a:lnTo>
                  <a:lnTo>
                    <a:pt x="8" y="0"/>
                  </a:lnTo>
                  <a:lnTo>
                    <a:pt x="64" y="57"/>
                  </a:lnTo>
                  <a:lnTo>
                    <a:pt x="57"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8" name="Freeform 22"/>
            <p:cNvSpPr>
              <a:spLocks/>
            </p:cNvSpPr>
            <p:nvPr userDrawn="1"/>
          </p:nvSpPr>
          <p:spPr bwMode="black">
            <a:xfrm>
              <a:off x="6686550" y="2284413"/>
              <a:ext cx="123825" cy="63500"/>
            </a:xfrm>
            <a:custGeom>
              <a:avLst/>
              <a:gdLst>
                <a:gd name="T0" fmla="*/ 73 w 78"/>
                <a:gd name="T1" fmla="*/ 40 h 40"/>
                <a:gd name="T2" fmla="*/ 0 w 78"/>
                <a:gd name="T3" fmla="*/ 12 h 40"/>
                <a:gd name="T4" fmla="*/ 5 w 78"/>
                <a:gd name="T5" fmla="*/ 0 h 40"/>
                <a:gd name="T6" fmla="*/ 78 w 78"/>
                <a:gd name="T7" fmla="*/ 28 h 40"/>
                <a:gd name="T8" fmla="*/ 73 w 78"/>
                <a:gd name="T9" fmla="*/ 40 h 40"/>
              </a:gdLst>
              <a:ahLst/>
              <a:cxnLst>
                <a:cxn ang="0">
                  <a:pos x="T0" y="T1"/>
                </a:cxn>
                <a:cxn ang="0">
                  <a:pos x="T2" y="T3"/>
                </a:cxn>
                <a:cxn ang="0">
                  <a:pos x="T4" y="T5"/>
                </a:cxn>
                <a:cxn ang="0">
                  <a:pos x="T6" y="T7"/>
                </a:cxn>
                <a:cxn ang="0">
                  <a:pos x="T8" y="T9"/>
                </a:cxn>
              </a:cxnLst>
              <a:rect l="0" t="0" r="r" b="b"/>
              <a:pathLst>
                <a:path w="78" h="40">
                  <a:moveTo>
                    <a:pt x="73" y="40"/>
                  </a:moveTo>
                  <a:lnTo>
                    <a:pt x="0" y="12"/>
                  </a:lnTo>
                  <a:lnTo>
                    <a:pt x="5" y="0"/>
                  </a:lnTo>
                  <a:lnTo>
                    <a:pt x="78" y="28"/>
                  </a:lnTo>
                  <a:lnTo>
                    <a:pt x="73"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9" name="Freeform 23"/>
            <p:cNvSpPr>
              <a:spLocks/>
            </p:cNvSpPr>
            <p:nvPr userDrawn="1"/>
          </p:nvSpPr>
          <p:spPr bwMode="black">
            <a:xfrm>
              <a:off x="6780213" y="2400300"/>
              <a:ext cx="63500" cy="123825"/>
            </a:xfrm>
            <a:custGeom>
              <a:avLst/>
              <a:gdLst>
                <a:gd name="T0" fmla="*/ 12 w 40"/>
                <a:gd name="T1" fmla="*/ 78 h 78"/>
                <a:gd name="T2" fmla="*/ 0 w 40"/>
                <a:gd name="T3" fmla="*/ 73 h 78"/>
                <a:gd name="T4" fmla="*/ 28 w 40"/>
                <a:gd name="T5" fmla="*/ 0 h 78"/>
                <a:gd name="T6" fmla="*/ 40 w 40"/>
                <a:gd name="T7" fmla="*/ 5 h 78"/>
                <a:gd name="T8" fmla="*/ 12 w 40"/>
                <a:gd name="T9" fmla="*/ 78 h 78"/>
              </a:gdLst>
              <a:ahLst/>
              <a:cxnLst>
                <a:cxn ang="0">
                  <a:pos x="T0" y="T1"/>
                </a:cxn>
                <a:cxn ang="0">
                  <a:pos x="T2" y="T3"/>
                </a:cxn>
                <a:cxn ang="0">
                  <a:pos x="T4" y="T5"/>
                </a:cxn>
                <a:cxn ang="0">
                  <a:pos x="T6" y="T7"/>
                </a:cxn>
                <a:cxn ang="0">
                  <a:pos x="T8" y="T9"/>
                </a:cxn>
              </a:cxnLst>
              <a:rect l="0" t="0" r="r" b="b"/>
              <a:pathLst>
                <a:path w="40" h="78">
                  <a:moveTo>
                    <a:pt x="12" y="78"/>
                  </a:moveTo>
                  <a:lnTo>
                    <a:pt x="0" y="73"/>
                  </a:lnTo>
                  <a:lnTo>
                    <a:pt x="28" y="0"/>
                  </a:lnTo>
                  <a:lnTo>
                    <a:pt x="40" y="5"/>
                  </a:lnTo>
                  <a:lnTo>
                    <a:pt x="12"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0" name="Freeform 24"/>
            <p:cNvSpPr>
              <a:spLocks/>
            </p:cNvSpPr>
            <p:nvPr userDrawn="1"/>
          </p:nvSpPr>
          <p:spPr bwMode="black">
            <a:xfrm>
              <a:off x="6777038" y="2193925"/>
              <a:ext cx="66675" cy="120650"/>
            </a:xfrm>
            <a:custGeom>
              <a:avLst/>
              <a:gdLst>
                <a:gd name="T0" fmla="*/ 30 w 42"/>
                <a:gd name="T1" fmla="*/ 76 h 76"/>
                <a:gd name="T2" fmla="*/ 0 w 42"/>
                <a:gd name="T3" fmla="*/ 5 h 76"/>
                <a:gd name="T4" fmla="*/ 11 w 42"/>
                <a:gd name="T5" fmla="*/ 0 h 76"/>
                <a:gd name="T6" fmla="*/ 42 w 42"/>
                <a:gd name="T7" fmla="*/ 71 h 76"/>
                <a:gd name="T8" fmla="*/ 30 w 42"/>
                <a:gd name="T9" fmla="*/ 76 h 76"/>
              </a:gdLst>
              <a:ahLst/>
              <a:cxnLst>
                <a:cxn ang="0">
                  <a:pos x="T0" y="T1"/>
                </a:cxn>
                <a:cxn ang="0">
                  <a:pos x="T2" y="T3"/>
                </a:cxn>
                <a:cxn ang="0">
                  <a:pos x="T4" y="T5"/>
                </a:cxn>
                <a:cxn ang="0">
                  <a:pos x="T6" y="T7"/>
                </a:cxn>
                <a:cxn ang="0">
                  <a:pos x="T8" y="T9"/>
                </a:cxn>
              </a:cxnLst>
              <a:rect l="0" t="0" r="r" b="b"/>
              <a:pathLst>
                <a:path w="42" h="76">
                  <a:moveTo>
                    <a:pt x="30" y="76"/>
                  </a:moveTo>
                  <a:lnTo>
                    <a:pt x="0" y="5"/>
                  </a:lnTo>
                  <a:lnTo>
                    <a:pt x="11" y="0"/>
                  </a:lnTo>
                  <a:lnTo>
                    <a:pt x="42" y="71"/>
                  </a:lnTo>
                  <a:lnTo>
                    <a:pt x="3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 name="Freeform 25"/>
            <p:cNvSpPr>
              <a:spLocks/>
            </p:cNvSpPr>
            <p:nvPr userDrawn="1"/>
          </p:nvSpPr>
          <p:spPr bwMode="black">
            <a:xfrm>
              <a:off x="6689725" y="2370138"/>
              <a:ext cx="120650" cy="63500"/>
            </a:xfrm>
            <a:custGeom>
              <a:avLst/>
              <a:gdLst>
                <a:gd name="T0" fmla="*/ 5 w 76"/>
                <a:gd name="T1" fmla="*/ 40 h 40"/>
                <a:gd name="T2" fmla="*/ 0 w 76"/>
                <a:gd name="T3" fmla="*/ 31 h 40"/>
                <a:gd name="T4" fmla="*/ 71 w 76"/>
                <a:gd name="T5" fmla="*/ 0 h 40"/>
                <a:gd name="T6" fmla="*/ 76 w 76"/>
                <a:gd name="T7" fmla="*/ 10 h 40"/>
                <a:gd name="T8" fmla="*/ 5 w 76"/>
                <a:gd name="T9" fmla="*/ 40 h 40"/>
              </a:gdLst>
              <a:ahLst/>
              <a:cxnLst>
                <a:cxn ang="0">
                  <a:pos x="T0" y="T1"/>
                </a:cxn>
                <a:cxn ang="0">
                  <a:pos x="T2" y="T3"/>
                </a:cxn>
                <a:cxn ang="0">
                  <a:pos x="T4" y="T5"/>
                </a:cxn>
                <a:cxn ang="0">
                  <a:pos x="T6" y="T7"/>
                </a:cxn>
                <a:cxn ang="0">
                  <a:pos x="T8" y="T9"/>
                </a:cxn>
              </a:cxnLst>
              <a:rect l="0" t="0" r="r" b="b"/>
              <a:pathLst>
                <a:path w="76" h="40">
                  <a:moveTo>
                    <a:pt x="5" y="40"/>
                  </a:moveTo>
                  <a:lnTo>
                    <a:pt x="0" y="31"/>
                  </a:lnTo>
                  <a:lnTo>
                    <a:pt x="71" y="0"/>
                  </a:lnTo>
                  <a:lnTo>
                    <a:pt x="76" y="10"/>
                  </a:lnTo>
                  <a:lnTo>
                    <a:pt x="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2" name="Rectangle 26"/>
            <p:cNvSpPr>
              <a:spLocks noChangeArrowheads="1"/>
            </p:cNvSpPr>
            <p:nvPr userDrawn="1"/>
          </p:nvSpPr>
          <p:spPr bwMode="black">
            <a:xfrm>
              <a:off x="6904038" y="2347913"/>
              <a:ext cx="127000" cy="19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3" name="Freeform 27"/>
            <p:cNvSpPr>
              <a:spLocks/>
            </p:cNvSpPr>
            <p:nvPr userDrawn="1"/>
          </p:nvSpPr>
          <p:spPr bwMode="black">
            <a:xfrm>
              <a:off x="6881813" y="2386013"/>
              <a:ext cx="104775" cy="104775"/>
            </a:xfrm>
            <a:custGeom>
              <a:avLst/>
              <a:gdLst>
                <a:gd name="T0" fmla="*/ 56 w 66"/>
                <a:gd name="T1" fmla="*/ 66 h 66"/>
                <a:gd name="T2" fmla="*/ 0 w 66"/>
                <a:gd name="T3" fmla="*/ 9 h 66"/>
                <a:gd name="T4" fmla="*/ 9 w 66"/>
                <a:gd name="T5" fmla="*/ 0 h 66"/>
                <a:gd name="T6" fmla="*/ 66 w 66"/>
                <a:gd name="T7" fmla="*/ 56 h 66"/>
                <a:gd name="T8" fmla="*/ 56 w 66"/>
                <a:gd name="T9" fmla="*/ 66 h 66"/>
              </a:gdLst>
              <a:ahLst/>
              <a:cxnLst>
                <a:cxn ang="0">
                  <a:pos x="T0" y="T1"/>
                </a:cxn>
                <a:cxn ang="0">
                  <a:pos x="T2" y="T3"/>
                </a:cxn>
                <a:cxn ang="0">
                  <a:pos x="T4" y="T5"/>
                </a:cxn>
                <a:cxn ang="0">
                  <a:pos x="T6" y="T7"/>
                </a:cxn>
                <a:cxn ang="0">
                  <a:pos x="T8" y="T9"/>
                </a:cxn>
              </a:cxnLst>
              <a:rect l="0" t="0" r="r" b="b"/>
              <a:pathLst>
                <a:path w="66" h="66">
                  <a:moveTo>
                    <a:pt x="56" y="66"/>
                  </a:moveTo>
                  <a:lnTo>
                    <a:pt x="0" y="9"/>
                  </a:lnTo>
                  <a:lnTo>
                    <a:pt x="9" y="0"/>
                  </a:lnTo>
                  <a:lnTo>
                    <a:pt x="66" y="56"/>
                  </a:lnTo>
                  <a:lnTo>
                    <a:pt x="56"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4" name="Freeform 28"/>
            <p:cNvSpPr>
              <a:spLocks/>
            </p:cNvSpPr>
            <p:nvPr userDrawn="1"/>
          </p:nvSpPr>
          <p:spPr bwMode="black">
            <a:xfrm>
              <a:off x="6881813" y="2227263"/>
              <a:ext cx="104775" cy="101600"/>
            </a:xfrm>
            <a:custGeom>
              <a:avLst/>
              <a:gdLst>
                <a:gd name="T0" fmla="*/ 9 w 66"/>
                <a:gd name="T1" fmla="*/ 64 h 64"/>
                <a:gd name="T2" fmla="*/ 0 w 66"/>
                <a:gd name="T3" fmla="*/ 57 h 64"/>
                <a:gd name="T4" fmla="*/ 56 w 66"/>
                <a:gd name="T5" fmla="*/ 0 h 64"/>
                <a:gd name="T6" fmla="*/ 66 w 66"/>
                <a:gd name="T7" fmla="*/ 10 h 64"/>
                <a:gd name="T8" fmla="*/ 9 w 66"/>
                <a:gd name="T9" fmla="*/ 64 h 64"/>
              </a:gdLst>
              <a:ahLst/>
              <a:cxnLst>
                <a:cxn ang="0">
                  <a:pos x="T0" y="T1"/>
                </a:cxn>
                <a:cxn ang="0">
                  <a:pos x="T2" y="T3"/>
                </a:cxn>
                <a:cxn ang="0">
                  <a:pos x="T4" y="T5"/>
                </a:cxn>
                <a:cxn ang="0">
                  <a:pos x="T6" y="T7"/>
                </a:cxn>
                <a:cxn ang="0">
                  <a:pos x="T8" y="T9"/>
                </a:cxn>
              </a:cxnLst>
              <a:rect l="0" t="0" r="r" b="b"/>
              <a:pathLst>
                <a:path w="66" h="64">
                  <a:moveTo>
                    <a:pt x="9" y="64"/>
                  </a:moveTo>
                  <a:lnTo>
                    <a:pt x="0" y="57"/>
                  </a:lnTo>
                  <a:lnTo>
                    <a:pt x="56" y="0"/>
                  </a:lnTo>
                  <a:lnTo>
                    <a:pt x="66" y="10"/>
                  </a:lnTo>
                  <a:lnTo>
                    <a:pt x="9"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5" name="Freeform 29"/>
            <p:cNvSpPr>
              <a:spLocks/>
            </p:cNvSpPr>
            <p:nvPr userDrawn="1"/>
          </p:nvSpPr>
          <p:spPr bwMode="black">
            <a:xfrm>
              <a:off x="6896100" y="2284413"/>
              <a:ext cx="123825" cy="63500"/>
            </a:xfrm>
            <a:custGeom>
              <a:avLst/>
              <a:gdLst>
                <a:gd name="T0" fmla="*/ 5 w 78"/>
                <a:gd name="T1" fmla="*/ 40 h 40"/>
                <a:gd name="T2" fmla="*/ 0 w 78"/>
                <a:gd name="T3" fmla="*/ 28 h 40"/>
                <a:gd name="T4" fmla="*/ 73 w 78"/>
                <a:gd name="T5" fmla="*/ 0 h 40"/>
                <a:gd name="T6" fmla="*/ 78 w 78"/>
                <a:gd name="T7" fmla="*/ 12 h 40"/>
                <a:gd name="T8" fmla="*/ 5 w 78"/>
                <a:gd name="T9" fmla="*/ 40 h 40"/>
              </a:gdLst>
              <a:ahLst/>
              <a:cxnLst>
                <a:cxn ang="0">
                  <a:pos x="T0" y="T1"/>
                </a:cxn>
                <a:cxn ang="0">
                  <a:pos x="T2" y="T3"/>
                </a:cxn>
                <a:cxn ang="0">
                  <a:pos x="T4" y="T5"/>
                </a:cxn>
                <a:cxn ang="0">
                  <a:pos x="T6" y="T7"/>
                </a:cxn>
                <a:cxn ang="0">
                  <a:pos x="T8" y="T9"/>
                </a:cxn>
              </a:cxnLst>
              <a:rect l="0" t="0" r="r" b="b"/>
              <a:pathLst>
                <a:path w="78" h="40">
                  <a:moveTo>
                    <a:pt x="5" y="40"/>
                  </a:moveTo>
                  <a:lnTo>
                    <a:pt x="0" y="28"/>
                  </a:lnTo>
                  <a:lnTo>
                    <a:pt x="73" y="0"/>
                  </a:lnTo>
                  <a:lnTo>
                    <a:pt x="78" y="12"/>
                  </a:lnTo>
                  <a:lnTo>
                    <a:pt x="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 name="Freeform 30"/>
            <p:cNvSpPr>
              <a:spLocks/>
            </p:cNvSpPr>
            <p:nvPr userDrawn="1"/>
          </p:nvSpPr>
          <p:spPr bwMode="black">
            <a:xfrm>
              <a:off x="6865938" y="2400300"/>
              <a:ext cx="63500" cy="123825"/>
            </a:xfrm>
            <a:custGeom>
              <a:avLst/>
              <a:gdLst>
                <a:gd name="T0" fmla="*/ 29 w 40"/>
                <a:gd name="T1" fmla="*/ 78 h 78"/>
                <a:gd name="T2" fmla="*/ 0 w 40"/>
                <a:gd name="T3" fmla="*/ 5 h 78"/>
                <a:gd name="T4" fmla="*/ 10 w 40"/>
                <a:gd name="T5" fmla="*/ 0 h 78"/>
                <a:gd name="T6" fmla="*/ 40 w 40"/>
                <a:gd name="T7" fmla="*/ 73 h 78"/>
                <a:gd name="T8" fmla="*/ 29 w 40"/>
                <a:gd name="T9" fmla="*/ 78 h 78"/>
              </a:gdLst>
              <a:ahLst/>
              <a:cxnLst>
                <a:cxn ang="0">
                  <a:pos x="T0" y="T1"/>
                </a:cxn>
                <a:cxn ang="0">
                  <a:pos x="T2" y="T3"/>
                </a:cxn>
                <a:cxn ang="0">
                  <a:pos x="T4" y="T5"/>
                </a:cxn>
                <a:cxn ang="0">
                  <a:pos x="T6" y="T7"/>
                </a:cxn>
                <a:cxn ang="0">
                  <a:pos x="T8" y="T9"/>
                </a:cxn>
              </a:cxnLst>
              <a:rect l="0" t="0" r="r" b="b"/>
              <a:pathLst>
                <a:path w="40" h="78">
                  <a:moveTo>
                    <a:pt x="29" y="78"/>
                  </a:moveTo>
                  <a:lnTo>
                    <a:pt x="0" y="5"/>
                  </a:lnTo>
                  <a:lnTo>
                    <a:pt x="10" y="0"/>
                  </a:lnTo>
                  <a:lnTo>
                    <a:pt x="40" y="73"/>
                  </a:lnTo>
                  <a:lnTo>
                    <a:pt x="29"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 name="Freeform 31"/>
            <p:cNvSpPr>
              <a:spLocks/>
            </p:cNvSpPr>
            <p:nvPr userDrawn="1"/>
          </p:nvSpPr>
          <p:spPr bwMode="black">
            <a:xfrm>
              <a:off x="6865938" y="2193925"/>
              <a:ext cx="68262" cy="120650"/>
            </a:xfrm>
            <a:custGeom>
              <a:avLst/>
              <a:gdLst>
                <a:gd name="T0" fmla="*/ 12 w 43"/>
                <a:gd name="T1" fmla="*/ 76 h 76"/>
                <a:gd name="T2" fmla="*/ 0 w 43"/>
                <a:gd name="T3" fmla="*/ 71 h 76"/>
                <a:gd name="T4" fmla="*/ 31 w 43"/>
                <a:gd name="T5" fmla="*/ 0 h 76"/>
                <a:gd name="T6" fmla="*/ 43 w 43"/>
                <a:gd name="T7" fmla="*/ 5 h 76"/>
                <a:gd name="T8" fmla="*/ 12 w 43"/>
                <a:gd name="T9" fmla="*/ 76 h 76"/>
              </a:gdLst>
              <a:ahLst/>
              <a:cxnLst>
                <a:cxn ang="0">
                  <a:pos x="T0" y="T1"/>
                </a:cxn>
                <a:cxn ang="0">
                  <a:pos x="T2" y="T3"/>
                </a:cxn>
                <a:cxn ang="0">
                  <a:pos x="T4" y="T5"/>
                </a:cxn>
                <a:cxn ang="0">
                  <a:pos x="T6" y="T7"/>
                </a:cxn>
                <a:cxn ang="0">
                  <a:pos x="T8" y="T9"/>
                </a:cxn>
              </a:cxnLst>
              <a:rect l="0" t="0" r="r" b="b"/>
              <a:pathLst>
                <a:path w="43" h="76">
                  <a:moveTo>
                    <a:pt x="12" y="76"/>
                  </a:moveTo>
                  <a:lnTo>
                    <a:pt x="0" y="71"/>
                  </a:lnTo>
                  <a:lnTo>
                    <a:pt x="31" y="0"/>
                  </a:lnTo>
                  <a:lnTo>
                    <a:pt x="43" y="5"/>
                  </a:lnTo>
                  <a:lnTo>
                    <a:pt x="12"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8" name="Freeform 32"/>
            <p:cNvSpPr>
              <a:spLocks/>
            </p:cNvSpPr>
            <p:nvPr userDrawn="1"/>
          </p:nvSpPr>
          <p:spPr bwMode="black">
            <a:xfrm>
              <a:off x="6896100" y="2370138"/>
              <a:ext cx="123825" cy="63500"/>
            </a:xfrm>
            <a:custGeom>
              <a:avLst/>
              <a:gdLst>
                <a:gd name="T0" fmla="*/ 73 w 78"/>
                <a:gd name="T1" fmla="*/ 40 h 40"/>
                <a:gd name="T2" fmla="*/ 0 w 78"/>
                <a:gd name="T3" fmla="*/ 10 h 40"/>
                <a:gd name="T4" fmla="*/ 5 w 78"/>
                <a:gd name="T5" fmla="*/ 0 h 40"/>
                <a:gd name="T6" fmla="*/ 78 w 78"/>
                <a:gd name="T7" fmla="*/ 31 h 40"/>
                <a:gd name="T8" fmla="*/ 73 w 78"/>
                <a:gd name="T9" fmla="*/ 40 h 40"/>
              </a:gdLst>
              <a:ahLst/>
              <a:cxnLst>
                <a:cxn ang="0">
                  <a:pos x="T0" y="T1"/>
                </a:cxn>
                <a:cxn ang="0">
                  <a:pos x="T2" y="T3"/>
                </a:cxn>
                <a:cxn ang="0">
                  <a:pos x="T4" y="T5"/>
                </a:cxn>
                <a:cxn ang="0">
                  <a:pos x="T6" y="T7"/>
                </a:cxn>
                <a:cxn ang="0">
                  <a:pos x="T8" y="T9"/>
                </a:cxn>
              </a:cxnLst>
              <a:rect l="0" t="0" r="r" b="b"/>
              <a:pathLst>
                <a:path w="78" h="40">
                  <a:moveTo>
                    <a:pt x="73" y="40"/>
                  </a:moveTo>
                  <a:lnTo>
                    <a:pt x="0" y="10"/>
                  </a:lnTo>
                  <a:lnTo>
                    <a:pt x="5" y="0"/>
                  </a:lnTo>
                  <a:lnTo>
                    <a:pt x="78" y="31"/>
                  </a:lnTo>
                  <a:lnTo>
                    <a:pt x="73"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9" name="Freeform 33"/>
            <p:cNvSpPr>
              <a:spLocks noEditPoints="1"/>
            </p:cNvSpPr>
            <p:nvPr userDrawn="1"/>
          </p:nvSpPr>
          <p:spPr bwMode="black">
            <a:xfrm>
              <a:off x="6791325" y="2298700"/>
              <a:ext cx="123825" cy="120650"/>
            </a:xfrm>
            <a:custGeom>
              <a:avLst/>
              <a:gdLst>
                <a:gd name="T0" fmla="*/ 17 w 33"/>
                <a:gd name="T1" fmla="*/ 32 h 32"/>
                <a:gd name="T2" fmla="*/ 0 w 33"/>
                <a:gd name="T3" fmla="*/ 16 h 32"/>
                <a:gd name="T4" fmla="*/ 17 w 33"/>
                <a:gd name="T5" fmla="*/ 0 h 32"/>
                <a:gd name="T6" fmla="*/ 33 w 33"/>
                <a:gd name="T7" fmla="*/ 16 h 32"/>
                <a:gd name="T8" fmla="*/ 17 w 33"/>
                <a:gd name="T9" fmla="*/ 32 h 32"/>
                <a:gd name="T10" fmla="*/ 17 w 33"/>
                <a:gd name="T11" fmla="*/ 5 h 32"/>
                <a:gd name="T12" fmla="*/ 6 w 33"/>
                <a:gd name="T13" fmla="*/ 16 h 32"/>
                <a:gd name="T14" fmla="*/ 17 w 33"/>
                <a:gd name="T15" fmla="*/ 27 h 32"/>
                <a:gd name="T16" fmla="*/ 28 w 33"/>
                <a:gd name="T17" fmla="*/ 16 h 32"/>
                <a:gd name="T18" fmla="*/ 17 w 33"/>
                <a:gd name="T19" fmla="*/ 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32"/>
                  </a:moveTo>
                  <a:cubicBezTo>
                    <a:pt x="8" y="32"/>
                    <a:pt x="0" y="25"/>
                    <a:pt x="0" y="16"/>
                  </a:cubicBezTo>
                  <a:cubicBezTo>
                    <a:pt x="0" y="7"/>
                    <a:pt x="8" y="0"/>
                    <a:pt x="17" y="0"/>
                  </a:cubicBezTo>
                  <a:cubicBezTo>
                    <a:pt x="25" y="0"/>
                    <a:pt x="33" y="7"/>
                    <a:pt x="33" y="16"/>
                  </a:cubicBezTo>
                  <a:cubicBezTo>
                    <a:pt x="33" y="25"/>
                    <a:pt x="25" y="32"/>
                    <a:pt x="17" y="32"/>
                  </a:cubicBezTo>
                  <a:close/>
                  <a:moveTo>
                    <a:pt x="17" y="5"/>
                  </a:moveTo>
                  <a:cubicBezTo>
                    <a:pt x="11" y="5"/>
                    <a:pt x="6" y="10"/>
                    <a:pt x="6" y="16"/>
                  </a:cubicBezTo>
                  <a:cubicBezTo>
                    <a:pt x="6" y="22"/>
                    <a:pt x="11" y="27"/>
                    <a:pt x="17" y="27"/>
                  </a:cubicBezTo>
                  <a:cubicBezTo>
                    <a:pt x="23" y="27"/>
                    <a:pt x="28" y="22"/>
                    <a:pt x="28" y="16"/>
                  </a:cubicBezTo>
                  <a:cubicBezTo>
                    <a:pt x="28" y="10"/>
                    <a:pt x="23" y="5"/>
                    <a:pt x="1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0" name="Rectangle 34"/>
            <p:cNvSpPr>
              <a:spLocks noChangeArrowheads="1"/>
            </p:cNvSpPr>
            <p:nvPr userDrawn="1"/>
          </p:nvSpPr>
          <p:spPr bwMode="black">
            <a:xfrm>
              <a:off x="6843713" y="2182813"/>
              <a:ext cx="19050"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46" name="Group 45"/>
          <p:cNvGrpSpPr/>
          <p:nvPr/>
        </p:nvGrpSpPr>
        <p:grpSpPr bwMode="black">
          <a:xfrm>
            <a:off x="9099365" y="3611849"/>
            <a:ext cx="1621257" cy="842963"/>
            <a:chOff x="8614838" y="3645100"/>
            <a:chExt cx="1620837" cy="842963"/>
          </a:xfrm>
        </p:grpSpPr>
        <p:sp>
          <p:nvSpPr>
            <p:cNvPr id="11" name="Freeform 8"/>
            <p:cNvSpPr>
              <a:spLocks noEditPoints="1"/>
            </p:cNvSpPr>
            <p:nvPr userDrawn="1"/>
          </p:nvSpPr>
          <p:spPr bwMode="black">
            <a:xfrm>
              <a:off x="8614838" y="3922913"/>
              <a:ext cx="627062" cy="404812"/>
            </a:xfrm>
            <a:custGeom>
              <a:avLst/>
              <a:gdLst>
                <a:gd name="T0" fmla="*/ 142 w 167"/>
                <a:gd name="T1" fmla="*/ 108 h 108"/>
                <a:gd name="T2" fmla="*/ 31 w 167"/>
                <a:gd name="T3" fmla="*/ 108 h 108"/>
                <a:gd name="T4" fmla="*/ 0 w 167"/>
                <a:gd name="T5" fmla="*/ 76 h 108"/>
                <a:gd name="T6" fmla="*/ 31 w 167"/>
                <a:gd name="T7" fmla="*/ 44 h 108"/>
                <a:gd name="T8" fmla="*/ 35 w 167"/>
                <a:gd name="T9" fmla="*/ 45 h 108"/>
                <a:gd name="T10" fmla="*/ 89 w 167"/>
                <a:gd name="T11" fmla="*/ 0 h 108"/>
                <a:gd name="T12" fmla="*/ 143 w 167"/>
                <a:gd name="T13" fmla="*/ 54 h 108"/>
                <a:gd name="T14" fmla="*/ 143 w 167"/>
                <a:gd name="T15" fmla="*/ 57 h 108"/>
                <a:gd name="T16" fmla="*/ 167 w 167"/>
                <a:gd name="T17" fmla="*/ 83 h 108"/>
                <a:gd name="T18" fmla="*/ 142 w 167"/>
                <a:gd name="T19" fmla="*/ 108 h 108"/>
                <a:gd name="T20" fmla="*/ 31 w 167"/>
                <a:gd name="T21" fmla="*/ 50 h 108"/>
                <a:gd name="T22" fmla="*/ 5 w 167"/>
                <a:gd name="T23" fmla="*/ 76 h 108"/>
                <a:gd name="T24" fmla="*/ 31 w 167"/>
                <a:gd name="T25" fmla="*/ 103 h 108"/>
                <a:gd name="T26" fmla="*/ 142 w 167"/>
                <a:gd name="T27" fmla="*/ 103 h 108"/>
                <a:gd name="T28" fmla="*/ 162 w 167"/>
                <a:gd name="T29" fmla="*/ 83 h 108"/>
                <a:gd name="T30" fmla="*/ 142 w 167"/>
                <a:gd name="T31" fmla="*/ 63 h 108"/>
                <a:gd name="T32" fmla="*/ 140 w 167"/>
                <a:gd name="T33" fmla="*/ 63 h 108"/>
                <a:gd name="T34" fmla="*/ 137 w 167"/>
                <a:gd name="T35" fmla="*/ 63 h 108"/>
                <a:gd name="T36" fmla="*/ 137 w 167"/>
                <a:gd name="T37" fmla="*/ 60 h 108"/>
                <a:gd name="T38" fmla="*/ 138 w 167"/>
                <a:gd name="T39" fmla="*/ 54 h 108"/>
                <a:gd name="T40" fmla="*/ 89 w 167"/>
                <a:gd name="T41" fmla="*/ 5 h 108"/>
                <a:gd name="T42" fmla="*/ 40 w 167"/>
                <a:gd name="T43" fmla="*/ 48 h 108"/>
                <a:gd name="T44" fmla="*/ 39 w 167"/>
                <a:gd name="T45" fmla="*/ 51 h 108"/>
                <a:gd name="T46" fmla="*/ 37 w 167"/>
                <a:gd name="T47" fmla="*/ 50 h 108"/>
                <a:gd name="T48" fmla="*/ 31 w 167"/>
                <a:gd name="T49" fmla="*/ 5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108">
                  <a:moveTo>
                    <a:pt x="142" y="108"/>
                  </a:moveTo>
                  <a:cubicBezTo>
                    <a:pt x="31" y="108"/>
                    <a:pt x="31" y="108"/>
                    <a:pt x="31" y="108"/>
                  </a:cubicBezTo>
                  <a:cubicBezTo>
                    <a:pt x="14" y="108"/>
                    <a:pt x="0" y="94"/>
                    <a:pt x="0" y="76"/>
                  </a:cubicBezTo>
                  <a:cubicBezTo>
                    <a:pt x="0" y="59"/>
                    <a:pt x="14" y="44"/>
                    <a:pt x="31" y="44"/>
                  </a:cubicBezTo>
                  <a:cubicBezTo>
                    <a:pt x="32" y="44"/>
                    <a:pt x="34" y="45"/>
                    <a:pt x="35" y="45"/>
                  </a:cubicBezTo>
                  <a:cubicBezTo>
                    <a:pt x="39" y="19"/>
                    <a:pt x="62" y="0"/>
                    <a:pt x="89" y="0"/>
                  </a:cubicBezTo>
                  <a:cubicBezTo>
                    <a:pt x="118" y="0"/>
                    <a:pt x="143" y="24"/>
                    <a:pt x="143" y="54"/>
                  </a:cubicBezTo>
                  <a:cubicBezTo>
                    <a:pt x="143" y="55"/>
                    <a:pt x="143" y="56"/>
                    <a:pt x="143" y="57"/>
                  </a:cubicBezTo>
                  <a:cubicBezTo>
                    <a:pt x="156" y="58"/>
                    <a:pt x="167" y="69"/>
                    <a:pt x="167" y="83"/>
                  </a:cubicBezTo>
                  <a:cubicBezTo>
                    <a:pt x="167" y="97"/>
                    <a:pt x="156" y="108"/>
                    <a:pt x="142" y="108"/>
                  </a:cubicBezTo>
                  <a:close/>
                  <a:moveTo>
                    <a:pt x="31" y="50"/>
                  </a:moveTo>
                  <a:cubicBezTo>
                    <a:pt x="17" y="50"/>
                    <a:pt x="5" y="62"/>
                    <a:pt x="5" y="76"/>
                  </a:cubicBezTo>
                  <a:cubicBezTo>
                    <a:pt x="5" y="91"/>
                    <a:pt x="17" y="103"/>
                    <a:pt x="31" y="103"/>
                  </a:cubicBezTo>
                  <a:cubicBezTo>
                    <a:pt x="142" y="103"/>
                    <a:pt x="142" y="103"/>
                    <a:pt x="142" y="103"/>
                  </a:cubicBezTo>
                  <a:cubicBezTo>
                    <a:pt x="153" y="103"/>
                    <a:pt x="162" y="94"/>
                    <a:pt x="162" y="83"/>
                  </a:cubicBezTo>
                  <a:cubicBezTo>
                    <a:pt x="162" y="72"/>
                    <a:pt x="153" y="63"/>
                    <a:pt x="142" y="63"/>
                  </a:cubicBezTo>
                  <a:cubicBezTo>
                    <a:pt x="141" y="63"/>
                    <a:pt x="140" y="63"/>
                    <a:pt x="140" y="63"/>
                  </a:cubicBezTo>
                  <a:cubicBezTo>
                    <a:pt x="137" y="63"/>
                    <a:pt x="137" y="63"/>
                    <a:pt x="137" y="63"/>
                  </a:cubicBezTo>
                  <a:cubicBezTo>
                    <a:pt x="137" y="60"/>
                    <a:pt x="137" y="60"/>
                    <a:pt x="137" y="60"/>
                  </a:cubicBezTo>
                  <a:cubicBezTo>
                    <a:pt x="138" y="58"/>
                    <a:pt x="138" y="56"/>
                    <a:pt x="138" y="54"/>
                  </a:cubicBezTo>
                  <a:cubicBezTo>
                    <a:pt x="138" y="27"/>
                    <a:pt x="116" y="5"/>
                    <a:pt x="89" y="5"/>
                  </a:cubicBezTo>
                  <a:cubicBezTo>
                    <a:pt x="64" y="5"/>
                    <a:pt x="43" y="23"/>
                    <a:pt x="40" y="48"/>
                  </a:cubicBezTo>
                  <a:cubicBezTo>
                    <a:pt x="39" y="51"/>
                    <a:pt x="39" y="51"/>
                    <a:pt x="39" y="51"/>
                  </a:cubicBezTo>
                  <a:cubicBezTo>
                    <a:pt x="37" y="50"/>
                    <a:pt x="37" y="50"/>
                    <a:pt x="37" y="50"/>
                  </a:cubicBezTo>
                  <a:cubicBezTo>
                    <a:pt x="36" y="50"/>
                    <a:pt x="33" y="50"/>
                    <a:pt x="31" y="5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4" name="Freeform 39"/>
            <p:cNvSpPr>
              <a:spLocks noEditPoints="1"/>
            </p:cNvSpPr>
            <p:nvPr userDrawn="1"/>
          </p:nvSpPr>
          <p:spPr bwMode="black">
            <a:xfrm>
              <a:off x="8945038" y="3645100"/>
              <a:ext cx="1290637" cy="842963"/>
            </a:xfrm>
            <a:custGeom>
              <a:avLst/>
              <a:gdLst>
                <a:gd name="T0" fmla="*/ 277 w 344"/>
                <a:gd name="T1" fmla="*/ 83 h 225"/>
                <a:gd name="T2" fmla="*/ 279 w 344"/>
                <a:gd name="T3" fmla="*/ 68 h 225"/>
                <a:gd name="T4" fmla="*/ 210 w 344"/>
                <a:gd name="T5" fmla="*/ 0 h 225"/>
                <a:gd name="T6" fmla="*/ 148 w 344"/>
                <a:gd name="T7" fmla="*/ 41 h 225"/>
                <a:gd name="T8" fmla="*/ 130 w 344"/>
                <a:gd name="T9" fmla="*/ 38 h 225"/>
                <a:gd name="T10" fmla="*/ 81 w 344"/>
                <a:gd name="T11" fmla="*/ 83 h 225"/>
                <a:gd name="T12" fmla="*/ 71 w 344"/>
                <a:gd name="T13" fmla="*/ 83 h 225"/>
                <a:gd name="T14" fmla="*/ 0 w 344"/>
                <a:gd name="T15" fmla="*/ 154 h 225"/>
                <a:gd name="T16" fmla="*/ 58 w 344"/>
                <a:gd name="T17" fmla="*/ 225 h 225"/>
                <a:gd name="T18" fmla="*/ 168 w 344"/>
                <a:gd name="T19" fmla="*/ 225 h 225"/>
                <a:gd name="T20" fmla="*/ 175 w 344"/>
                <a:gd name="T21" fmla="*/ 225 h 225"/>
                <a:gd name="T22" fmla="*/ 277 w 344"/>
                <a:gd name="T23" fmla="*/ 225 h 225"/>
                <a:gd name="T24" fmla="*/ 285 w 344"/>
                <a:gd name="T25" fmla="*/ 225 h 225"/>
                <a:gd name="T26" fmla="*/ 344 w 344"/>
                <a:gd name="T27" fmla="*/ 154 h 225"/>
                <a:gd name="T28" fmla="*/ 277 w 344"/>
                <a:gd name="T29" fmla="*/ 83 h 225"/>
                <a:gd name="T30" fmla="*/ 285 w 344"/>
                <a:gd name="T31" fmla="*/ 220 h 225"/>
                <a:gd name="T32" fmla="*/ 58 w 344"/>
                <a:gd name="T33" fmla="*/ 220 h 225"/>
                <a:gd name="T34" fmla="*/ 5 w 344"/>
                <a:gd name="T35" fmla="*/ 154 h 225"/>
                <a:gd name="T36" fmla="*/ 71 w 344"/>
                <a:gd name="T37" fmla="*/ 88 h 225"/>
                <a:gd name="T38" fmla="*/ 86 w 344"/>
                <a:gd name="T39" fmla="*/ 88 h 225"/>
                <a:gd name="T40" fmla="*/ 87 w 344"/>
                <a:gd name="T41" fmla="*/ 85 h 225"/>
                <a:gd name="T42" fmla="*/ 130 w 344"/>
                <a:gd name="T43" fmla="*/ 43 h 225"/>
                <a:gd name="T44" fmla="*/ 148 w 344"/>
                <a:gd name="T45" fmla="*/ 46 h 225"/>
                <a:gd name="T46" fmla="*/ 150 w 344"/>
                <a:gd name="T47" fmla="*/ 47 h 225"/>
                <a:gd name="T48" fmla="*/ 151 w 344"/>
                <a:gd name="T49" fmla="*/ 45 h 225"/>
                <a:gd name="T50" fmla="*/ 210 w 344"/>
                <a:gd name="T51" fmla="*/ 5 h 225"/>
                <a:gd name="T52" fmla="*/ 274 w 344"/>
                <a:gd name="T53" fmla="*/ 68 h 225"/>
                <a:gd name="T54" fmla="*/ 272 w 344"/>
                <a:gd name="T55" fmla="*/ 85 h 225"/>
                <a:gd name="T56" fmla="*/ 271 w 344"/>
                <a:gd name="T57" fmla="*/ 88 h 225"/>
                <a:gd name="T58" fmla="*/ 274 w 344"/>
                <a:gd name="T59" fmla="*/ 88 h 225"/>
                <a:gd name="T60" fmla="*/ 338 w 344"/>
                <a:gd name="T61" fmla="*/ 154 h 225"/>
                <a:gd name="T62" fmla="*/ 285 w 344"/>
                <a:gd name="T63" fmla="*/ 22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4" h="225">
                  <a:moveTo>
                    <a:pt x="277" y="83"/>
                  </a:moveTo>
                  <a:cubicBezTo>
                    <a:pt x="279" y="78"/>
                    <a:pt x="279" y="73"/>
                    <a:pt x="279" y="68"/>
                  </a:cubicBezTo>
                  <a:cubicBezTo>
                    <a:pt x="279" y="30"/>
                    <a:pt x="248" y="0"/>
                    <a:pt x="210" y="0"/>
                  </a:cubicBezTo>
                  <a:cubicBezTo>
                    <a:pt x="183" y="0"/>
                    <a:pt x="159" y="16"/>
                    <a:pt x="148" y="41"/>
                  </a:cubicBezTo>
                  <a:cubicBezTo>
                    <a:pt x="142" y="39"/>
                    <a:pt x="136" y="38"/>
                    <a:pt x="130" y="38"/>
                  </a:cubicBezTo>
                  <a:cubicBezTo>
                    <a:pt x="105" y="38"/>
                    <a:pt x="84" y="57"/>
                    <a:pt x="81" y="83"/>
                  </a:cubicBezTo>
                  <a:cubicBezTo>
                    <a:pt x="71" y="83"/>
                    <a:pt x="71" y="83"/>
                    <a:pt x="71" y="83"/>
                  </a:cubicBezTo>
                  <a:cubicBezTo>
                    <a:pt x="32" y="83"/>
                    <a:pt x="0" y="115"/>
                    <a:pt x="0" y="154"/>
                  </a:cubicBezTo>
                  <a:cubicBezTo>
                    <a:pt x="0" y="193"/>
                    <a:pt x="32" y="225"/>
                    <a:pt x="58" y="225"/>
                  </a:cubicBezTo>
                  <a:cubicBezTo>
                    <a:pt x="168" y="225"/>
                    <a:pt x="168" y="225"/>
                    <a:pt x="168" y="225"/>
                  </a:cubicBezTo>
                  <a:cubicBezTo>
                    <a:pt x="175" y="225"/>
                    <a:pt x="175" y="225"/>
                    <a:pt x="175" y="225"/>
                  </a:cubicBezTo>
                  <a:cubicBezTo>
                    <a:pt x="277" y="225"/>
                    <a:pt x="277" y="225"/>
                    <a:pt x="277" y="225"/>
                  </a:cubicBezTo>
                  <a:cubicBezTo>
                    <a:pt x="285" y="225"/>
                    <a:pt x="285" y="225"/>
                    <a:pt x="285" y="225"/>
                  </a:cubicBezTo>
                  <a:cubicBezTo>
                    <a:pt x="311" y="225"/>
                    <a:pt x="344" y="193"/>
                    <a:pt x="344" y="154"/>
                  </a:cubicBezTo>
                  <a:cubicBezTo>
                    <a:pt x="344" y="116"/>
                    <a:pt x="315" y="85"/>
                    <a:pt x="277" y="83"/>
                  </a:cubicBezTo>
                  <a:close/>
                  <a:moveTo>
                    <a:pt x="285" y="220"/>
                  </a:moveTo>
                  <a:cubicBezTo>
                    <a:pt x="58" y="220"/>
                    <a:pt x="58" y="220"/>
                    <a:pt x="58" y="220"/>
                  </a:cubicBezTo>
                  <a:cubicBezTo>
                    <a:pt x="34" y="220"/>
                    <a:pt x="5" y="190"/>
                    <a:pt x="5" y="154"/>
                  </a:cubicBezTo>
                  <a:cubicBezTo>
                    <a:pt x="5" y="117"/>
                    <a:pt x="34" y="88"/>
                    <a:pt x="71" y="88"/>
                  </a:cubicBezTo>
                  <a:cubicBezTo>
                    <a:pt x="86" y="88"/>
                    <a:pt x="86" y="88"/>
                    <a:pt x="86" y="88"/>
                  </a:cubicBezTo>
                  <a:cubicBezTo>
                    <a:pt x="87" y="85"/>
                    <a:pt x="87" y="85"/>
                    <a:pt x="87" y="85"/>
                  </a:cubicBezTo>
                  <a:cubicBezTo>
                    <a:pt x="87" y="61"/>
                    <a:pt x="107" y="43"/>
                    <a:pt x="130" y="43"/>
                  </a:cubicBezTo>
                  <a:cubicBezTo>
                    <a:pt x="136" y="43"/>
                    <a:pt x="142" y="44"/>
                    <a:pt x="148" y="46"/>
                  </a:cubicBezTo>
                  <a:cubicBezTo>
                    <a:pt x="150" y="47"/>
                    <a:pt x="150" y="47"/>
                    <a:pt x="150" y="47"/>
                  </a:cubicBezTo>
                  <a:cubicBezTo>
                    <a:pt x="151" y="45"/>
                    <a:pt x="151" y="45"/>
                    <a:pt x="151" y="45"/>
                  </a:cubicBezTo>
                  <a:cubicBezTo>
                    <a:pt x="161" y="21"/>
                    <a:pt x="184" y="5"/>
                    <a:pt x="210" y="5"/>
                  </a:cubicBezTo>
                  <a:cubicBezTo>
                    <a:pt x="245" y="5"/>
                    <a:pt x="274" y="33"/>
                    <a:pt x="274" y="68"/>
                  </a:cubicBezTo>
                  <a:cubicBezTo>
                    <a:pt x="274" y="74"/>
                    <a:pt x="273" y="79"/>
                    <a:pt x="272" y="85"/>
                  </a:cubicBezTo>
                  <a:cubicBezTo>
                    <a:pt x="271" y="88"/>
                    <a:pt x="271" y="88"/>
                    <a:pt x="271" y="88"/>
                  </a:cubicBezTo>
                  <a:cubicBezTo>
                    <a:pt x="274" y="88"/>
                    <a:pt x="274" y="88"/>
                    <a:pt x="274" y="88"/>
                  </a:cubicBezTo>
                  <a:cubicBezTo>
                    <a:pt x="310" y="89"/>
                    <a:pt x="338" y="118"/>
                    <a:pt x="338" y="154"/>
                  </a:cubicBezTo>
                  <a:cubicBezTo>
                    <a:pt x="338" y="190"/>
                    <a:pt x="309" y="220"/>
                    <a:pt x="285" y="22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6" name="compass"/>
          <p:cNvGrpSpPr/>
          <p:nvPr/>
        </p:nvGrpSpPr>
        <p:grpSpPr bwMode="black">
          <a:xfrm>
            <a:off x="9922648" y="5150433"/>
            <a:ext cx="986219" cy="985962"/>
            <a:chOff x="7363812" y="1203877"/>
            <a:chExt cx="985962" cy="985962"/>
          </a:xfrm>
        </p:grpSpPr>
        <p:grpSp>
          <p:nvGrpSpPr>
            <p:cNvPr id="48" name="Group 47"/>
            <p:cNvGrpSpPr/>
            <p:nvPr userDrawn="1"/>
          </p:nvGrpSpPr>
          <p:grpSpPr bwMode="black">
            <a:xfrm>
              <a:off x="7388481" y="1278552"/>
              <a:ext cx="936625" cy="836612"/>
              <a:chOff x="9475263" y="5255258"/>
              <a:chExt cx="936625" cy="836612"/>
            </a:xfrm>
          </p:grpSpPr>
          <p:sp>
            <p:nvSpPr>
              <p:cNvPr id="13" name="Freeform 10"/>
              <p:cNvSpPr>
                <a:spLocks noEditPoints="1"/>
              </p:cNvSpPr>
              <p:nvPr userDrawn="1"/>
            </p:nvSpPr>
            <p:spPr bwMode="black">
              <a:xfrm>
                <a:off x="9475263" y="5255258"/>
                <a:ext cx="936625" cy="836612"/>
              </a:xfrm>
              <a:custGeom>
                <a:avLst/>
                <a:gdLst>
                  <a:gd name="T0" fmla="*/ 215 w 250"/>
                  <a:gd name="T1" fmla="*/ 92 h 223"/>
                  <a:gd name="T2" fmla="*/ 156 w 250"/>
                  <a:gd name="T3" fmla="*/ 109 h 223"/>
                  <a:gd name="T4" fmla="*/ 176 w 250"/>
                  <a:gd name="T5" fmla="*/ 91 h 223"/>
                  <a:gd name="T6" fmla="*/ 152 w 250"/>
                  <a:gd name="T7" fmla="*/ 96 h 223"/>
                  <a:gd name="T8" fmla="*/ 177 w 250"/>
                  <a:gd name="T9" fmla="*/ 61 h 223"/>
                  <a:gd name="T10" fmla="*/ 186 w 250"/>
                  <a:gd name="T11" fmla="*/ 59 h 223"/>
                  <a:gd name="T12" fmla="*/ 175 w 250"/>
                  <a:gd name="T13" fmla="*/ 47 h 223"/>
                  <a:gd name="T14" fmla="*/ 175 w 250"/>
                  <a:gd name="T15" fmla="*/ 47 h 223"/>
                  <a:gd name="T16" fmla="*/ 173 w 250"/>
                  <a:gd name="T17" fmla="*/ 57 h 223"/>
                  <a:gd name="T18" fmla="*/ 137 w 250"/>
                  <a:gd name="T19" fmla="*/ 80 h 223"/>
                  <a:gd name="T20" fmla="*/ 141 w 250"/>
                  <a:gd name="T21" fmla="*/ 56 h 223"/>
                  <a:gd name="T22" fmla="*/ 123 w 250"/>
                  <a:gd name="T23" fmla="*/ 77 h 223"/>
                  <a:gd name="T24" fmla="*/ 129 w 250"/>
                  <a:gd name="T25" fmla="*/ 9 h 223"/>
                  <a:gd name="T26" fmla="*/ 112 w 250"/>
                  <a:gd name="T27" fmla="*/ 9 h 223"/>
                  <a:gd name="T28" fmla="*/ 118 w 250"/>
                  <a:gd name="T29" fmla="*/ 77 h 223"/>
                  <a:gd name="T30" fmla="*/ 101 w 250"/>
                  <a:gd name="T31" fmla="*/ 56 h 223"/>
                  <a:gd name="T32" fmla="*/ 105 w 250"/>
                  <a:gd name="T33" fmla="*/ 80 h 223"/>
                  <a:gd name="T34" fmla="*/ 69 w 250"/>
                  <a:gd name="T35" fmla="*/ 57 h 223"/>
                  <a:gd name="T36" fmla="*/ 67 w 250"/>
                  <a:gd name="T37" fmla="*/ 47 h 223"/>
                  <a:gd name="T38" fmla="*/ 55 w 250"/>
                  <a:gd name="T39" fmla="*/ 59 h 223"/>
                  <a:gd name="T40" fmla="*/ 65 w 250"/>
                  <a:gd name="T41" fmla="*/ 61 h 223"/>
                  <a:gd name="T42" fmla="*/ 90 w 250"/>
                  <a:gd name="T43" fmla="*/ 96 h 223"/>
                  <a:gd name="T44" fmla="*/ 66 w 250"/>
                  <a:gd name="T45" fmla="*/ 91 h 223"/>
                  <a:gd name="T46" fmla="*/ 86 w 250"/>
                  <a:gd name="T47" fmla="*/ 109 h 223"/>
                  <a:gd name="T48" fmla="*/ 35 w 250"/>
                  <a:gd name="T49" fmla="*/ 99 h 223"/>
                  <a:gd name="T50" fmla="*/ 13 w 250"/>
                  <a:gd name="T51" fmla="*/ 112 h 223"/>
                  <a:gd name="T52" fmla="*/ 35 w 250"/>
                  <a:gd name="T53" fmla="*/ 124 h 223"/>
                  <a:gd name="T54" fmla="*/ 86 w 250"/>
                  <a:gd name="T55" fmla="*/ 114 h 223"/>
                  <a:gd name="T56" fmla="*/ 66 w 250"/>
                  <a:gd name="T57" fmla="*/ 132 h 223"/>
                  <a:gd name="T58" fmla="*/ 90 w 250"/>
                  <a:gd name="T59" fmla="*/ 127 h 223"/>
                  <a:gd name="T60" fmla="*/ 65 w 250"/>
                  <a:gd name="T61" fmla="*/ 165 h 223"/>
                  <a:gd name="T62" fmla="*/ 55 w 250"/>
                  <a:gd name="T63" fmla="*/ 166 h 223"/>
                  <a:gd name="T64" fmla="*/ 67 w 250"/>
                  <a:gd name="T65" fmla="*/ 178 h 223"/>
                  <a:gd name="T66" fmla="*/ 69 w 250"/>
                  <a:gd name="T67" fmla="*/ 168 h 223"/>
                  <a:gd name="T68" fmla="*/ 105 w 250"/>
                  <a:gd name="T69" fmla="*/ 143 h 223"/>
                  <a:gd name="T70" fmla="*/ 101 w 250"/>
                  <a:gd name="T71" fmla="*/ 167 h 223"/>
                  <a:gd name="T72" fmla="*/ 118 w 250"/>
                  <a:gd name="T73" fmla="*/ 146 h 223"/>
                  <a:gd name="T74" fmla="*/ 118 w 250"/>
                  <a:gd name="T75" fmla="*/ 206 h 223"/>
                  <a:gd name="T76" fmla="*/ 121 w 250"/>
                  <a:gd name="T77" fmla="*/ 223 h 223"/>
                  <a:gd name="T78" fmla="*/ 123 w 250"/>
                  <a:gd name="T79" fmla="*/ 206 h 223"/>
                  <a:gd name="T80" fmla="*/ 123 w 250"/>
                  <a:gd name="T81" fmla="*/ 146 h 223"/>
                  <a:gd name="T82" fmla="*/ 141 w 250"/>
                  <a:gd name="T83" fmla="*/ 167 h 223"/>
                  <a:gd name="T84" fmla="*/ 137 w 250"/>
                  <a:gd name="T85" fmla="*/ 143 h 223"/>
                  <a:gd name="T86" fmla="*/ 173 w 250"/>
                  <a:gd name="T87" fmla="*/ 168 h 223"/>
                  <a:gd name="T88" fmla="*/ 175 w 250"/>
                  <a:gd name="T89" fmla="*/ 178 h 223"/>
                  <a:gd name="T90" fmla="*/ 187 w 250"/>
                  <a:gd name="T91" fmla="*/ 166 h 223"/>
                  <a:gd name="T92" fmla="*/ 177 w 250"/>
                  <a:gd name="T93" fmla="*/ 165 h 223"/>
                  <a:gd name="T94" fmla="*/ 152 w 250"/>
                  <a:gd name="T95" fmla="*/ 127 h 223"/>
                  <a:gd name="T96" fmla="*/ 176 w 250"/>
                  <a:gd name="T97" fmla="*/ 132 h 223"/>
                  <a:gd name="T98" fmla="*/ 156 w 250"/>
                  <a:gd name="T99" fmla="*/ 114 h 223"/>
                  <a:gd name="T100" fmla="*/ 215 w 250"/>
                  <a:gd name="T101" fmla="*/ 131 h 223"/>
                  <a:gd name="T102" fmla="*/ 121 w 250"/>
                  <a:gd name="T103" fmla="*/ 130 h 223"/>
                  <a:gd name="T104" fmla="*/ 121 w 250"/>
                  <a:gd name="T105" fmla="*/ 93 h 223"/>
                  <a:gd name="T106" fmla="*/ 121 w 250"/>
                  <a:gd name="T107" fmla="*/ 13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0" h="223">
                    <a:moveTo>
                      <a:pt x="250" y="112"/>
                    </a:moveTo>
                    <a:cubicBezTo>
                      <a:pt x="215" y="92"/>
                      <a:pt x="215" y="92"/>
                      <a:pt x="215" y="92"/>
                    </a:cubicBezTo>
                    <a:cubicBezTo>
                      <a:pt x="215" y="109"/>
                      <a:pt x="215" y="109"/>
                      <a:pt x="215" y="109"/>
                    </a:cubicBezTo>
                    <a:cubicBezTo>
                      <a:pt x="156" y="109"/>
                      <a:pt x="156" y="109"/>
                      <a:pt x="156" y="109"/>
                    </a:cubicBezTo>
                    <a:cubicBezTo>
                      <a:pt x="155" y="106"/>
                      <a:pt x="155" y="103"/>
                      <a:pt x="154" y="101"/>
                    </a:cubicBezTo>
                    <a:cubicBezTo>
                      <a:pt x="176" y="91"/>
                      <a:pt x="176" y="91"/>
                      <a:pt x="176" y="91"/>
                    </a:cubicBezTo>
                    <a:cubicBezTo>
                      <a:pt x="174" y="87"/>
                      <a:pt x="174" y="87"/>
                      <a:pt x="174" y="87"/>
                    </a:cubicBezTo>
                    <a:cubicBezTo>
                      <a:pt x="152" y="96"/>
                      <a:pt x="152" y="96"/>
                      <a:pt x="152" y="96"/>
                    </a:cubicBezTo>
                    <a:cubicBezTo>
                      <a:pt x="151" y="94"/>
                      <a:pt x="149" y="91"/>
                      <a:pt x="148" y="89"/>
                    </a:cubicBezTo>
                    <a:cubicBezTo>
                      <a:pt x="177" y="61"/>
                      <a:pt x="177" y="61"/>
                      <a:pt x="177" y="61"/>
                    </a:cubicBezTo>
                    <a:cubicBezTo>
                      <a:pt x="176" y="60"/>
                      <a:pt x="176" y="60"/>
                      <a:pt x="176" y="60"/>
                    </a:cubicBezTo>
                    <a:cubicBezTo>
                      <a:pt x="179" y="62"/>
                      <a:pt x="184" y="62"/>
                      <a:pt x="186" y="59"/>
                    </a:cubicBezTo>
                    <a:cubicBezTo>
                      <a:pt x="190" y="56"/>
                      <a:pt x="190" y="50"/>
                      <a:pt x="186" y="47"/>
                    </a:cubicBezTo>
                    <a:cubicBezTo>
                      <a:pt x="183" y="44"/>
                      <a:pt x="178" y="44"/>
                      <a:pt x="175" y="47"/>
                    </a:cubicBezTo>
                    <a:cubicBezTo>
                      <a:pt x="175" y="46"/>
                      <a:pt x="176" y="45"/>
                      <a:pt x="175" y="47"/>
                    </a:cubicBezTo>
                    <a:cubicBezTo>
                      <a:pt x="173" y="49"/>
                      <a:pt x="174" y="48"/>
                      <a:pt x="175" y="47"/>
                    </a:cubicBezTo>
                    <a:cubicBezTo>
                      <a:pt x="172" y="50"/>
                      <a:pt x="171" y="54"/>
                      <a:pt x="173" y="57"/>
                    </a:cubicBezTo>
                    <a:cubicBezTo>
                      <a:pt x="173" y="57"/>
                      <a:pt x="173" y="57"/>
                      <a:pt x="173" y="57"/>
                    </a:cubicBezTo>
                    <a:cubicBezTo>
                      <a:pt x="144" y="86"/>
                      <a:pt x="144" y="86"/>
                      <a:pt x="144" y="86"/>
                    </a:cubicBezTo>
                    <a:cubicBezTo>
                      <a:pt x="142" y="84"/>
                      <a:pt x="139" y="82"/>
                      <a:pt x="137" y="80"/>
                    </a:cubicBezTo>
                    <a:cubicBezTo>
                      <a:pt x="146" y="58"/>
                      <a:pt x="146" y="58"/>
                      <a:pt x="146" y="58"/>
                    </a:cubicBezTo>
                    <a:cubicBezTo>
                      <a:pt x="141" y="56"/>
                      <a:pt x="141" y="56"/>
                      <a:pt x="141" y="56"/>
                    </a:cubicBezTo>
                    <a:cubicBezTo>
                      <a:pt x="132" y="78"/>
                      <a:pt x="132" y="78"/>
                      <a:pt x="132" y="78"/>
                    </a:cubicBezTo>
                    <a:cubicBezTo>
                      <a:pt x="129" y="77"/>
                      <a:pt x="126" y="77"/>
                      <a:pt x="123" y="77"/>
                    </a:cubicBezTo>
                    <a:cubicBezTo>
                      <a:pt x="123" y="17"/>
                      <a:pt x="123" y="17"/>
                      <a:pt x="123" y="17"/>
                    </a:cubicBezTo>
                    <a:cubicBezTo>
                      <a:pt x="127" y="16"/>
                      <a:pt x="129" y="12"/>
                      <a:pt x="129" y="9"/>
                    </a:cubicBezTo>
                    <a:cubicBezTo>
                      <a:pt x="129" y="4"/>
                      <a:pt x="125" y="0"/>
                      <a:pt x="121" y="0"/>
                    </a:cubicBezTo>
                    <a:cubicBezTo>
                      <a:pt x="116" y="0"/>
                      <a:pt x="112" y="4"/>
                      <a:pt x="112" y="9"/>
                    </a:cubicBezTo>
                    <a:cubicBezTo>
                      <a:pt x="112" y="12"/>
                      <a:pt x="115" y="16"/>
                      <a:pt x="118" y="17"/>
                    </a:cubicBezTo>
                    <a:cubicBezTo>
                      <a:pt x="118" y="77"/>
                      <a:pt x="118" y="77"/>
                      <a:pt x="118" y="77"/>
                    </a:cubicBezTo>
                    <a:cubicBezTo>
                      <a:pt x="115" y="77"/>
                      <a:pt x="113" y="77"/>
                      <a:pt x="110" y="78"/>
                    </a:cubicBezTo>
                    <a:cubicBezTo>
                      <a:pt x="101" y="56"/>
                      <a:pt x="101" y="56"/>
                      <a:pt x="101" y="56"/>
                    </a:cubicBezTo>
                    <a:cubicBezTo>
                      <a:pt x="96" y="58"/>
                      <a:pt x="96" y="58"/>
                      <a:pt x="96" y="58"/>
                    </a:cubicBezTo>
                    <a:cubicBezTo>
                      <a:pt x="105" y="80"/>
                      <a:pt x="105" y="80"/>
                      <a:pt x="105" y="80"/>
                    </a:cubicBezTo>
                    <a:cubicBezTo>
                      <a:pt x="102" y="82"/>
                      <a:pt x="100" y="84"/>
                      <a:pt x="97" y="86"/>
                    </a:cubicBezTo>
                    <a:cubicBezTo>
                      <a:pt x="69" y="57"/>
                      <a:pt x="69" y="57"/>
                      <a:pt x="69" y="57"/>
                    </a:cubicBezTo>
                    <a:cubicBezTo>
                      <a:pt x="68" y="57"/>
                      <a:pt x="68" y="57"/>
                      <a:pt x="68" y="57"/>
                    </a:cubicBezTo>
                    <a:cubicBezTo>
                      <a:pt x="70" y="54"/>
                      <a:pt x="70" y="50"/>
                      <a:pt x="67" y="47"/>
                    </a:cubicBezTo>
                    <a:cubicBezTo>
                      <a:pt x="64" y="44"/>
                      <a:pt x="59" y="44"/>
                      <a:pt x="55" y="47"/>
                    </a:cubicBezTo>
                    <a:cubicBezTo>
                      <a:pt x="52" y="50"/>
                      <a:pt x="52" y="56"/>
                      <a:pt x="55" y="59"/>
                    </a:cubicBezTo>
                    <a:cubicBezTo>
                      <a:pt x="58" y="62"/>
                      <a:pt x="62" y="62"/>
                      <a:pt x="66" y="60"/>
                    </a:cubicBezTo>
                    <a:cubicBezTo>
                      <a:pt x="65" y="61"/>
                      <a:pt x="65" y="61"/>
                      <a:pt x="65" y="61"/>
                    </a:cubicBezTo>
                    <a:cubicBezTo>
                      <a:pt x="94" y="89"/>
                      <a:pt x="94" y="89"/>
                      <a:pt x="94" y="89"/>
                    </a:cubicBezTo>
                    <a:cubicBezTo>
                      <a:pt x="92" y="91"/>
                      <a:pt x="91" y="94"/>
                      <a:pt x="90" y="96"/>
                    </a:cubicBezTo>
                    <a:cubicBezTo>
                      <a:pt x="67" y="87"/>
                      <a:pt x="67" y="87"/>
                      <a:pt x="67" y="87"/>
                    </a:cubicBezTo>
                    <a:cubicBezTo>
                      <a:pt x="66" y="91"/>
                      <a:pt x="66" y="91"/>
                      <a:pt x="66" y="91"/>
                    </a:cubicBezTo>
                    <a:cubicBezTo>
                      <a:pt x="88" y="101"/>
                      <a:pt x="88" y="101"/>
                      <a:pt x="88" y="101"/>
                    </a:cubicBezTo>
                    <a:cubicBezTo>
                      <a:pt x="87" y="103"/>
                      <a:pt x="86" y="106"/>
                      <a:pt x="86" y="109"/>
                    </a:cubicBezTo>
                    <a:cubicBezTo>
                      <a:pt x="44" y="109"/>
                      <a:pt x="44" y="109"/>
                      <a:pt x="44" y="109"/>
                    </a:cubicBezTo>
                    <a:cubicBezTo>
                      <a:pt x="35" y="99"/>
                      <a:pt x="35" y="99"/>
                      <a:pt x="35" y="99"/>
                    </a:cubicBezTo>
                    <a:cubicBezTo>
                      <a:pt x="0" y="99"/>
                      <a:pt x="0" y="99"/>
                      <a:pt x="0" y="99"/>
                    </a:cubicBezTo>
                    <a:cubicBezTo>
                      <a:pt x="13" y="112"/>
                      <a:pt x="13" y="112"/>
                      <a:pt x="13" y="112"/>
                    </a:cubicBezTo>
                    <a:cubicBezTo>
                      <a:pt x="0" y="124"/>
                      <a:pt x="0" y="124"/>
                      <a:pt x="0" y="124"/>
                    </a:cubicBezTo>
                    <a:cubicBezTo>
                      <a:pt x="35" y="124"/>
                      <a:pt x="35" y="124"/>
                      <a:pt x="35" y="124"/>
                    </a:cubicBezTo>
                    <a:cubicBezTo>
                      <a:pt x="44" y="114"/>
                      <a:pt x="44" y="114"/>
                      <a:pt x="44" y="114"/>
                    </a:cubicBezTo>
                    <a:cubicBezTo>
                      <a:pt x="86" y="114"/>
                      <a:pt x="86" y="114"/>
                      <a:pt x="86" y="114"/>
                    </a:cubicBezTo>
                    <a:cubicBezTo>
                      <a:pt x="86" y="117"/>
                      <a:pt x="87" y="120"/>
                      <a:pt x="88" y="123"/>
                    </a:cubicBezTo>
                    <a:cubicBezTo>
                      <a:pt x="66" y="132"/>
                      <a:pt x="66" y="132"/>
                      <a:pt x="66" y="132"/>
                    </a:cubicBezTo>
                    <a:cubicBezTo>
                      <a:pt x="67" y="136"/>
                      <a:pt x="67" y="136"/>
                      <a:pt x="67" y="136"/>
                    </a:cubicBezTo>
                    <a:cubicBezTo>
                      <a:pt x="90" y="127"/>
                      <a:pt x="90" y="127"/>
                      <a:pt x="90" y="127"/>
                    </a:cubicBezTo>
                    <a:cubicBezTo>
                      <a:pt x="91" y="130"/>
                      <a:pt x="93" y="133"/>
                      <a:pt x="95" y="135"/>
                    </a:cubicBezTo>
                    <a:cubicBezTo>
                      <a:pt x="65" y="165"/>
                      <a:pt x="65" y="165"/>
                      <a:pt x="65" y="165"/>
                    </a:cubicBezTo>
                    <a:cubicBezTo>
                      <a:pt x="66" y="165"/>
                      <a:pt x="66" y="165"/>
                      <a:pt x="66" y="165"/>
                    </a:cubicBezTo>
                    <a:cubicBezTo>
                      <a:pt x="62" y="163"/>
                      <a:pt x="58" y="163"/>
                      <a:pt x="55" y="166"/>
                    </a:cubicBezTo>
                    <a:cubicBezTo>
                      <a:pt x="52" y="170"/>
                      <a:pt x="52" y="175"/>
                      <a:pt x="55" y="178"/>
                    </a:cubicBezTo>
                    <a:cubicBezTo>
                      <a:pt x="58" y="182"/>
                      <a:pt x="64" y="182"/>
                      <a:pt x="67" y="178"/>
                    </a:cubicBezTo>
                    <a:cubicBezTo>
                      <a:pt x="70" y="175"/>
                      <a:pt x="70" y="171"/>
                      <a:pt x="68" y="168"/>
                    </a:cubicBezTo>
                    <a:cubicBezTo>
                      <a:pt x="69" y="168"/>
                      <a:pt x="69" y="168"/>
                      <a:pt x="69" y="168"/>
                    </a:cubicBezTo>
                    <a:cubicBezTo>
                      <a:pt x="99" y="138"/>
                      <a:pt x="99" y="138"/>
                      <a:pt x="99" y="138"/>
                    </a:cubicBezTo>
                    <a:cubicBezTo>
                      <a:pt x="101" y="140"/>
                      <a:pt x="103" y="142"/>
                      <a:pt x="105" y="143"/>
                    </a:cubicBezTo>
                    <a:cubicBezTo>
                      <a:pt x="96" y="165"/>
                      <a:pt x="96" y="165"/>
                      <a:pt x="96" y="165"/>
                    </a:cubicBezTo>
                    <a:cubicBezTo>
                      <a:pt x="101" y="167"/>
                      <a:pt x="101" y="167"/>
                      <a:pt x="101" y="167"/>
                    </a:cubicBezTo>
                    <a:cubicBezTo>
                      <a:pt x="110" y="145"/>
                      <a:pt x="110" y="145"/>
                      <a:pt x="110" y="145"/>
                    </a:cubicBezTo>
                    <a:cubicBezTo>
                      <a:pt x="113" y="146"/>
                      <a:pt x="115" y="146"/>
                      <a:pt x="118" y="146"/>
                    </a:cubicBezTo>
                    <a:cubicBezTo>
                      <a:pt x="118" y="206"/>
                      <a:pt x="118" y="206"/>
                      <a:pt x="118" y="206"/>
                    </a:cubicBezTo>
                    <a:cubicBezTo>
                      <a:pt x="118" y="206"/>
                      <a:pt x="118" y="206"/>
                      <a:pt x="118" y="206"/>
                    </a:cubicBezTo>
                    <a:cubicBezTo>
                      <a:pt x="115" y="207"/>
                      <a:pt x="112" y="211"/>
                      <a:pt x="112" y="214"/>
                    </a:cubicBezTo>
                    <a:cubicBezTo>
                      <a:pt x="112" y="219"/>
                      <a:pt x="116" y="223"/>
                      <a:pt x="121" y="223"/>
                    </a:cubicBezTo>
                    <a:cubicBezTo>
                      <a:pt x="125" y="223"/>
                      <a:pt x="129" y="219"/>
                      <a:pt x="129" y="214"/>
                    </a:cubicBezTo>
                    <a:cubicBezTo>
                      <a:pt x="129" y="211"/>
                      <a:pt x="127" y="207"/>
                      <a:pt x="123" y="206"/>
                    </a:cubicBezTo>
                    <a:cubicBezTo>
                      <a:pt x="123" y="206"/>
                      <a:pt x="123" y="206"/>
                      <a:pt x="123" y="206"/>
                    </a:cubicBezTo>
                    <a:cubicBezTo>
                      <a:pt x="123" y="146"/>
                      <a:pt x="123" y="146"/>
                      <a:pt x="123" y="146"/>
                    </a:cubicBezTo>
                    <a:cubicBezTo>
                      <a:pt x="126" y="146"/>
                      <a:pt x="129" y="146"/>
                      <a:pt x="132" y="145"/>
                    </a:cubicBezTo>
                    <a:cubicBezTo>
                      <a:pt x="141" y="167"/>
                      <a:pt x="141" y="167"/>
                      <a:pt x="141" y="167"/>
                    </a:cubicBezTo>
                    <a:cubicBezTo>
                      <a:pt x="146" y="165"/>
                      <a:pt x="146" y="165"/>
                      <a:pt x="146" y="165"/>
                    </a:cubicBezTo>
                    <a:cubicBezTo>
                      <a:pt x="137" y="143"/>
                      <a:pt x="137" y="143"/>
                      <a:pt x="137" y="143"/>
                    </a:cubicBezTo>
                    <a:cubicBezTo>
                      <a:pt x="139" y="142"/>
                      <a:pt x="141" y="140"/>
                      <a:pt x="143" y="138"/>
                    </a:cubicBezTo>
                    <a:cubicBezTo>
                      <a:pt x="173" y="168"/>
                      <a:pt x="173" y="168"/>
                      <a:pt x="173" y="168"/>
                    </a:cubicBezTo>
                    <a:cubicBezTo>
                      <a:pt x="173" y="168"/>
                      <a:pt x="173" y="168"/>
                      <a:pt x="173" y="168"/>
                    </a:cubicBezTo>
                    <a:cubicBezTo>
                      <a:pt x="171" y="171"/>
                      <a:pt x="172" y="175"/>
                      <a:pt x="175" y="178"/>
                    </a:cubicBezTo>
                    <a:cubicBezTo>
                      <a:pt x="178" y="182"/>
                      <a:pt x="183" y="182"/>
                      <a:pt x="187" y="178"/>
                    </a:cubicBezTo>
                    <a:cubicBezTo>
                      <a:pt x="190" y="175"/>
                      <a:pt x="190" y="170"/>
                      <a:pt x="187" y="166"/>
                    </a:cubicBezTo>
                    <a:cubicBezTo>
                      <a:pt x="184" y="164"/>
                      <a:pt x="179" y="163"/>
                      <a:pt x="176" y="165"/>
                    </a:cubicBezTo>
                    <a:cubicBezTo>
                      <a:pt x="177" y="165"/>
                      <a:pt x="177" y="165"/>
                      <a:pt x="177" y="165"/>
                    </a:cubicBezTo>
                    <a:cubicBezTo>
                      <a:pt x="147" y="135"/>
                      <a:pt x="147" y="135"/>
                      <a:pt x="147" y="135"/>
                    </a:cubicBezTo>
                    <a:cubicBezTo>
                      <a:pt x="149" y="133"/>
                      <a:pt x="151" y="130"/>
                      <a:pt x="152" y="127"/>
                    </a:cubicBezTo>
                    <a:cubicBezTo>
                      <a:pt x="174" y="136"/>
                      <a:pt x="174" y="136"/>
                      <a:pt x="174" y="136"/>
                    </a:cubicBezTo>
                    <a:cubicBezTo>
                      <a:pt x="176" y="132"/>
                      <a:pt x="176" y="132"/>
                      <a:pt x="176" y="132"/>
                    </a:cubicBezTo>
                    <a:cubicBezTo>
                      <a:pt x="154" y="123"/>
                      <a:pt x="154" y="123"/>
                      <a:pt x="154" y="123"/>
                    </a:cubicBezTo>
                    <a:cubicBezTo>
                      <a:pt x="155" y="120"/>
                      <a:pt x="155" y="117"/>
                      <a:pt x="156" y="114"/>
                    </a:cubicBezTo>
                    <a:cubicBezTo>
                      <a:pt x="215" y="114"/>
                      <a:pt x="215" y="114"/>
                      <a:pt x="215" y="114"/>
                    </a:cubicBezTo>
                    <a:cubicBezTo>
                      <a:pt x="215" y="131"/>
                      <a:pt x="215" y="131"/>
                      <a:pt x="215" y="131"/>
                    </a:cubicBezTo>
                    <a:lnTo>
                      <a:pt x="250" y="112"/>
                    </a:lnTo>
                    <a:close/>
                    <a:moveTo>
                      <a:pt x="121" y="130"/>
                    </a:moveTo>
                    <a:cubicBezTo>
                      <a:pt x="110" y="130"/>
                      <a:pt x="102" y="122"/>
                      <a:pt x="102" y="112"/>
                    </a:cubicBezTo>
                    <a:cubicBezTo>
                      <a:pt x="102" y="101"/>
                      <a:pt x="110" y="93"/>
                      <a:pt x="121" y="93"/>
                    </a:cubicBezTo>
                    <a:cubicBezTo>
                      <a:pt x="131" y="93"/>
                      <a:pt x="140" y="101"/>
                      <a:pt x="140" y="112"/>
                    </a:cubicBezTo>
                    <a:cubicBezTo>
                      <a:pt x="140" y="122"/>
                      <a:pt x="131" y="130"/>
                      <a:pt x="121" y="13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 name="Freeform 11"/>
              <p:cNvSpPr>
                <a:spLocks/>
              </p:cNvSpPr>
              <p:nvPr userDrawn="1"/>
            </p:nvSpPr>
            <p:spPr bwMode="black">
              <a:xfrm>
                <a:off x="9718151" y="5425120"/>
                <a:ext cx="7937" cy="6350"/>
              </a:xfrm>
              <a:custGeom>
                <a:avLst/>
                <a:gdLst>
                  <a:gd name="T0" fmla="*/ 2 w 2"/>
                  <a:gd name="T1" fmla="*/ 2 h 2"/>
                  <a:gd name="T2" fmla="*/ 2 w 2"/>
                  <a:gd name="T3" fmla="*/ 2 h 2"/>
                  <a:gd name="T4" fmla="*/ 2 w 2"/>
                  <a:gd name="T5" fmla="*/ 2 h 2"/>
                </a:gdLst>
                <a:ahLst/>
                <a:cxnLst>
                  <a:cxn ang="0">
                    <a:pos x="T0" y="T1"/>
                  </a:cxn>
                  <a:cxn ang="0">
                    <a:pos x="T2" y="T3"/>
                  </a:cxn>
                  <a:cxn ang="0">
                    <a:pos x="T4" y="T5"/>
                  </a:cxn>
                </a:cxnLst>
                <a:rect l="0" t="0" r="r" b="b"/>
                <a:pathLst>
                  <a:path w="2" h="2">
                    <a:moveTo>
                      <a:pt x="2" y="2"/>
                    </a:moveTo>
                    <a:cubicBezTo>
                      <a:pt x="2" y="2"/>
                      <a:pt x="2" y="2"/>
                      <a:pt x="2" y="2"/>
                    </a:cubicBezTo>
                    <a:cubicBezTo>
                      <a:pt x="2" y="1"/>
                      <a:pt x="0" y="0"/>
                      <a:pt x="2" y="2"/>
                    </a:cubicBezTo>
                  </a:path>
                </a:pathLst>
              </a:custGeom>
              <a:solidFill>
                <a:srgbClr val="FCB6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 name="Freeform 12"/>
              <p:cNvSpPr>
                <a:spLocks/>
              </p:cNvSpPr>
              <p:nvPr userDrawn="1"/>
            </p:nvSpPr>
            <p:spPr bwMode="black">
              <a:xfrm>
                <a:off x="10172176" y="5877558"/>
                <a:ext cx="3175"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cubicBezTo>
                      <a:pt x="0" y="0"/>
                      <a:pt x="0" y="0"/>
                      <a:pt x="0" y="0"/>
                    </a:cubicBezTo>
                  </a:path>
                </a:pathLst>
              </a:custGeom>
              <a:solidFill>
                <a:srgbClr val="FCB6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9" name="Oval 13"/>
              <p:cNvSpPr>
                <a:spLocks noChangeArrowheads="1"/>
              </p:cNvSpPr>
              <p:nvPr userDrawn="1"/>
            </p:nvSpPr>
            <p:spPr bwMode="black">
              <a:xfrm>
                <a:off x="9880076" y="5626733"/>
                <a:ext cx="93662" cy="93662"/>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3" name="Rectangle 2"/>
            <p:cNvSpPr/>
            <p:nvPr userDrawn="1"/>
          </p:nvSpPr>
          <p:spPr bwMode="black">
            <a:xfrm>
              <a:off x="7363812" y="1203877"/>
              <a:ext cx="985962" cy="985962"/>
            </a:xfrm>
            <a:prstGeom prst="rect">
              <a:avLst/>
            </a:prstGeom>
            <a:noFill/>
            <a:ln>
              <a:noFill/>
            </a:ln>
          </p:spPr>
          <p:txBody>
            <a:bodyPr vert="horz" wrap="square" lIns="91440" tIns="45720" rIns="91440" bIns="45720" numCol="1" rtlCol="0" anchor="t" anchorCtr="0" compatLnSpc="1">
              <a:prstTxWarp prst="textNoShape">
                <a:avLst/>
              </a:prstTxWarp>
            </a:bodyPr>
            <a:lstStyle/>
            <a:p>
              <a:pPr algn="ctr" defTabSz="914378"/>
              <a:endParaRPr lang="en-US" sz="1800" dirty="0">
                <a:solidFill>
                  <a:prstClr val="black"/>
                </a:solidFill>
                <a:latin typeface="Calibri" panose="020F0502020204030204" pitchFamily="34" charset="0"/>
              </a:endParaRPr>
            </a:p>
          </p:txBody>
        </p:sp>
      </p:grpSp>
      <p:grpSp>
        <p:nvGrpSpPr>
          <p:cNvPr id="60" name="Group 59"/>
          <p:cNvGrpSpPr/>
          <p:nvPr/>
        </p:nvGrpSpPr>
        <p:grpSpPr>
          <a:xfrm>
            <a:off x="262245" y="3413489"/>
            <a:ext cx="8055252" cy="2402487"/>
            <a:chOff x="237232" y="3689383"/>
            <a:chExt cx="9469902" cy="2402487"/>
          </a:xfrm>
        </p:grpSpPr>
        <p:sp>
          <p:nvSpPr>
            <p:cNvPr id="61" name="TextBox 60"/>
            <p:cNvSpPr txBox="1"/>
            <p:nvPr userDrawn="1"/>
          </p:nvSpPr>
          <p:spPr>
            <a:xfrm>
              <a:off x="359826" y="4810784"/>
              <a:ext cx="9347308" cy="704143"/>
            </a:xfrm>
            <a:prstGeom prst="rect">
              <a:avLst/>
            </a:prstGeom>
            <a:noFill/>
          </p:spPr>
          <p:txBody>
            <a:bodyPr wrap="square" lIns="0" bIns="0" rtlCol="0" anchor="b" anchorCtr="0">
              <a:noAutofit/>
            </a:bodyPr>
            <a:lstStyle/>
            <a:p>
              <a:pPr marL="0" lvl="1" defTabSz="914378">
                <a:lnSpc>
                  <a:spcPct val="90000"/>
                </a:lnSpc>
                <a:buClr>
                  <a:srgbClr val="70CFEE"/>
                </a:buClr>
                <a:buSzPct val="110000"/>
                <a:defRPr/>
              </a:pPr>
              <a:r>
                <a:rPr lang="en-US" sz="1200" dirty="0">
                  <a:solidFill>
                    <a:srgbClr val="FFFFFF"/>
                  </a:solidFill>
                  <a:latin typeface="Calibri" panose="020F0502020204030204" pitchFamily="34" charset="0"/>
                  <a:cs typeface="Arial" pitchFamily="34" charset="0"/>
                </a:rPr>
                <a:t>All data and information contained in or disclosed by this document is confidential and proprietary information of Qualcomm Technologies, Inc. and all rights therein are expressly reserved. By accepting this material the recipient agrees that this material and the information contained therein is to be held in confidence and in trust and will not be used, copied, reproduced in whole or in part, nor its contents revealed in any manner to others without the express written permission of Qualcomm Technologies, Inc.</a:t>
              </a:r>
            </a:p>
          </p:txBody>
        </p:sp>
        <p:sp>
          <p:nvSpPr>
            <p:cNvPr id="62" name="Subtitle 2"/>
            <p:cNvSpPr txBox="1">
              <a:spLocks/>
            </p:cNvSpPr>
            <p:nvPr userDrawn="1"/>
          </p:nvSpPr>
          <p:spPr bwMode="gray">
            <a:xfrm>
              <a:off x="264414" y="5558470"/>
              <a:ext cx="9434701" cy="53340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0"/>
                </a:spcBef>
                <a:buClr>
                  <a:srgbClr val="F15B35">
                    <a:lumMod val="75000"/>
                  </a:srgbClr>
                </a:buClr>
                <a:buSzPct val="100000"/>
                <a:buFont typeface="Courier New" pitchFamily="49" charset="0"/>
                <a:buNone/>
                <a:defRPr lang="en-US" sz="2400" kern="1200" baseline="0">
                  <a:solidFill>
                    <a:schemeClr val="bg1"/>
                  </a:solidFill>
                  <a:latin typeface="Calibre Light" pitchFamily="34" charset="0"/>
                  <a:ea typeface="+mn-ea"/>
                  <a:cs typeface="Arial" pitchFamily="34" charset="0"/>
                </a:defRPr>
              </a:lvl1pPr>
              <a:lvl2pPr marL="4572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2pPr>
              <a:lvl3pPr marL="9144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3pPr>
              <a:lvl4pPr marL="13716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4pPr>
              <a:lvl5pPr marL="1828800" indent="0" algn="ctr" defTabSz="914400" rtl="0" eaLnBrk="1" latinLnBrk="0" hangingPunct="1">
                <a:lnSpc>
                  <a:spcPct val="90000"/>
                </a:lnSpc>
                <a:spcBef>
                  <a:spcPts val="600"/>
                </a:spcBef>
                <a:buFont typeface="Courier New" pitchFamily="49" charset="0"/>
                <a:buNone/>
                <a:defRPr lang="en-US" sz="2000" kern="1200">
                  <a:solidFill>
                    <a:schemeClr val="tx1">
                      <a:tint val="75000"/>
                    </a:schemeClr>
                  </a:solidFill>
                  <a:latin typeface="Calibre Regular"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lvl="1" algn="l">
                <a:lnSpc>
                  <a:spcPct val="95000"/>
                </a:lnSpc>
                <a:spcBef>
                  <a:spcPts val="0"/>
                </a:spcBef>
                <a:buFontTx/>
                <a:buNone/>
                <a:defRPr/>
              </a:pPr>
              <a:r>
                <a:rPr sz="1050" dirty="0">
                  <a:solidFill>
                    <a:srgbClr val="FFFFFF"/>
                  </a:solidFill>
                  <a:latin typeface="Calibri" panose="020F0502020204030204" pitchFamily="34" charset="0"/>
                </a:rPr>
                <a:t>© 2013 Qualcomm Technologies, Inc.  All rights reserved.  Qualcomm  is a  trademark of Qualcomm Incorporated, registered in the United States and other countries.  Trademarks of Qualcomm , Incorporated are used with permission.  Other products and brand names may be trademarks or registered trademarks of their respective  owners.</a:t>
              </a:r>
            </a:p>
            <a:p>
              <a:pPr marL="0" lvl="1" algn="l">
                <a:lnSpc>
                  <a:spcPct val="95000"/>
                </a:lnSpc>
                <a:spcBef>
                  <a:spcPts val="0"/>
                </a:spcBef>
                <a:buFontTx/>
                <a:buNone/>
                <a:defRPr/>
              </a:pPr>
              <a:endParaRPr sz="1050" dirty="0">
                <a:solidFill>
                  <a:srgbClr val="FFFFFF"/>
                </a:solidFill>
                <a:latin typeface="Calibri" panose="020F0502020204030204" pitchFamily="34" charset="0"/>
              </a:endParaRPr>
            </a:p>
            <a:p>
              <a:pPr marL="0" lvl="1" algn="l">
                <a:lnSpc>
                  <a:spcPct val="95000"/>
                </a:lnSpc>
              </a:pPr>
              <a:br>
                <a:rPr sz="1050" dirty="0">
                  <a:solidFill>
                    <a:srgbClr val="FFFFFF"/>
                  </a:solidFill>
                  <a:latin typeface="Calibri" panose="020F0502020204030204" pitchFamily="34" charset="0"/>
                </a:rPr>
              </a:br>
              <a:r>
                <a:rPr sz="1050" dirty="0">
                  <a:solidFill>
                    <a:srgbClr val="FFFFFF"/>
                  </a:solidFill>
                  <a:latin typeface="Calibri" panose="020F0502020204030204" pitchFamily="34" charset="0"/>
                </a:rPr>
                <a:t>QUALCOMM Technologies,  Incorporated, 5775 Morehouse Drive, San Diego, CA 92121-1714</a:t>
              </a:r>
            </a:p>
          </p:txBody>
        </p:sp>
        <p:sp>
          <p:nvSpPr>
            <p:cNvPr id="63" name="TextBox 62"/>
            <p:cNvSpPr txBox="1"/>
            <p:nvPr userDrawn="1"/>
          </p:nvSpPr>
          <p:spPr>
            <a:xfrm>
              <a:off x="237232" y="3689383"/>
              <a:ext cx="7362909" cy="563231"/>
            </a:xfrm>
            <a:prstGeom prst="rect">
              <a:avLst/>
            </a:prstGeom>
            <a:noFill/>
          </p:spPr>
          <p:txBody>
            <a:bodyPr wrap="square" rtlCol="0">
              <a:spAutoFit/>
            </a:bodyPr>
            <a:lstStyle/>
            <a:p>
              <a:pPr defTabSz="914378">
                <a:lnSpc>
                  <a:spcPct val="85000"/>
                </a:lnSpc>
                <a:spcBef>
                  <a:spcPct val="0"/>
                </a:spcBef>
              </a:pPr>
              <a:r>
                <a:rPr lang="en-US" sz="3600" dirty="0">
                  <a:solidFill>
                    <a:srgbClr val="FFFFFF"/>
                  </a:solidFill>
                  <a:latin typeface="Qualcomm Office Bold" pitchFamily="34" charset="0"/>
                  <a:cs typeface="Arial" pitchFamily="34" charset="0"/>
                </a:rPr>
                <a:t>Thank you</a:t>
              </a:r>
            </a:p>
          </p:txBody>
        </p:sp>
      </p:grpSp>
    </p:spTree>
    <p:extLst>
      <p:ext uri="{BB962C8B-B14F-4D97-AF65-F5344CB8AC3E}">
        <p14:creationId xmlns:p14="http://schemas.microsoft.com/office/powerpoint/2010/main" val="254115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2000"/>
                                        <p:tgtEl>
                                          <p:spTgt spid="46"/>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000"/>
                                        <p:tgtEl>
                                          <p:spTgt spid="23"/>
                                        </p:tgtEl>
                                      </p:cBhvr>
                                    </p:animEffect>
                                  </p:childTnLst>
                                </p:cTn>
                              </p:par>
                              <p:par>
                                <p:cTn id="11" presetID="42" presetClass="entr" presetSubtype="0" fill="hold" nodeType="withEffect">
                                  <p:stCondLst>
                                    <p:cond delay="100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800"/>
                                        <p:tgtEl>
                                          <p:spTgt spid="45"/>
                                        </p:tgtEl>
                                      </p:cBhvr>
                                    </p:animEffect>
                                    <p:anim calcmode="lin" valueType="num">
                                      <p:cBhvr>
                                        <p:cTn id="14" dur="1800" fill="hold"/>
                                        <p:tgtEl>
                                          <p:spTgt spid="45"/>
                                        </p:tgtEl>
                                        <p:attrNameLst>
                                          <p:attrName>ppt_x</p:attrName>
                                        </p:attrNameLst>
                                      </p:cBhvr>
                                      <p:tavLst>
                                        <p:tav tm="0">
                                          <p:val>
                                            <p:strVal val="#ppt_x"/>
                                          </p:val>
                                        </p:tav>
                                        <p:tav tm="100000">
                                          <p:val>
                                            <p:strVal val="#ppt_x"/>
                                          </p:val>
                                        </p:tav>
                                      </p:tavLst>
                                    </p:anim>
                                    <p:anim calcmode="lin" valueType="num">
                                      <p:cBhvr>
                                        <p:cTn id="15" dur="1800" fill="hold"/>
                                        <p:tgtEl>
                                          <p:spTgt spid="45"/>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400"/>
                                        <p:tgtEl>
                                          <p:spTgt spid="47"/>
                                        </p:tgtEl>
                                      </p:cBhvr>
                                    </p:animEffect>
                                    <p:anim calcmode="lin" valueType="num">
                                      <p:cBhvr>
                                        <p:cTn id="19" dur="1400" fill="hold"/>
                                        <p:tgtEl>
                                          <p:spTgt spid="47"/>
                                        </p:tgtEl>
                                        <p:attrNameLst>
                                          <p:attrName>ppt_x</p:attrName>
                                        </p:attrNameLst>
                                      </p:cBhvr>
                                      <p:tavLst>
                                        <p:tav tm="0">
                                          <p:val>
                                            <p:strVal val="#ppt_x"/>
                                          </p:val>
                                        </p:tav>
                                        <p:tav tm="100000">
                                          <p:val>
                                            <p:strVal val="#ppt_x"/>
                                          </p:val>
                                        </p:tav>
                                      </p:tavLst>
                                    </p:anim>
                                    <p:anim calcmode="lin" valueType="num">
                                      <p:cBhvr>
                                        <p:cTn id="20" dur="1400" fill="hold"/>
                                        <p:tgtEl>
                                          <p:spTgt spid="4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7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400"/>
                                        <p:tgtEl>
                                          <p:spTgt spid="6"/>
                                        </p:tgtEl>
                                      </p:cBhvr>
                                    </p:animEffect>
                                    <p:anim calcmode="lin" valueType="num">
                                      <p:cBhvr>
                                        <p:cTn id="24" dur="1400" fill="hold"/>
                                        <p:tgtEl>
                                          <p:spTgt spid="6"/>
                                        </p:tgtEl>
                                        <p:attrNameLst>
                                          <p:attrName>ppt_x</p:attrName>
                                        </p:attrNameLst>
                                      </p:cBhvr>
                                      <p:tavLst>
                                        <p:tav tm="0">
                                          <p:val>
                                            <p:strVal val="#ppt_x"/>
                                          </p:val>
                                        </p:tav>
                                        <p:tav tm="100000">
                                          <p:val>
                                            <p:strVal val="#ppt_x"/>
                                          </p:val>
                                        </p:tav>
                                      </p:tavLst>
                                    </p:anim>
                                    <p:anim calcmode="lin" valueType="num">
                                      <p:cBhvr>
                                        <p:cTn id="25" dur="1400" fill="hold"/>
                                        <p:tgtEl>
                                          <p:spTgt spid="6"/>
                                        </p:tgtEl>
                                        <p:attrNameLst>
                                          <p:attrName>ppt_y</p:attrName>
                                        </p:attrNameLst>
                                      </p:cBhvr>
                                      <p:tavLst>
                                        <p:tav tm="0">
                                          <p:val>
                                            <p:strVal val="#ppt_y+.1"/>
                                          </p:val>
                                        </p:tav>
                                        <p:tav tm="100000">
                                          <p:val>
                                            <p:strVal val="#ppt_y"/>
                                          </p:val>
                                        </p:tav>
                                      </p:tavLst>
                                    </p:anim>
                                  </p:childTnLst>
                                </p:cTn>
                              </p:par>
                              <p:par>
                                <p:cTn id="26" presetID="6" presetClass="emph" presetSubtype="0" repeatCount="3000" accel="100000" autoRev="1" fill="hold" nodeType="withEffect">
                                  <p:stCondLst>
                                    <p:cond delay="700"/>
                                  </p:stCondLst>
                                  <p:childTnLst>
                                    <p:animScale>
                                      <p:cBhvr>
                                        <p:cTn id="27" dur="233" fill="hold"/>
                                        <p:tgtEl>
                                          <p:spTgt spid="6"/>
                                        </p:tgtEl>
                                      </p:cBhvr>
                                      <p:by x="0" y="100000"/>
                                    </p:animScale>
                                  </p:childTnLst>
                                </p:cTn>
                              </p:par>
                              <p:par>
                                <p:cTn id="28" presetID="10" presetClass="entr" presetSubtype="0" fill="hold" nodeType="with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1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Image Righ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1" name="Rectangle: Rounded Corners 13">
            <a:extLst>
              <a:ext uri="{FF2B5EF4-FFF2-40B4-BE49-F238E27FC236}">
                <a16:creationId xmlns:a16="http://schemas.microsoft.com/office/drawing/2014/main" id="{41816CD1-1BB7-B443-8FFC-B0DBA0DF4495}"/>
              </a:ext>
            </a:extLst>
          </p:cNvPr>
          <p:cNvSpPr/>
          <p:nvPr userDrawn="1"/>
        </p:nvSpPr>
        <p:spPr bwMode="gray">
          <a:xfrm>
            <a:off x="-152400" y="-139700"/>
            <a:ext cx="4810774" cy="7150100"/>
          </a:xfrm>
          <a:prstGeom prst="roundRect">
            <a:avLst>
              <a:gd name="adj" fmla="val 1711"/>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246809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utaway 1/4 Left White">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13E8953B-95CE-B948-91CB-50695B3EA838}"/>
              </a:ext>
            </a:extLst>
          </p:cNvPr>
          <p:cNvSpPr>
            <a:spLocks noGrp="1"/>
          </p:cNvSpPr>
          <p:nvPr>
            <p:ph type="body" sz="quarter" idx="10"/>
          </p:nvPr>
        </p:nvSpPr>
        <p:spPr bwMode="gray">
          <a:xfrm>
            <a:off x="493713" y="2673350"/>
            <a:ext cx="2606675" cy="3497264"/>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0" name="Subtitle">
            <a:extLst>
              <a:ext uri="{FF2B5EF4-FFF2-40B4-BE49-F238E27FC236}">
                <a16:creationId xmlns:a16="http://schemas.microsoft.com/office/drawing/2014/main" id="{405A0419-5C48-854E-9566-19820CA0E20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3" name="Footer Placeholder 2">
            <a:extLst>
              <a:ext uri="{FF2B5EF4-FFF2-40B4-BE49-F238E27FC236}">
                <a16:creationId xmlns:a16="http://schemas.microsoft.com/office/drawing/2014/main" id="{8128B968-E284-3340-9496-6B697CB2D547}"/>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DAC13420-DD97-394B-B026-E979557BA385}"/>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110561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Cutaway 1/4 Left Nicke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29428DF5-30F4-B144-8786-1D219A20C1C5}"/>
              </a:ext>
            </a:extLst>
          </p:cNvPr>
          <p:cNvSpPr>
            <a:spLocks noGrp="1"/>
          </p:cNvSpPr>
          <p:nvPr>
            <p:ph type="body" sz="quarter" idx="10"/>
          </p:nvPr>
        </p:nvSpPr>
        <p:spPr bwMode="gray">
          <a:xfrm>
            <a:off x="493713" y="2673350"/>
            <a:ext cx="2606675" cy="3497264"/>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marL="173736" indent="-173736">
              <a:buClr>
                <a:schemeClr val="tx2"/>
              </a:buClr>
              <a:buFont typeface="Arial" panose="020B0604020202020204" pitchFamily="34" charset="0"/>
              <a:buChar char="•"/>
              <a:defRPr>
                <a:solidFill>
                  <a:schemeClr val="tx2"/>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0" name="Subtitle">
            <a:extLst>
              <a:ext uri="{FF2B5EF4-FFF2-40B4-BE49-F238E27FC236}">
                <a16:creationId xmlns:a16="http://schemas.microsoft.com/office/drawing/2014/main" id="{1C61E4C8-53FE-C244-B5D0-FE99E4D05FA8}"/>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3" name="Footer Placeholder 2">
            <a:extLst>
              <a:ext uri="{FF2B5EF4-FFF2-40B4-BE49-F238E27FC236}">
                <a16:creationId xmlns:a16="http://schemas.microsoft.com/office/drawing/2014/main" id="{53457047-3239-F945-BD7B-E385C9ADD806}"/>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6402AFBB-56F0-844A-908E-A30A3C9E9540}"/>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2185481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2DB42174-1A3D-4E93-A2B6-481349C97762}"/>
              </a:ext>
            </a:extLst>
          </p:cNvPr>
          <p:cNvSpPr/>
          <p:nvPr userDrawn="1"/>
        </p:nvSpPr>
        <p:spPr bwMode="gray">
          <a:xfrm>
            <a:off x="-165100" y="-152400"/>
            <a:ext cx="3871407" cy="6553184"/>
          </a:xfrm>
          <a:prstGeom prst="roundRect">
            <a:avLst>
              <a:gd name="adj" fmla="val 2097"/>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21" name="Text Placeholder 3">
            <a:extLst>
              <a:ext uri="{FF2B5EF4-FFF2-40B4-BE49-F238E27FC236}">
                <a16:creationId xmlns:a16="http://schemas.microsoft.com/office/drawing/2014/main" id="{D7D1B20A-E6D5-DE4A-9690-BA7897E749A8}"/>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22" name="Subtitle">
            <a:extLst>
              <a:ext uri="{FF2B5EF4-FFF2-40B4-BE49-F238E27FC236}">
                <a16:creationId xmlns:a16="http://schemas.microsoft.com/office/drawing/2014/main" id="{F57C38EA-82FE-544D-BC2A-03C3ED4FEFF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23" name="Footer Placeholder 2">
            <a:extLst>
              <a:ext uri="{FF2B5EF4-FFF2-40B4-BE49-F238E27FC236}">
                <a16:creationId xmlns:a16="http://schemas.microsoft.com/office/drawing/2014/main" id="{182489EE-5829-274B-9F81-CD585E6115FD}"/>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24" name="Title 1">
            <a:extLst>
              <a:ext uri="{FF2B5EF4-FFF2-40B4-BE49-F238E27FC236}">
                <a16:creationId xmlns:a16="http://schemas.microsoft.com/office/drawing/2014/main" id="{0A4FDA66-F69A-A84C-81E6-655DE093CC24}"/>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4103480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Cutaway 1/4 Left Gun Meta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62DD8169-03BE-4545-AB75-752CFCB9BD19}"/>
              </a:ext>
            </a:extLst>
          </p:cNvPr>
          <p:cNvSpPr/>
          <p:nvPr userDrawn="1"/>
        </p:nvSpPr>
        <p:spPr bwMode="gray">
          <a:xfrm>
            <a:off x="-165100" y="-152400"/>
            <a:ext cx="3871407" cy="6553184"/>
          </a:xfrm>
          <a:prstGeom prst="roundRect">
            <a:avLst>
              <a:gd name="adj" fmla="val 2097"/>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7E00799F-9070-4F48-B2FF-0AF10577B71A}"/>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8" name="Subtitle">
            <a:extLst>
              <a:ext uri="{FF2B5EF4-FFF2-40B4-BE49-F238E27FC236}">
                <a16:creationId xmlns:a16="http://schemas.microsoft.com/office/drawing/2014/main" id="{3062ABDB-8E2D-2646-84E6-58F1FAD3095C}"/>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3" name="Footer Placeholder 2">
            <a:extLst>
              <a:ext uri="{FF2B5EF4-FFF2-40B4-BE49-F238E27FC236}">
                <a16:creationId xmlns:a16="http://schemas.microsoft.com/office/drawing/2014/main" id="{5808A874-E181-3C46-ADE3-148ABA6EEAFA}"/>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0713C771-62F2-0F45-B55D-865FF67EA0DE}"/>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2572171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Cutaway 1/4 Left Midnight">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3E9455E2-DBA5-444B-983B-338104922F0B}"/>
              </a:ext>
            </a:extLst>
          </p:cNvPr>
          <p:cNvSpPr/>
          <p:nvPr userDrawn="1"/>
        </p:nvSpPr>
        <p:spPr bwMode="gray">
          <a:xfrm>
            <a:off x="-165100" y="-152400"/>
            <a:ext cx="3871407" cy="6553184"/>
          </a:xfrm>
          <a:prstGeom prst="roundRect">
            <a:avLst>
              <a:gd name="adj" fmla="val 2097"/>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prstClr val="white"/>
              </a:solidFill>
            </a:endParaRPr>
          </a:p>
        </p:txBody>
      </p:sp>
      <p:sp>
        <p:nvSpPr>
          <p:cNvPr id="7" name="Text Placeholder 3">
            <a:extLst>
              <a:ext uri="{FF2B5EF4-FFF2-40B4-BE49-F238E27FC236}">
                <a16:creationId xmlns:a16="http://schemas.microsoft.com/office/drawing/2014/main" id="{9D7EA0E4-8B51-4149-A2B3-E1579FBE52F7}"/>
              </a:ext>
            </a:extLst>
          </p:cNvPr>
          <p:cNvSpPr>
            <a:spLocks noGrp="1"/>
          </p:cNvSpPr>
          <p:nvPr>
            <p:ph type="body" sz="quarter" idx="10"/>
          </p:nvPr>
        </p:nvSpPr>
        <p:spPr bwMode="gray">
          <a:xfrm>
            <a:off x="493713" y="2673350"/>
            <a:ext cx="2606675" cy="3497264"/>
          </a:xfrm>
          <a:prstGeom prst="rect">
            <a:avLst/>
          </a:prstGeo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173736" indent="-173736">
              <a:buFont typeface="Arial" panose="020B0604020202020204" pitchFamily="34" charset="0"/>
              <a:buChar cha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0" name="Subtitle">
            <a:extLst>
              <a:ext uri="{FF2B5EF4-FFF2-40B4-BE49-F238E27FC236}">
                <a16:creationId xmlns:a16="http://schemas.microsoft.com/office/drawing/2014/main" id="{E14C6BC6-74EB-7B49-9E33-6B520E760449}"/>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3" name="Footer Placeholder 2">
            <a:extLst>
              <a:ext uri="{FF2B5EF4-FFF2-40B4-BE49-F238E27FC236}">
                <a16:creationId xmlns:a16="http://schemas.microsoft.com/office/drawing/2014/main" id="{BADBDD29-6084-FC4C-BC05-D397C443DF46}"/>
              </a:ext>
            </a:extLst>
          </p:cNvPr>
          <p:cNvSpPr>
            <a:spLocks noGrp="1"/>
          </p:cNvSpPr>
          <p:nvPr>
            <p:ph type="ftr" sz="quarter" idx="16"/>
          </p:nvPr>
        </p:nvSpPr>
        <p:spPr bwMode="gray">
          <a:xfrm>
            <a:off x="495299"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dirty="0"/>
              <a:t>Source sample text</a:t>
            </a:r>
          </a:p>
        </p:txBody>
      </p:sp>
      <p:sp>
        <p:nvSpPr>
          <p:cNvPr id="15" name="Title 1">
            <a:extLst>
              <a:ext uri="{FF2B5EF4-FFF2-40B4-BE49-F238E27FC236}">
                <a16:creationId xmlns:a16="http://schemas.microsoft.com/office/drawing/2014/main" id="{F2533761-7353-8947-9BE2-92591B487503}"/>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250082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Large Circle White">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chemeClr val="bg1"/>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3" name="Title 2">
            <a:extLst>
              <a:ext uri="{FF2B5EF4-FFF2-40B4-BE49-F238E27FC236}">
                <a16:creationId xmlns:a16="http://schemas.microsoft.com/office/drawing/2014/main" id="{9274620C-1F0C-B343-A2E5-A5600D2942C7}"/>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DB79993B-4669-3B44-8D38-0850A481575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5" name="Content Placeholder 4">
            <a:extLst>
              <a:ext uri="{FF2B5EF4-FFF2-40B4-BE49-F238E27FC236}">
                <a16:creationId xmlns:a16="http://schemas.microsoft.com/office/drawing/2014/main" id="{7886FD52-112E-4B46-B4D5-B3FE40596000}"/>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6" name="Text Placeholder 29">
            <a:extLst>
              <a:ext uri="{FF2B5EF4-FFF2-40B4-BE49-F238E27FC236}">
                <a16:creationId xmlns:a16="http://schemas.microsoft.com/office/drawing/2014/main" id="{CF338098-9C38-5C41-9F6E-C2DB635628EC}"/>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385159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Large Circle Nickel">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chemeClr val="accent6">
              <a:lumMod val="40000"/>
              <a:lumOff val="60000"/>
            </a:schemeClr>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BBA70238-BC86-4481-AEB5-B9031B393928}"/>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2" name="Title 2">
            <a:extLst>
              <a:ext uri="{FF2B5EF4-FFF2-40B4-BE49-F238E27FC236}">
                <a16:creationId xmlns:a16="http://schemas.microsoft.com/office/drawing/2014/main" id="{A2AFDEB2-8AAA-DE48-8DBA-6BF9EF6D704E}"/>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61AD48BB-8517-C148-BF3A-87733F917AD1}"/>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5" name="Content Placeholder 4">
            <a:extLst>
              <a:ext uri="{FF2B5EF4-FFF2-40B4-BE49-F238E27FC236}">
                <a16:creationId xmlns:a16="http://schemas.microsoft.com/office/drawing/2014/main" id="{920545EE-653F-B041-A734-672192C04363}"/>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6" name="Text Placeholder 29">
            <a:extLst>
              <a:ext uri="{FF2B5EF4-FFF2-40B4-BE49-F238E27FC236}">
                <a16:creationId xmlns:a16="http://schemas.microsoft.com/office/drawing/2014/main" id="{BB10DE64-85FB-C740-B1EC-0DEBE80A912F}"/>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37039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Large Circle Blue">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10550D71-4DDC-433E-91D6-8DB10965057B}"/>
              </a:ext>
            </a:extLst>
          </p:cNvPr>
          <p:cNvSpPr>
            <a:spLocks/>
          </p:cNvSpPr>
          <p:nvPr userDrawn="1"/>
        </p:nvSpPr>
        <p:spPr bwMode="ltGray">
          <a:xfrm>
            <a:off x="7517108" y="-857339"/>
            <a:ext cx="8359183" cy="8572678"/>
          </a:xfrm>
          <a:prstGeom prst="ellipse">
            <a:avLst/>
          </a:prstGeom>
          <a:solidFill>
            <a:schemeClr val="accent1"/>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8" name="Footer Placeholder 2">
            <a:extLst>
              <a:ext uri="{FF2B5EF4-FFF2-40B4-BE49-F238E27FC236}">
                <a16:creationId xmlns:a16="http://schemas.microsoft.com/office/drawing/2014/main" id="{9D5E8CCD-FCF9-4B0B-A62F-907B1C0EFCEC}"/>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7" name="Title 2">
            <a:extLst>
              <a:ext uri="{FF2B5EF4-FFF2-40B4-BE49-F238E27FC236}">
                <a16:creationId xmlns:a16="http://schemas.microsoft.com/office/drawing/2014/main" id="{7B246259-76D6-B74C-A64A-CCBFC5D7D85B}"/>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8" name="Subtitle">
            <a:extLst>
              <a:ext uri="{FF2B5EF4-FFF2-40B4-BE49-F238E27FC236}">
                <a16:creationId xmlns:a16="http://schemas.microsoft.com/office/drawing/2014/main" id="{0AB770EA-5649-754F-967C-C4716DA97A16}"/>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9" name="Content Placeholder 4">
            <a:extLst>
              <a:ext uri="{FF2B5EF4-FFF2-40B4-BE49-F238E27FC236}">
                <a16:creationId xmlns:a16="http://schemas.microsoft.com/office/drawing/2014/main" id="{681C9D64-9B88-4044-9799-D79122BD3557}"/>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2" name="Text Placeholder 29">
            <a:extLst>
              <a:ext uri="{FF2B5EF4-FFF2-40B4-BE49-F238E27FC236}">
                <a16:creationId xmlns:a16="http://schemas.microsoft.com/office/drawing/2014/main" id="{627AF1A1-6C92-6240-81FA-2147DD27EC94}"/>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450172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Large Circle Gun Metal">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826177F-FC3F-2F42-98BC-69EF3FD7FC45}"/>
              </a:ext>
            </a:extLst>
          </p:cNvPr>
          <p:cNvSpPr>
            <a:spLocks/>
          </p:cNvSpPr>
          <p:nvPr userDrawn="1"/>
        </p:nvSpPr>
        <p:spPr bwMode="ltGray">
          <a:xfrm>
            <a:off x="7517108" y="-857339"/>
            <a:ext cx="8359183" cy="8572678"/>
          </a:xfrm>
          <a:prstGeom prst="ellipse">
            <a:avLst/>
          </a:prstGeom>
          <a:solidFill>
            <a:schemeClr val="accent5"/>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D5CEE6F9-1E4B-4C9A-946F-D83A264DC746}"/>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2" name="Title 2">
            <a:extLst>
              <a:ext uri="{FF2B5EF4-FFF2-40B4-BE49-F238E27FC236}">
                <a16:creationId xmlns:a16="http://schemas.microsoft.com/office/drawing/2014/main" id="{0B7058E8-725E-C84D-AF48-4FAF9C2EB9F6}"/>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46859A5A-C3CA-B947-AA31-16540E8ED234}"/>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5" name="Content Placeholder 4">
            <a:extLst>
              <a:ext uri="{FF2B5EF4-FFF2-40B4-BE49-F238E27FC236}">
                <a16:creationId xmlns:a16="http://schemas.microsoft.com/office/drawing/2014/main" id="{82799493-50F9-C645-A15F-AF98EB7D8D59}"/>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6" name="Text Placeholder 29">
            <a:extLst>
              <a:ext uri="{FF2B5EF4-FFF2-40B4-BE49-F238E27FC236}">
                <a16:creationId xmlns:a16="http://schemas.microsoft.com/office/drawing/2014/main" id="{1A833B55-A7C3-854B-BA7F-F4BD4B65F5D8}"/>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579517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QC Research">
    <p:spTree>
      <p:nvGrpSpPr>
        <p:cNvPr id="1" name=""/>
        <p:cNvGrpSpPr/>
        <p:nvPr/>
      </p:nvGrpSpPr>
      <p:grpSpPr>
        <a:xfrm>
          <a:off x="0" y="0"/>
          <a:ext cx="0" cy="0"/>
          <a:chOff x="0" y="0"/>
          <a:chExt cx="0" cy="0"/>
        </a:xfrm>
      </p:grpSpPr>
      <p:sp>
        <p:nvSpPr>
          <p:cNvPr id="6" name="Text Placeholder 7"/>
          <p:cNvSpPr>
            <a:spLocks noGrp="1"/>
          </p:cNvSpPr>
          <p:nvPr>
            <p:ph type="body" sz="quarter" idx="11" hasCustomPrompt="1"/>
          </p:nvPr>
        </p:nvSpPr>
        <p:spPr>
          <a:xfrm>
            <a:off x="759717" y="5690705"/>
            <a:ext cx="9144000" cy="476250"/>
          </a:xfrm>
          <a:prstGeom prst="rect">
            <a:avLst/>
          </a:prstGeo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lang="en-US" sz="2000" kern="1200" baseline="0" dirty="0">
                <a:solidFill>
                  <a:schemeClr val="bg1"/>
                </a:solidFill>
                <a:effectLst>
                  <a:outerShdw blurRad="50800" dist="38100" dir="2700000" algn="tl" rotWithShape="0">
                    <a:prstClr val="black">
                      <a:alpha val="40000"/>
                    </a:prstClr>
                  </a:outerShdw>
                </a:effectLst>
                <a:latin typeface="+mj-lt"/>
                <a:ea typeface="+mn-ea"/>
                <a:cs typeface="+mn-cs"/>
              </a:defRPr>
            </a:lvl1pPr>
          </a:lstStyle>
          <a:p>
            <a:r>
              <a:rPr lang="en-US" dirty="0"/>
              <a:t>Click to edit author, date, revisions</a:t>
            </a:r>
          </a:p>
        </p:txBody>
      </p:sp>
      <p:sp>
        <p:nvSpPr>
          <p:cNvPr id="7" name="Text Placeholder 7"/>
          <p:cNvSpPr>
            <a:spLocks noGrp="1"/>
          </p:cNvSpPr>
          <p:nvPr>
            <p:ph type="body" sz="quarter" idx="13" hasCustomPrompt="1"/>
          </p:nvPr>
        </p:nvSpPr>
        <p:spPr>
          <a:xfrm>
            <a:off x="759717" y="4697214"/>
            <a:ext cx="9144000" cy="752155"/>
          </a:xfrm>
          <a:prstGeom prst="rect">
            <a:avLst/>
          </a:prstGeo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lang="en-US" sz="3200" kern="1200" baseline="0" dirty="0">
                <a:solidFill>
                  <a:schemeClr val="bg1"/>
                </a:solidFill>
                <a:effectLst>
                  <a:outerShdw blurRad="50800" dist="38100" algn="l" rotWithShape="0">
                    <a:prstClr val="black">
                      <a:alpha val="40000"/>
                    </a:prstClr>
                  </a:outerShdw>
                </a:effectLst>
                <a:latin typeface="+mj-lt"/>
                <a:ea typeface="+mn-ea"/>
                <a:cs typeface="+mn-cs"/>
              </a:defRPr>
            </a:lvl1pPr>
          </a:lstStyle>
          <a:p>
            <a:r>
              <a:rPr lang="en-US" dirty="0"/>
              <a:t>Click to edit author, date, revisions</a:t>
            </a:r>
          </a:p>
        </p:txBody>
      </p:sp>
    </p:spTree>
    <p:extLst>
      <p:ext uri="{BB962C8B-B14F-4D97-AF65-F5344CB8AC3E}">
        <p14:creationId xmlns:p14="http://schemas.microsoft.com/office/powerpoint/2010/main" val="356716362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Large Circle Midnight">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AE47188-2E65-7E46-B32C-E78D883C6DCA}"/>
              </a:ext>
            </a:extLst>
          </p:cNvPr>
          <p:cNvSpPr>
            <a:spLocks/>
          </p:cNvSpPr>
          <p:nvPr userDrawn="1"/>
        </p:nvSpPr>
        <p:spPr bwMode="ltGray">
          <a:xfrm>
            <a:off x="7517108" y="-857339"/>
            <a:ext cx="8359183" cy="8572678"/>
          </a:xfrm>
          <a:prstGeom prst="ellipse">
            <a:avLst/>
          </a:prstGeom>
          <a:solidFill>
            <a:schemeClr val="tx2"/>
          </a:solidFill>
          <a:ln w="25400" cap="flat" cmpd="sng" algn="ctr">
            <a:noFill/>
            <a:prstDash val="solid"/>
          </a:ln>
          <a:effectLst>
            <a:innerShdw blurRad="63500" dist="50800" dir="13500000">
              <a:prstClr val="black">
                <a:alpha val="50000"/>
              </a:prst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a:ln>
                <a:noFill/>
              </a:ln>
              <a:solidFill>
                <a:prstClr val="white"/>
              </a:solidFill>
              <a:effectLst/>
              <a:uLnTx/>
              <a:uFillTx/>
              <a:latin typeface="Microsoft Sans Serif"/>
            </a:endParaRPr>
          </a:p>
        </p:txBody>
      </p:sp>
      <p:sp>
        <p:nvSpPr>
          <p:cNvPr id="11" name="Footer Placeholder 2">
            <a:extLst>
              <a:ext uri="{FF2B5EF4-FFF2-40B4-BE49-F238E27FC236}">
                <a16:creationId xmlns:a16="http://schemas.microsoft.com/office/drawing/2014/main" id="{CA8F4DA7-4CDA-4E93-B875-4157AC85CAEB}"/>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9" name="Title 2">
            <a:extLst>
              <a:ext uri="{FF2B5EF4-FFF2-40B4-BE49-F238E27FC236}">
                <a16:creationId xmlns:a16="http://schemas.microsoft.com/office/drawing/2014/main" id="{3EA31D99-8C5B-7B44-8F12-D57457CBA784}"/>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2" name="Subtitle">
            <a:extLst>
              <a:ext uri="{FF2B5EF4-FFF2-40B4-BE49-F238E27FC236}">
                <a16:creationId xmlns:a16="http://schemas.microsoft.com/office/drawing/2014/main" id="{92784E52-9B2E-7748-80BB-844DED7D24DE}"/>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3" name="Content Placeholder 4">
            <a:extLst>
              <a:ext uri="{FF2B5EF4-FFF2-40B4-BE49-F238E27FC236}">
                <a16:creationId xmlns:a16="http://schemas.microsoft.com/office/drawing/2014/main" id="{260A92EA-6842-964F-864F-6425261A0780}"/>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5" name="Text Placeholder 29">
            <a:extLst>
              <a:ext uri="{FF2B5EF4-FFF2-40B4-BE49-F238E27FC236}">
                <a16:creationId xmlns:a16="http://schemas.microsoft.com/office/drawing/2014/main" id="{EE566E6D-F0F7-6449-A21D-F146C5051BB5}"/>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970750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egue White">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543E5-A8C2-415A-B513-83E9DDD7D875}"/>
              </a:ext>
            </a:extLst>
          </p:cNvPr>
          <p:cNvSpPr/>
          <p:nvPr userDrawn="1"/>
        </p:nvSpPr>
        <p:spPr bwMode="white">
          <a:xfrm>
            <a:off x="-171450" y="-152401"/>
            <a:ext cx="10904538" cy="6516131"/>
          </a:xfrm>
          <a:prstGeom prst="roundRect">
            <a:avLst>
              <a:gd name="adj" fmla="val 1263"/>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useBgFill="1">
        <p:nvSpPr>
          <p:cNvPr id="7" name="TextBox 6">
            <a:extLst>
              <a:ext uri="{FF2B5EF4-FFF2-40B4-BE49-F238E27FC236}">
                <a16:creationId xmlns:a16="http://schemas.microsoft.com/office/drawing/2014/main" id="{54638413-D70F-4C82-943A-883DC7EE381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9" name="Title 1">
            <a:extLst>
              <a:ext uri="{FF2B5EF4-FFF2-40B4-BE49-F238E27FC236}">
                <a16:creationId xmlns:a16="http://schemas.microsoft.com/office/drawing/2014/main" id="{78E31F24-408B-034C-891A-D4CD9B80A98F}"/>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105771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egue Nicke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dirty="0"/>
          </a:p>
        </p:txBody>
      </p:sp>
      <p:sp useBgFill="1">
        <p:nvSpPr>
          <p:cNvPr id="7" name="TextBox 6">
            <a:extLst>
              <a:ext uri="{FF2B5EF4-FFF2-40B4-BE49-F238E27FC236}">
                <a16:creationId xmlns:a16="http://schemas.microsoft.com/office/drawing/2014/main" id="{C6A32BF6-92C8-4C58-84FE-3471A39CCB3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60767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C48B92C6-8BAB-46BE-82E1-29A041E97FB8}"/>
              </a:ext>
            </a:extLst>
          </p:cNvPr>
          <p:cNvSpPr/>
          <p:nvPr userDrawn="1"/>
        </p:nvSpPr>
        <p:spPr bwMode="white">
          <a:xfrm>
            <a:off x="-171450" y="-152401"/>
            <a:ext cx="10904538" cy="6516131"/>
          </a:xfrm>
          <a:prstGeom prst="roundRect">
            <a:avLst>
              <a:gd name="adj" fmla="val 1263"/>
            </a:avLst>
          </a:prstGeom>
          <a:solidFill>
            <a:schemeClr val="accent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useBgFill="1">
        <p:nvSpPr>
          <p:cNvPr id="7" name="TextBox 6">
            <a:extLst>
              <a:ext uri="{FF2B5EF4-FFF2-40B4-BE49-F238E27FC236}">
                <a16:creationId xmlns:a16="http://schemas.microsoft.com/office/drawing/2014/main" id="{A839D361-70C4-4B18-90C2-B20B1840819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31" name="Title 1">
            <a:extLst>
              <a:ext uri="{FF2B5EF4-FFF2-40B4-BE49-F238E27FC236}">
                <a16:creationId xmlns:a16="http://schemas.microsoft.com/office/drawing/2014/main" id="{93EDA90E-CAE4-B04E-BBDA-181C0E0E04D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
        <p:nvSpPr>
          <p:cNvPr id="32" name="Subtitle">
            <a:extLst>
              <a:ext uri="{FF2B5EF4-FFF2-40B4-BE49-F238E27FC236}">
                <a16:creationId xmlns:a16="http://schemas.microsoft.com/office/drawing/2014/main" id="{12BC0725-E8C3-0C43-AD45-92349F42DC34}"/>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365681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Segue Gun Meta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7CE32B64-C251-4C4C-A56C-B92D3C6A25F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170178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egue Midnigh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AA4728B9-36CC-4C38-86C2-33658162EEF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4247053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egue White 2">
    <p:bg>
      <p:bgPr>
        <a:solidFill>
          <a:srgbClr val="FFFFFF"/>
        </a:solid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AAB543E5-A8C2-415A-B513-83E9DDD7D875}"/>
              </a:ext>
            </a:extLst>
          </p:cNvPr>
          <p:cNvSpPr/>
          <p:nvPr userDrawn="1"/>
        </p:nvSpPr>
        <p:spPr bwMode="white">
          <a:xfrm>
            <a:off x="-171450" y="-152401"/>
            <a:ext cx="10904538" cy="6516131"/>
          </a:xfrm>
          <a:prstGeom prst="roundRect">
            <a:avLst>
              <a:gd name="adj" fmla="val 1263"/>
            </a:avLst>
          </a:prstGeom>
          <a:solidFill>
            <a:srgbClr val="FAFBF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F603D9F3-6FA5-469F-9181-86CC97E8974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12726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Segu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3DAE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3841F9B5-F853-4C20-BCF8-7D15B54BF83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72213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Segue Blue 2">
    <p:bg>
      <p:bgPr>
        <a:solidFill>
          <a:schemeClr val="accent1"/>
        </a:solidFill>
        <a:effectLst/>
      </p:bgPr>
    </p:bg>
    <p:spTree>
      <p:nvGrpSpPr>
        <p:cNvPr id="1" name=""/>
        <p:cNvGrpSpPr/>
        <p:nvPr/>
      </p:nvGrpSpPr>
      <p:grpSpPr>
        <a:xfrm>
          <a:off x="0" y="0"/>
          <a:ext cx="0" cy="0"/>
          <a:chOff x="0" y="0"/>
          <a:chExt cx="0" cy="0"/>
        </a:xfrm>
      </p:grpSpPr>
      <p:sp>
        <p:nvSpPr>
          <p:cNvPr id="24" name="Rectangle: Rounded Corners 23">
            <a:extLst>
              <a:ext uri="{FF2B5EF4-FFF2-40B4-BE49-F238E27FC236}">
                <a16:creationId xmlns:a16="http://schemas.microsoft.com/office/drawing/2014/main" id="{C48B92C6-8BAB-46BE-82E1-29A041E97FB8}"/>
              </a:ext>
            </a:extLst>
          </p:cNvPr>
          <p:cNvSpPr/>
          <p:nvPr userDrawn="1"/>
        </p:nvSpPr>
        <p:spPr bwMode="white">
          <a:xfrm>
            <a:off x="-171450" y="-152401"/>
            <a:ext cx="10904538" cy="6516131"/>
          </a:xfrm>
          <a:prstGeom prst="roundRect">
            <a:avLst>
              <a:gd name="adj" fmla="val 1263"/>
            </a:avLst>
          </a:prstGeom>
          <a:solidFill>
            <a:srgbClr val="214DC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itle 1">
            <a:extLst>
              <a:ext uri="{FF2B5EF4-FFF2-40B4-BE49-F238E27FC236}">
                <a16:creationId xmlns:a16="http://schemas.microsoft.com/office/drawing/2014/main" id="{ADAEEFC9-1B97-4F96-826D-993D38DFD5B6}"/>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C0846825-3B82-433C-A5FE-F64843A6F77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95875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Segue Gun Metal 2">
    <p:bg>
      <p:bgPr>
        <a:solidFill>
          <a:schemeClr val="accent5"/>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rgbClr val="44536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823BF95D-7718-4DE0-9AC8-CE8121ED2C7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948562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ection Divider">
    <p:spTree>
      <p:nvGrpSpPr>
        <p:cNvPr id="1" name=""/>
        <p:cNvGrpSpPr/>
        <p:nvPr/>
      </p:nvGrpSpPr>
      <p:grpSpPr>
        <a:xfrm>
          <a:off x="0" y="0"/>
          <a:ext cx="0" cy="0"/>
          <a:chOff x="0" y="0"/>
          <a:chExt cx="0" cy="0"/>
        </a:xfrm>
      </p:grpSpPr>
      <p:pic>
        <p:nvPicPr>
          <p:cNvPr id="5" name="Picture 4" descr="QCR-Sub-Title-Slide-300dpi-with-flat-BG2.jp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itle 1"/>
          <p:cNvSpPr>
            <a:spLocks noGrp="1"/>
          </p:cNvSpPr>
          <p:nvPr>
            <p:ph type="title" hasCustomPrompt="1"/>
          </p:nvPr>
        </p:nvSpPr>
        <p:spPr>
          <a:xfrm>
            <a:off x="620892" y="533396"/>
            <a:ext cx="10013243" cy="1176866"/>
          </a:xfrm>
          <a:prstGeom prst="rect">
            <a:avLst/>
          </a:prstGeom>
        </p:spPr>
        <p:txBody>
          <a:bodyPr anchor="t" anchorCtr="0">
            <a:noAutofit/>
          </a:bodyPr>
          <a:lstStyle>
            <a:lvl1pPr algn="l">
              <a:defRPr lang="en-US" sz="3600" kern="1200" spc="0" dirty="0">
                <a:solidFill>
                  <a:schemeClr val="accent1">
                    <a:lumMod val="50000"/>
                  </a:schemeClr>
                </a:solidFill>
                <a:effectLst/>
                <a:latin typeface="+mj-lt"/>
                <a:ea typeface="+mn-ea"/>
                <a:cs typeface="+mn-cs"/>
              </a:defRPr>
            </a:lvl1pPr>
          </a:lstStyle>
          <a:p>
            <a:r>
              <a:rPr lang="en-US" dirty="0"/>
              <a:t>Click to edit Title</a:t>
            </a:r>
          </a:p>
        </p:txBody>
      </p:sp>
      <p:sp>
        <p:nvSpPr>
          <p:cNvPr id="11" name="Text Placeholder 4"/>
          <p:cNvSpPr>
            <a:spLocks noGrp="1"/>
          </p:cNvSpPr>
          <p:nvPr>
            <p:ph type="body" sz="quarter" idx="11" hasCustomPrompt="1"/>
          </p:nvPr>
        </p:nvSpPr>
        <p:spPr>
          <a:xfrm>
            <a:off x="622045" y="1779945"/>
            <a:ext cx="8623555" cy="379056"/>
          </a:xfrm>
          <a:prstGeom prst="rect">
            <a:avLst/>
          </a:prstGeom>
        </p:spPr>
        <p:txBody>
          <a:bodyPr>
            <a:normAutofit/>
          </a:bodyPr>
          <a:lstStyle>
            <a:lvl1pPr marL="0" indent="0">
              <a:buNone/>
              <a:defRPr lang="en-US" sz="1800" kern="1200" baseline="0" dirty="0" smtClean="0">
                <a:solidFill>
                  <a:srgbClr val="254061"/>
                </a:solidFill>
                <a:effectLst/>
                <a:latin typeface="+mj-lt"/>
                <a:ea typeface="+mn-ea"/>
                <a:cs typeface="+mn-cs"/>
              </a:defRPr>
            </a:lvl1pPr>
          </a:lstStyle>
          <a:p>
            <a:pPr lvl="0"/>
            <a:r>
              <a:rPr lang="en-US" dirty="0"/>
              <a:t>Click to edit subtitle if needed</a:t>
            </a:r>
          </a:p>
        </p:txBody>
      </p:sp>
      <p:sp>
        <p:nvSpPr>
          <p:cNvPr id="9" name="Rectangle 8"/>
          <p:cNvSpPr>
            <a:spLocks noGrp="1" noChangeArrowheads="1"/>
          </p:cNvSpPr>
          <p:nvPr userDrawn="1"/>
        </p:nvSpPr>
        <p:spPr>
          <a:xfrm>
            <a:off x="7863157" y="6550269"/>
            <a:ext cx="4452135" cy="307731"/>
          </a:xfrm>
          <a:prstGeom prst="rect">
            <a:avLst/>
          </a:prstGeom>
          <a:noFill/>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eaLnBrk="1" hangingPunct="1"/>
            <a:r>
              <a:rPr lang="en-US" sz="1000" dirty="0">
                <a:solidFill>
                  <a:schemeClr val="bg1"/>
                </a:solidFill>
              </a:rPr>
              <a:t>Confidential and Proprietary – Qualcomm</a:t>
            </a:r>
            <a:r>
              <a:rPr lang="en-US" sz="1000" baseline="0" dirty="0">
                <a:solidFill>
                  <a:schemeClr val="bg1"/>
                </a:solidFill>
              </a:rPr>
              <a:t> Technologies, Inc.</a:t>
            </a:r>
            <a:endParaRPr lang="en-US" sz="1000" dirty="0">
              <a:solidFill>
                <a:schemeClr val="bg1"/>
              </a:solidFill>
            </a:endParaRPr>
          </a:p>
        </p:txBody>
      </p:sp>
    </p:spTree>
    <p:extLst>
      <p:ext uri="{BB962C8B-B14F-4D97-AF65-F5344CB8AC3E}">
        <p14:creationId xmlns:p14="http://schemas.microsoft.com/office/powerpoint/2010/main" val="2636138893"/>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Segue Midnight 2">
    <p:bg>
      <p:bgPr>
        <a:solidFill>
          <a:schemeClr val="tx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rgbClr val="09213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noProof="0">
              <a:solidFill>
                <a:prstClr val="white"/>
              </a:solidFill>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BDE28682-BC81-4484-9601-E7A0639BC8C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31334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Quote White">
    <p:bg>
      <p:bgPr>
        <a:gradFill>
          <a:gsLst>
            <a:gs pos="4000">
              <a:schemeClr val="bg1"/>
            </a:gs>
            <a:gs pos="35000">
              <a:schemeClr val="accent6">
                <a:lumMod val="20000"/>
                <a:lumOff val="80000"/>
              </a:schemeClr>
            </a:gs>
            <a:gs pos="100000">
              <a:schemeClr val="accent6">
                <a:lumMod val="40000"/>
                <a:lumOff val="60000"/>
              </a:schemeClr>
            </a:gs>
          </a:gsLst>
          <a:lin ang="2700000" scaled="1"/>
        </a:gradFill>
        <a:effectLst/>
      </p:bgPr>
    </p:bg>
    <p:spTree>
      <p:nvGrpSpPr>
        <p:cNvPr id="1" name=""/>
        <p:cNvGrpSpPr/>
        <p:nvPr/>
      </p:nvGrpSpPr>
      <p:grpSpPr>
        <a:xfrm>
          <a:off x="0" y="0"/>
          <a:ext cx="0" cy="0"/>
          <a:chOff x="0" y="0"/>
          <a:chExt cx="0" cy="0"/>
        </a:xfrm>
      </p:grpSpPr>
      <p:sp useBgFill="1">
        <p:nvSpPr>
          <p:cNvPr id="13" name="TextBox 12">
            <a:extLst>
              <a:ext uri="{FF2B5EF4-FFF2-40B4-BE49-F238E27FC236}">
                <a16:creationId xmlns:a16="http://schemas.microsoft.com/office/drawing/2014/main" id="{3A8F2B27-586E-4B2D-8242-71C53099480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47">
            <a:extLst>
              <a:ext uri="{FF2B5EF4-FFF2-40B4-BE49-F238E27FC236}">
                <a16:creationId xmlns:a16="http://schemas.microsoft.com/office/drawing/2014/main" id="{0A9A91B8-A650-FF42-8B84-8EE8AA9B4732}"/>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B5E7CF3F-BD3B-7D42-BDAB-A4F74F05340E}"/>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82B27882-C065-5746-8F41-9F6ECE7B8919}"/>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tx2"/>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1216494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Quote Nickel">
    <p:bg>
      <p:bgPr>
        <a:gradFill>
          <a:gsLst>
            <a:gs pos="4000">
              <a:schemeClr val="accent6">
                <a:lumMod val="40000"/>
                <a:lumOff val="60000"/>
              </a:schemeClr>
            </a:gs>
            <a:gs pos="40000">
              <a:schemeClr val="accent6">
                <a:lumMod val="60000"/>
                <a:lumOff val="40000"/>
              </a:schemeClr>
            </a:gs>
            <a:gs pos="100000">
              <a:schemeClr val="accent6"/>
            </a:gs>
          </a:gsLst>
          <a:lin ang="2700000" scaled="1"/>
        </a:gradFill>
        <a:effectLst/>
      </p:bgPr>
    </p:bg>
    <p:spTree>
      <p:nvGrpSpPr>
        <p:cNvPr id="1" name=""/>
        <p:cNvGrpSpPr/>
        <p:nvPr/>
      </p:nvGrpSpPr>
      <p:grpSpPr>
        <a:xfrm>
          <a:off x="0" y="0"/>
          <a:ext cx="0" cy="0"/>
          <a:chOff x="0" y="0"/>
          <a:chExt cx="0" cy="0"/>
        </a:xfrm>
      </p:grpSpPr>
      <p:sp useBgFill="1">
        <p:nvSpPr>
          <p:cNvPr id="14" name="TextBox 13">
            <a:extLst>
              <a:ext uri="{FF2B5EF4-FFF2-40B4-BE49-F238E27FC236}">
                <a16:creationId xmlns:a16="http://schemas.microsoft.com/office/drawing/2014/main" id="{B4FBE8A2-5219-448C-AEDC-F83A3DE4E14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47">
            <a:extLst>
              <a:ext uri="{FF2B5EF4-FFF2-40B4-BE49-F238E27FC236}">
                <a16:creationId xmlns:a16="http://schemas.microsoft.com/office/drawing/2014/main" id="{A2F7BADB-3391-9744-BEE5-43CB8B0262A2}"/>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233A71B2-4B0B-7C4A-A016-0D15C51DE1F2}"/>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9AEDA435-60E2-A642-AF9F-76D94424393A}"/>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tx2"/>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1969912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Quote Blue">
    <p:bg>
      <p:bgPr>
        <a:gradFill>
          <a:gsLst>
            <a:gs pos="4000">
              <a:srgbClr val="355FE0"/>
            </a:gs>
            <a:gs pos="35000">
              <a:schemeClr val="accent1"/>
            </a:gs>
            <a:gs pos="100000">
              <a:srgbClr val="0033B4"/>
            </a:gs>
          </a:gsLst>
          <a:lin ang="2700000" scaled="1"/>
        </a:gradFill>
        <a:effectLst/>
      </p:bgPr>
    </p:bg>
    <p:spTree>
      <p:nvGrpSpPr>
        <p:cNvPr id="1" name=""/>
        <p:cNvGrpSpPr/>
        <p:nvPr/>
      </p:nvGrpSpPr>
      <p:grpSpPr>
        <a:xfrm>
          <a:off x="0" y="0"/>
          <a:ext cx="0" cy="0"/>
          <a:chOff x="0" y="0"/>
          <a:chExt cx="0" cy="0"/>
        </a:xfrm>
      </p:grpSpPr>
      <p:sp>
        <p:nvSpPr>
          <p:cNvPr id="11" name="Text Placeholder 47">
            <a:extLst>
              <a:ext uri="{FF2B5EF4-FFF2-40B4-BE49-F238E27FC236}">
                <a16:creationId xmlns:a16="http://schemas.microsoft.com/office/drawing/2014/main" id="{BAC4BF12-B8EA-F047-93AC-C45226964A8D}"/>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9" name="Text Placeholder 43">
            <a:extLst>
              <a:ext uri="{FF2B5EF4-FFF2-40B4-BE49-F238E27FC236}">
                <a16:creationId xmlns:a16="http://schemas.microsoft.com/office/drawing/2014/main" id="{3278FA1E-1A1D-1D48-908F-C0816E40AB17}"/>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bg1"/>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useBgFill="1">
        <p:nvSpPr>
          <p:cNvPr id="10" name="TextBox 9">
            <a:extLst>
              <a:ext uri="{FF2B5EF4-FFF2-40B4-BE49-F238E27FC236}">
                <a16:creationId xmlns:a16="http://schemas.microsoft.com/office/drawing/2014/main" id="{A2C34631-9124-4E94-91D3-2DDEDA0C5F2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12" name="Text Placeholder 49">
            <a:extLst>
              <a:ext uri="{FF2B5EF4-FFF2-40B4-BE49-F238E27FC236}">
                <a16:creationId xmlns:a16="http://schemas.microsoft.com/office/drawing/2014/main" id="{2F54F312-D712-9F4D-8B66-773B1F3A753E}"/>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389525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Quote Gunmetal">
    <p:bg>
      <p:bgPr>
        <a:gradFill>
          <a:gsLst>
            <a:gs pos="4000">
              <a:srgbClr val="586B8A"/>
            </a:gs>
            <a:gs pos="35000">
              <a:schemeClr val="accent5"/>
            </a:gs>
            <a:gs pos="100000">
              <a:srgbClr val="2F394B"/>
            </a:gs>
          </a:gsLst>
          <a:lin ang="2700000" scaled="1"/>
        </a:gradFill>
        <a:effectLst/>
      </p:bgPr>
    </p:bg>
    <p:spTree>
      <p:nvGrpSpPr>
        <p:cNvPr id="1" name=""/>
        <p:cNvGrpSpPr/>
        <p:nvPr/>
      </p:nvGrpSpPr>
      <p:grpSpPr>
        <a:xfrm>
          <a:off x="0" y="0"/>
          <a:ext cx="0" cy="0"/>
          <a:chOff x="0" y="0"/>
          <a:chExt cx="0" cy="0"/>
        </a:xfrm>
      </p:grpSpPr>
      <p:sp useBgFill="1">
        <p:nvSpPr>
          <p:cNvPr id="15" name="TextBox 14">
            <a:extLst>
              <a:ext uri="{FF2B5EF4-FFF2-40B4-BE49-F238E27FC236}">
                <a16:creationId xmlns:a16="http://schemas.microsoft.com/office/drawing/2014/main" id="{8F3FC196-68A8-4CB6-B2DE-6754201786A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47">
            <a:extLst>
              <a:ext uri="{FF2B5EF4-FFF2-40B4-BE49-F238E27FC236}">
                <a16:creationId xmlns:a16="http://schemas.microsoft.com/office/drawing/2014/main" id="{FA5C1A55-A7FD-634C-A0DD-2F5E7ED9633F}"/>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2">
                    <a:lumMod val="60000"/>
                    <a:lumOff val="40000"/>
                  </a:schemeClr>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3AFEEAB1-7A23-D941-BDA6-524848C38751}"/>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2">
                    <a:lumMod val="60000"/>
                    <a:lumOff val="40000"/>
                  </a:schemeClr>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14862A1D-6971-7649-A4FD-7FF52B799757}"/>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1470799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Quote Midnigh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useBgFill="1">
        <p:nvSpPr>
          <p:cNvPr id="14" name="TextBox 13">
            <a:extLst>
              <a:ext uri="{FF2B5EF4-FFF2-40B4-BE49-F238E27FC236}">
                <a16:creationId xmlns:a16="http://schemas.microsoft.com/office/drawing/2014/main" id="{8D626992-2D20-4811-BB9A-D4BF0A7306DF}"/>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47">
            <a:extLst>
              <a:ext uri="{FF2B5EF4-FFF2-40B4-BE49-F238E27FC236}">
                <a16:creationId xmlns:a16="http://schemas.microsoft.com/office/drawing/2014/main" id="{3FDFC356-FA50-5545-9192-D32F635E6175}"/>
              </a:ext>
            </a:extLst>
          </p:cNvPr>
          <p:cNvSpPr>
            <a:spLocks noGrp="1"/>
          </p:cNvSpPr>
          <p:nvPr>
            <p:ph type="body" sz="quarter" idx="11"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accent3"/>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8" name="Text Placeholder 43">
            <a:extLst>
              <a:ext uri="{FF2B5EF4-FFF2-40B4-BE49-F238E27FC236}">
                <a16:creationId xmlns:a16="http://schemas.microsoft.com/office/drawing/2014/main" id="{C7A35B22-84BA-4942-9B72-5B1075329A9B}"/>
              </a:ext>
            </a:extLst>
          </p:cNvPr>
          <p:cNvSpPr>
            <a:spLocks noGrp="1"/>
          </p:cNvSpPr>
          <p:nvPr>
            <p:ph type="body" sz="quarter" idx="10" hasCustomPrompt="1"/>
          </p:nvPr>
        </p:nvSpPr>
        <p:spPr bwMode="black">
          <a:xfrm>
            <a:off x="495301" y="6127695"/>
            <a:ext cx="3200400" cy="269442"/>
          </a:xfrm>
          <a:prstGeom prst="rect">
            <a:avLst/>
          </a:prstGeom>
        </p:spPr>
        <p:txBody>
          <a:bodyPr anchor="ctr"/>
          <a:lstStyle>
            <a:lvl1pPr marL="0" indent="0" algn="l">
              <a:lnSpc>
                <a:spcPct val="90000"/>
              </a:lnSpc>
              <a:spcBef>
                <a:spcPts val="900"/>
              </a:spcBef>
              <a:spcAft>
                <a:spcPts val="900"/>
              </a:spcAft>
              <a:buNone/>
              <a:defRPr sz="1600" b="0">
                <a:solidFill>
                  <a:schemeClr val="accent3"/>
                </a:solidFill>
                <a:latin typeface="+mn-lt"/>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a:t>
            </a:r>
          </a:p>
        </p:txBody>
      </p:sp>
      <p:sp>
        <p:nvSpPr>
          <p:cNvPr id="9" name="Text Placeholder 49">
            <a:extLst>
              <a:ext uri="{FF2B5EF4-FFF2-40B4-BE49-F238E27FC236}">
                <a16:creationId xmlns:a16="http://schemas.microsoft.com/office/drawing/2014/main" id="{E0666273-162B-D24C-AF15-5645BD21EA4B}"/>
              </a:ext>
            </a:extLst>
          </p:cNvPr>
          <p:cNvSpPr>
            <a:spLocks noGrp="1"/>
          </p:cNvSpPr>
          <p:nvPr>
            <p:ph type="body" sz="quarter" idx="12" hasCustomPrompt="1"/>
          </p:nvPr>
        </p:nvSpPr>
        <p:spPr bwMode="black">
          <a:xfrm>
            <a:off x="495299" y="2087461"/>
            <a:ext cx="11201401" cy="2304256"/>
          </a:xfrm>
          <a:prstGeom prst="rect">
            <a:avLst/>
          </a:prstGeom>
        </p:spPr>
        <p:txBody>
          <a:bodyPr anchor="ctr"/>
          <a:lstStyle>
            <a:lvl1pPr marL="0" indent="0" algn="ctr">
              <a:lnSpc>
                <a:spcPct val="90000"/>
              </a:lnSpc>
              <a:spcBef>
                <a:spcPts val="900"/>
              </a:spcBef>
              <a:spcAft>
                <a:spcPts val="900"/>
              </a:spcAft>
              <a:buFont typeface="Microsoft Sans Serif" panose="020B0604020202020204" pitchFamily="34" charset="0"/>
              <a:buChar char="​"/>
              <a:defRPr sz="72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Enter a quote or big statement here</a:t>
            </a:r>
          </a:p>
        </p:txBody>
      </p:sp>
    </p:spTree>
    <p:extLst>
      <p:ext uri="{BB962C8B-B14F-4D97-AF65-F5344CB8AC3E}">
        <p14:creationId xmlns:p14="http://schemas.microsoft.com/office/powerpoint/2010/main" val="37642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Thank You White">
    <p:bg>
      <p:bgPr>
        <a:solidFill>
          <a:schemeClr val="bg1"/>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20000"/>
              <a:lumOff val="8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5" name="TextBox 24">
            <a:extLst>
              <a:ext uri="{FF2B5EF4-FFF2-40B4-BE49-F238E27FC236}">
                <a16:creationId xmlns:a16="http://schemas.microsoft.com/office/drawing/2014/main" id="{E62551AF-526D-428B-862C-907D5068C57C}"/>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40000"/>
                    <a:lumOff val="6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40000"/>
                    <a:lumOff val="60000"/>
                  </a:schemeClr>
                </a:solidFill>
                <a:effectLst>
                  <a:innerShdw blurRad="25400" dist="12700" dir="13500000">
                    <a:prstClr val="black">
                      <a:alpha val="50000"/>
                    </a:prstClr>
                  </a:innerShdw>
                </a:effectLst>
                <a:uLnTx/>
                <a:uFillTx/>
              </a:rPr>
              <a:t>u</a:t>
            </a: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240CB999-22A0-46AB-A8C0-ECA2194DD7CE}"/>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037BF4F0-4AF7-43B0-B58F-B8A9FEB92AB1}"/>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BDE2D70C-CCEE-498D-8253-F7EEB59C60BA}"/>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64D2B08B-0E0A-4BCE-9EDE-20C18F0CF2A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F5E18369-1C0F-410D-B7EA-12091ADB1CB2}"/>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CA0E705D-01FA-4912-9DD0-F7FA4F1515BB}"/>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5080B7B8-3B9F-4A84-8692-BBDDEF3F86F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015D70B2-7FF6-40B6-846A-02C57200C3D4}"/>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158A50BE-9E4F-4E11-B402-38C74FF1A90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D216E8F-6915-4206-AEC7-AB32D4BF6711}"/>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7E26BA33-6378-4AEA-8D5E-1735165C76C7}"/>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www.qualcomm.com &amp; www.qualcomm.com/blog</a:t>
            </a:r>
          </a:p>
        </p:txBody>
      </p:sp>
    </p:spTree>
    <p:extLst>
      <p:ext uri="{BB962C8B-B14F-4D97-AF65-F5344CB8AC3E}">
        <p14:creationId xmlns:p14="http://schemas.microsoft.com/office/powerpoint/2010/main" val="2567882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Thank You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60000"/>
              <a:lumOff val="4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dirty="0">
                <a:ln>
                  <a:noFill/>
                </a:ln>
                <a:solidFill>
                  <a:schemeClr val="tx2"/>
                </a:solidFill>
                <a:effectLst/>
                <a:uLnTx/>
                <a:uFillTx/>
                <a:latin typeface="+mn-lt"/>
                <a:ea typeface="+mn-ea"/>
                <a:cs typeface="+mn-cs"/>
              </a:rPr>
            </a:br>
            <a:r>
              <a:rPr kumimoji="0" lang="en-US" sz="800" b="0" i="0" u="none" strike="noStrike" kern="1200" cap="none" spc="0" normalizeH="0" baseline="0" noProof="0" dirty="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dirty="0">
                <a:ln>
                  <a:noFill/>
                </a:ln>
                <a:solidFill>
                  <a:schemeClr val="tx2"/>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dirty="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dirty="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dirty="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C0E9E78F-1B17-47DD-8A70-7BC1257ECF41}"/>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8005A709-BBBB-4D7B-A0A2-5261027F6F70}"/>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9BC76CDB-019C-42F2-A910-FDE1D561FB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391D8CA2-DE87-479B-8965-FAFCED5A8842}"/>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18C9BEBB-3898-451D-94CE-910AB955A45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23D7E237-5456-4722-A76F-7E771F775CBC}"/>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99DE48FF-8806-4DA5-8F76-449720BF58CD}"/>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88EA0166-E256-41AD-BA1B-16D5CAFC801D}"/>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731F0AB1-7583-43A1-9D65-F0929656102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62771BBE-FCDE-47A5-9B77-66CD6F1F4BBF}"/>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C08BE0CF-A0BD-420A-A60E-2BCB53E831F6}"/>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www.qualcomm.com &amp; www.qualcomm.com/blog</a:t>
            </a:r>
          </a:p>
        </p:txBody>
      </p:sp>
      <p:sp>
        <p:nvSpPr>
          <p:cNvPr id="32" name="TextBox 31">
            <a:extLst>
              <a:ext uri="{FF2B5EF4-FFF2-40B4-BE49-F238E27FC236}">
                <a16:creationId xmlns:a16="http://schemas.microsoft.com/office/drawing/2014/main" id="{04C8F070-5B83-5C4D-83FC-6FC26B8CF386}"/>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AD2E0"/>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AD2E0"/>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AD2E0"/>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4231456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Thank You Blue">
    <p:bg>
      <p:bgPr>
        <a:solidFill>
          <a:schemeClr val="accent1"/>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214ACD"/>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58" name="Group 57">
            <a:extLst>
              <a:ext uri="{FF2B5EF4-FFF2-40B4-BE49-F238E27FC236}">
                <a16:creationId xmlns:a16="http://schemas.microsoft.com/office/drawing/2014/main" id="{D2263959-0D5E-4535-B8E3-EE86485A7E68}"/>
              </a:ext>
            </a:extLst>
          </p:cNvPr>
          <p:cNvGrpSpPr/>
          <p:nvPr userDrawn="1"/>
        </p:nvGrpSpPr>
        <p:grpSpPr>
          <a:xfrm>
            <a:off x="1710812" y="5691942"/>
            <a:ext cx="775494" cy="138016"/>
            <a:chOff x="1631429" y="2378044"/>
            <a:chExt cx="937502" cy="166848"/>
          </a:xfrm>
          <a:solidFill>
            <a:schemeClr val="bg1"/>
          </a:solidFill>
        </p:grpSpPr>
        <p:sp>
          <p:nvSpPr>
            <p:cNvPr id="59" name="Freeform 12">
              <a:extLst>
                <a:ext uri="{FF2B5EF4-FFF2-40B4-BE49-F238E27FC236}">
                  <a16:creationId xmlns:a16="http://schemas.microsoft.com/office/drawing/2014/main" id="{A11D3DD9-F924-43C3-B31A-70B9161D3B08}"/>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60" name="Group 5">
              <a:extLst>
                <a:ext uri="{FF2B5EF4-FFF2-40B4-BE49-F238E27FC236}">
                  <a16:creationId xmlns:a16="http://schemas.microsoft.com/office/drawing/2014/main" id="{9610DB91-B92A-41ED-B83D-775EEEF84061}"/>
                </a:ext>
              </a:extLst>
            </p:cNvPr>
            <p:cNvGrpSpPr>
              <a:grpSpLocks noChangeAspect="1"/>
            </p:cNvGrpSpPr>
            <p:nvPr/>
          </p:nvGrpSpPr>
          <p:grpSpPr bwMode="gray">
            <a:xfrm>
              <a:off x="2127148" y="2378659"/>
              <a:ext cx="166513" cy="164554"/>
              <a:chOff x="3331" y="1656"/>
              <a:chExt cx="1020" cy="1008"/>
            </a:xfrm>
            <a:grpFill/>
          </p:grpSpPr>
          <p:sp>
            <p:nvSpPr>
              <p:cNvPr id="66" name="Freeform 6">
                <a:extLst>
                  <a:ext uri="{FF2B5EF4-FFF2-40B4-BE49-F238E27FC236}">
                    <a16:creationId xmlns:a16="http://schemas.microsoft.com/office/drawing/2014/main" id="{5D15FC4E-A138-4A6F-84C3-80C835394BC9}"/>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67" name="Freeform 7">
                <a:extLst>
                  <a:ext uri="{FF2B5EF4-FFF2-40B4-BE49-F238E27FC236}">
                    <a16:creationId xmlns:a16="http://schemas.microsoft.com/office/drawing/2014/main" id="{EB1048F4-A47B-449C-9FEF-55516485867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61" name="Freeform 5">
              <a:extLst>
                <a:ext uri="{FF2B5EF4-FFF2-40B4-BE49-F238E27FC236}">
                  <a16:creationId xmlns:a16="http://schemas.microsoft.com/office/drawing/2014/main" id="{5EA95CC1-61F3-4E57-BC84-E5B3F5F96830}"/>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62" name="Group 4">
              <a:extLst>
                <a:ext uri="{FF2B5EF4-FFF2-40B4-BE49-F238E27FC236}">
                  <a16:creationId xmlns:a16="http://schemas.microsoft.com/office/drawing/2014/main" id="{7E82144C-2F7F-49A7-AB78-05D3ABED7DAD}"/>
                </a:ext>
              </a:extLst>
            </p:cNvPr>
            <p:cNvGrpSpPr>
              <a:grpSpLocks noChangeAspect="1"/>
            </p:cNvGrpSpPr>
            <p:nvPr userDrawn="1"/>
          </p:nvGrpSpPr>
          <p:grpSpPr bwMode="auto">
            <a:xfrm>
              <a:off x="2404478" y="2378640"/>
              <a:ext cx="164453" cy="164592"/>
              <a:chOff x="2653" y="972"/>
              <a:chExt cx="2372" cy="2374"/>
            </a:xfrm>
            <a:grpFill/>
          </p:grpSpPr>
          <p:sp>
            <p:nvSpPr>
              <p:cNvPr id="63" name="Freeform 5">
                <a:extLst>
                  <a:ext uri="{FF2B5EF4-FFF2-40B4-BE49-F238E27FC236}">
                    <a16:creationId xmlns:a16="http://schemas.microsoft.com/office/drawing/2014/main" id="{D9294104-3D3C-493C-A236-AC9E3172406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6">
                <a:extLst>
                  <a:ext uri="{FF2B5EF4-FFF2-40B4-BE49-F238E27FC236}">
                    <a16:creationId xmlns:a16="http://schemas.microsoft.com/office/drawing/2014/main" id="{3B4A8528-5F22-4044-95BF-1EA675318076}"/>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5" name="Oval 7">
                <a:extLst>
                  <a:ext uri="{FF2B5EF4-FFF2-40B4-BE49-F238E27FC236}">
                    <a16:creationId xmlns:a16="http://schemas.microsoft.com/office/drawing/2014/main" id="{11AAAB04-0293-4E3C-8722-BFEADE5EF0F6}"/>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68" name="TextBox 67">
            <a:extLst>
              <a:ext uri="{FF2B5EF4-FFF2-40B4-BE49-F238E27FC236}">
                <a16:creationId xmlns:a16="http://schemas.microsoft.com/office/drawing/2014/main" id="{2C46E43E-DAC5-48FD-B064-58807FF1A8C2}"/>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www.qualcomm.com &amp; www.qualcomm.com/blog</a:t>
            </a:r>
          </a:p>
        </p:txBody>
      </p:sp>
      <p:sp>
        <p:nvSpPr>
          <p:cNvPr id="18" name="TextBox 17">
            <a:extLst>
              <a:ext uri="{FF2B5EF4-FFF2-40B4-BE49-F238E27FC236}">
                <a16:creationId xmlns:a16="http://schemas.microsoft.com/office/drawing/2014/main" id="{57DEABFE-66C4-5947-8424-FF8BFD492C38}"/>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1F46C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1F46C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1F46C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1F46C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1F46C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1F46C3"/>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181221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hank You Gunmetal">
    <p:bg>
      <p:bgPr>
        <a:solidFill>
          <a:schemeClr val="accent5"/>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44536C"/>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08AEDC1E-2373-4944-8367-11E011C4F462}"/>
              </a:ext>
            </a:extLst>
          </p:cNvPr>
          <p:cNvGrpSpPr/>
          <p:nvPr userDrawn="1"/>
        </p:nvGrpSpPr>
        <p:grpSpPr>
          <a:xfrm>
            <a:off x="1710812" y="5691942"/>
            <a:ext cx="775494" cy="138016"/>
            <a:chOff x="1631429" y="2378044"/>
            <a:chExt cx="937502" cy="166848"/>
          </a:xfrm>
          <a:solidFill>
            <a:schemeClr val="bg1"/>
          </a:solidFill>
        </p:grpSpPr>
        <p:sp>
          <p:nvSpPr>
            <p:cNvPr id="19" name="Freeform 12">
              <a:extLst>
                <a:ext uri="{FF2B5EF4-FFF2-40B4-BE49-F238E27FC236}">
                  <a16:creationId xmlns:a16="http://schemas.microsoft.com/office/drawing/2014/main" id="{10458B54-4D9C-4020-B5A7-EB1091738F7B}"/>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13D6D7D5-B0C5-4D57-A7D7-7C06DAE1DE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28D1E2A4-F407-4B80-81CB-EFBCE1C72BE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85A0FEBD-193A-40CC-96AA-5F2EF7A62DC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68B6EC15-3542-4064-B905-5B7E2875FF64}"/>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3021A4B8-B144-43E5-8BD8-33A72778A6B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489C05F8-61AD-441D-B138-29A81C1DF35E}"/>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4E793369-8EBF-4149-A444-C7B8AE1E5B2A}"/>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BF0DD80-9155-4F8B-B32F-652FC0176920}"/>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22F70D0A-56DD-483C-9B92-40FB17FA7A59}"/>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www.qualcomm.com &amp; www.qualcomm.com/blog</a:t>
            </a:r>
          </a:p>
        </p:txBody>
      </p:sp>
      <p:sp>
        <p:nvSpPr>
          <p:cNvPr id="27" name="TextBox 26">
            <a:extLst>
              <a:ext uri="{FF2B5EF4-FFF2-40B4-BE49-F238E27FC236}">
                <a16:creationId xmlns:a16="http://schemas.microsoft.com/office/drawing/2014/main" id="{9F624AB4-C8F8-DB43-96C6-817E21A96454}"/>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3F4D6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3F4D6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3F4D6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30421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Blu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4661E1B-8950-4571-B812-FF89A34C489B}"/>
              </a:ext>
            </a:extLst>
          </p:cNvPr>
          <p:cNvGrpSpPr/>
          <p:nvPr userDrawn="1"/>
        </p:nvGrpSpPr>
        <p:grpSpPr bwMode="gray">
          <a:xfrm>
            <a:off x="-1" y="-2"/>
            <a:ext cx="9773500" cy="6359178"/>
            <a:chOff x="-1" y="-2"/>
            <a:chExt cx="9773500" cy="6359178"/>
          </a:xfrm>
        </p:grpSpPr>
        <p:pic>
          <p:nvPicPr>
            <p:cNvPr id="6" name="Picture 5">
              <a:extLst>
                <a:ext uri="{FF2B5EF4-FFF2-40B4-BE49-F238E27FC236}">
                  <a16:creationId xmlns:a16="http://schemas.microsoft.com/office/drawing/2014/main" id="{A74BE142-9DFF-4752-86A2-7CD1767FFF68}"/>
                </a:ext>
              </a:extLst>
            </p:cNvPr>
            <p:cNvPicPr>
              <a:picLocks noChangeAspect="1"/>
            </p:cNvPicPr>
            <p:nvPr userDrawn="1"/>
          </p:nvPicPr>
          <p:blipFill rotWithShape="1">
            <a:blip r:embed="rId2"/>
            <a:srcRect l="3659"/>
            <a:stretch/>
          </p:blipFill>
          <p:spPr bwMode="gray">
            <a:xfrm>
              <a:off x="0" y="1231996"/>
              <a:ext cx="9773499" cy="5127180"/>
            </a:xfrm>
            <a:prstGeom prst="rect">
              <a:avLst/>
            </a:prstGeom>
          </p:spPr>
        </p:pic>
        <p:sp>
          <p:nvSpPr>
            <p:cNvPr id="11" name="Rectangle 10">
              <a:extLst>
                <a:ext uri="{FF2B5EF4-FFF2-40B4-BE49-F238E27FC236}">
                  <a16:creationId xmlns:a16="http://schemas.microsoft.com/office/drawing/2014/main" id="{99A7D86E-0511-40BC-9C4F-607427228C38}"/>
                </a:ext>
              </a:extLst>
            </p:cNvPr>
            <p:cNvSpPr/>
            <p:nvPr userDrawn="1"/>
          </p:nvSpPr>
          <p:spPr bwMode="gray">
            <a:xfrm>
              <a:off x="9533873" y="0"/>
              <a:ext cx="239626" cy="1305694"/>
            </a:xfrm>
            <a:prstGeom prst="rect">
              <a:avLst/>
            </a:prstGeom>
            <a:solidFill>
              <a:srgbClr val="CACBD0"/>
            </a:soli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13" name="Rectangle: Single Corner Rounded 55">
              <a:extLst>
                <a:ext uri="{FF2B5EF4-FFF2-40B4-BE49-F238E27FC236}">
                  <a16:creationId xmlns:a16="http://schemas.microsoft.com/office/drawing/2014/main" id="{85EC940F-80A8-4854-B668-0B2C3B537AEF}"/>
                </a:ext>
              </a:extLst>
            </p:cNvPr>
            <p:cNvSpPr/>
            <p:nvPr userDrawn="1"/>
          </p:nvSpPr>
          <p:spPr bwMode="gray">
            <a:xfrm flipV="1">
              <a:off x="-1" y="0"/>
              <a:ext cx="9567417" cy="6266834"/>
            </a:xfrm>
            <a:prstGeom prst="round1Rect">
              <a:avLst>
                <a:gd name="adj" fmla="val 3540"/>
              </a:avLst>
            </a:prstGeom>
            <a:solidFill>
              <a:srgbClr val="7CA0FF"/>
            </a:solidFill>
            <a:ln w="10795" cap="flat" cmpd="sng" algn="ctr">
              <a:noFill/>
              <a:prstDash val="solid"/>
            </a:ln>
            <a:effectLst>
              <a:outerShdw blurRad="139700" dist="38100" dir="21540000" algn="bl" rotWithShape="0">
                <a:prstClr val="black">
                  <a:alpha val="21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sp>
          <p:nvSpPr>
            <p:cNvPr id="14" name="Rectangle: Single Corner Rounded 49">
              <a:extLst>
                <a:ext uri="{FF2B5EF4-FFF2-40B4-BE49-F238E27FC236}">
                  <a16:creationId xmlns:a16="http://schemas.microsoft.com/office/drawing/2014/main" id="{11C11600-149C-4FE5-B9F8-44B51907F4B9}"/>
                </a:ext>
              </a:extLst>
            </p:cNvPr>
            <p:cNvSpPr/>
            <p:nvPr userDrawn="1"/>
          </p:nvSpPr>
          <p:spPr bwMode="gray">
            <a:xfrm flipV="1">
              <a:off x="9306878" y="0"/>
              <a:ext cx="260539" cy="6267118"/>
            </a:xfrm>
            <a:prstGeom prst="round1Rect">
              <a:avLst>
                <a:gd name="adj" fmla="val 49135"/>
              </a:avLst>
            </a:prstGeom>
            <a:gradFill flip="none" rotWithShape="1">
              <a:gsLst>
                <a:gs pos="100000">
                  <a:srgbClr val="415795">
                    <a:lumMod val="100000"/>
                  </a:srgbClr>
                </a:gs>
                <a:gs pos="0">
                  <a:srgbClr val="7CA0FF">
                    <a:alpha val="0"/>
                  </a:srgbClr>
                </a:gs>
                <a:gs pos="64000">
                  <a:srgbClr val="5E7DCA"/>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grpSp>
          <p:nvGrpSpPr>
            <p:cNvPr id="15" name="Group 14">
              <a:extLst>
                <a:ext uri="{FF2B5EF4-FFF2-40B4-BE49-F238E27FC236}">
                  <a16:creationId xmlns:a16="http://schemas.microsoft.com/office/drawing/2014/main" id="{13AA064E-BF94-4220-A2E6-AD0EBAD92E5F}"/>
                </a:ext>
              </a:extLst>
            </p:cNvPr>
            <p:cNvGrpSpPr/>
            <p:nvPr userDrawn="1"/>
          </p:nvGrpSpPr>
          <p:grpSpPr bwMode="gray">
            <a:xfrm>
              <a:off x="0" y="-2"/>
              <a:ext cx="8822604" cy="5487292"/>
              <a:chOff x="503573" y="46747"/>
              <a:chExt cx="9419881" cy="5487292"/>
            </a:xfrm>
          </p:grpSpPr>
          <p:sp>
            <p:nvSpPr>
              <p:cNvPr id="16" name="Rectangle 15">
                <a:extLst>
                  <a:ext uri="{FF2B5EF4-FFF2-40B4-BE49-F238E27FC236}">
                    <a16:creationId xmlns:a16="http://schemas.microsoft.com/office/drawing/2014/main" id="{BED2CEFD-5D4A-461C-A377-D3F78C612FBF}"/>
                  </a:ext>
                </a:extLst>
              </p:cNvPr>
              <p:cNvSpPr/>
              <p:nvPr/>
            </p:nvSpPr>
            <p:spPr bwMode="gray">
              <a:xfrm>
                <a:off x="9800389" y="46748"/>
                <a:ext cx="123065" cy="2105026"/>
              </a:xfrm>
              <a:prstGeom prst="rect">
                <a:avLst/>
              </a:prstGeom>
              <a:solidFill>
                <a:srgbClr val="5D78C7"/>
              </a:soli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17" name="Rectangle 16">
                <a:extLst>
                  <a:ext uri="{FF2B5EF4-FFF2-40B4-BE49-F238E27FC236}">
                    <a16:creationId xmlns:a16="http://schemas.microsoft.com/office/drawing/2014/main" id="{B2211A6A-7503-41DE-ABF8-BCB51F60E455}"/>
                  </a:ext>
                </a:extLst>
              </p:cNvPr>
              <p:cNvSpPr/>
              <p:nvPr/>
            </p:nvSpPr>
            <p:spPr bwMode="gray">
              <a:xfrm>
                <a:off x="503573" y="5454636"/>
                <a:ext cx="1380260" cy="79403"/>
              </a:xfrm>
              <a:prstGeom prst="rect">
                <a:avLst/>
              </a:prstGeom>
              <a:solidFill>
                <a:srgbClr val="6B88D8"/>
              </a:solidFill>
              <a:ln w="10795" cap="flat" cmpd="sng" algn="ctr">
                <a:noFill/>
                <a:prstDash val="solid"/>
              </a:ln>
              <a:effectLst/>
            </p:spPr>
            <p:txBody>
              <a:bodyPr rtlCol="0" anchor="ctr"/>
              <a:lstStyle/>
              <a:p>
                <a:pPr algn="ctr">
                  <a:defRPr/>
                </a:pPr>
                <a:endParaRPr lang="en-US" kern="0" dirty="0" err="1">
                  <a:solidFill>
                    <a:prstClr val="white"/>
                  </a:solidFill>
                </a:endParaRPr>
              </a:p>
            </p:txBody>
          </p:sp>
          <p:grpSp>
            <p:nvGrpSpPr>
              <p:cNvPr id="18" name="Group 17">
                <a:extLst>
                  <a:ext uri="{FF2B5EF4-FFF2-40B4-BE49-F238E27FC236}">
                    <a16:creationId xmlns:a16="http://schemas.microsoft.com/office/drawing/2014/main" id="{32004FDB-3A51-4F30-A9B8-D9B749A13FC9}"/>
                  </a:ext>
                </a:extLst>
              </p:cNvPr>
              <p:cNvGrpSpPr/>
              <p:nvPr/>
            </p:nvGrpSpPr>
            <p:grpSpPr bwMode="gray">
              <a:xfrm>
                <a:off x="503573" y="46747"/>
                <a:ext cx="9419881" cy="5487292"/>
                <a:chOff x="416724" y="46747"/>
                <a:chExt cx="9419881" cy="5487292"/>
              </a:xfrm>
            </p:grpSpPr>
            <p:grpSp>
              <p:nvGrpSpPr>
                <p:cNvPr id="19" name="Group 18">
                  <a:extLst>
                    <a:ext uri="{FF2B5EF4-FFF2-40B4-BE49-F238E27FC236}">
                      <a16:creationId xmlns:a16="http://schemas.microsoft.com/office/drawing/2014/main" id="{2C058AD1-07AF-4499-9494-597DE33277B0}"/>
                    </a:ext>
                  </a:extLst>
                </p:cNvPr>
                <p:cNvGrpSpPr/>
                <p:nvPr/>
              </p:nvGrpSpPr>
              <p:grpSpPr bwMode="gray">
                <a:xfrm>
                  <a:off x="416724" y="46747"/>
                  <a:ext cx="9419881" cy="5487292"/>
                  <a:chOff x="678407" y="-1026120"/>
                  <a:chExt cx="9440352" cy="5501077"/>
                </a:xfrm>
                <a:effectLst/>
              </p:grpSpPr>
              <p:sp>
                <p:nvSpPr>
                  <p:cNvPr id="21" name="Rectangle: Single Corner Rounded 60">
                    <a:extLst>
                      <a:ext uri="{FF2B5EF4-FFF2-40B4-BE49-F238E27FC236}">
                        <a16:creationId xmlns:a16="http://schemas.microsoft.com/office/drawing/2014/main" id="{1F96330C-3C2B-4FCA-A935-814CF91EA0D2}"/>
                      </a:ext>
                    </a:extLst>
                  </p:cNvPr>
                  <p:cNvSpPr/>
                  <p:nvPr/>
                </p:nvSpPr>
                <p:spPr bwMode="gray">
                  <a:xfrm flipV="1">
                    <a:off x="1974711" y="1033561"/>
                    <a:ext cx="8144048" cy="3441396"/>
                  </a:xfrm>
                  <a:prstGeom prst="round1Rect">
                    <a:avLst>
                      <a:gd name="adj" fmla="val 4294"/>
                    </a:avLst>
                  </a:prstGeom>
                  <a:gradFill>
                    <a:gsLst>
                      <a:gs pos="0">
                        <a:srgbClr val="6C89DA"/>
                      </a:gs>
                      <a:gs pos="31000">
                        <a:srgbClr val="7CA0FF">
                          <a:lumMod val="97000"/>
                          <a:lumOff val="3000"/>
                        </a:srgbClr>
                      </a:gs>
                      <a:gs pos="38000">
                        <a:srgbClr val="526DB4"/>
                      </a:gs>
                      <a:gs pos="100000">
                        <a:srgbClr val="5D78C7"/>
                      </a:gs>
                      <a:gs pos="44000">
                        <a:srgbClr val="5C79C2">
                          <a:lumMod val="100000"/>
                        </a:srgbClr>
                      </a:gs>
                    </a:gsLst>
                    <a:lin ang="4560000" scaled="0"/>
                  </a:gra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sp>
                <p:nvSpPr>
                  <p:cNvPr id="22" name="Rectangle: Single Corner Rounded 61">
                    <a:extLst>
                      <a:ext uri="{FF2B5EF4-FFF2-40B4-BE49-F238E27FC236}">
                        <a16:creationId xmlns:a16="http://schemas.microsoft.com/office/drawing/2014/main" id="{D7D9F917-4981-4A29-9637-9B4B91D49790}"/>
                      </a:ext>
                    </a:extLst>
                  </p:cNvPr>
                  <p:cNvSpPr/>
                  <p:nvPr/>
                </p:nvSpPr>
                <p:spPr bwMode="gray">
                  <a:xfrm flipV="1">
                    <a:off x="678407" y="-1026120"/>
                    <a:ext cx="9332272" cy="5464871"/>
                  </a:xfrm>
                  <a:prstGeom prst="round1Rect">
                    <a:avLst>
                      <a:gd name="adj" fmla="val 2348"/>
                    </a:avLst>
                  </a:prstGeom>
                  <a:solidFill>
                    <a:srgbClr val="314FD5"/>
                  </a:solidFill>
                  <a:ln w="10795" cap="flat" cmpd="sng" algn="ctr">
                    <a:noFill/>
                    <a:prstDash val="solid"/>
                  </a:ln>
                  <a:effectLst>
                    <a:outerShdw blurRad="38100" dist="12700" dir="1800000" algn="bl" rotWithShape="0">
                      <a:prstClr val="black">
                        <a:alpha val="31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grpSp>
            <p:sp>
              <p:nvSpPr>
                <p:cNvPr id="20" name="first shadow">
                  <a:extLst>
                    <a:ext uri="{FF2B5EF4-FFF2-40B4-BE49-F238E27FC236}">
                      <a16:creationId xmlns:a16="http://schemas.microsoft.com/office/drawing/2014/main" id="{EA5E7F3D-50F1-4682-B2B8-61C177A98043}"/>
                    </a:ext>
                  </a:extLst>
                </p:cNvPr>
                <p:cNvSpPr/>
                <p:nvPr/>
              </p:nvSpPr>
              <p:spPr bwMode="gray">
                <a:xfrm flipV="1">
                  <a:off x="8943108" y="46747"/>
                  <a:ext cx="785651" cy="5446965"/>
                </a:xfrm>
                <a:prstGeom prst="round1Rect">
                  <a:avLst>
                    <a:gd name="adj" fmla="val 18640"/>
                  </a:avLst>
                </a:prstGeom>
                <a:gradFill flip="none" rotWithShape="1">
                  <a:gsLst>
                    <a:gs pos="69000">
                      <a:srgbClr val="243DA8">
                        <a:alpha val="50000"/>
                      </a:srgbClr>
                    </a:gs>
                    <a:gs pos="50000">
                      <a:srgbClr val="314FD5">
                        <a:alpha val="0"/>
                      </a:srgbClr>
                    </a:gs>
                    <a:gs pos="89000">
                      <a:srgbClr val="1D3393">
                        <a:lumMod val="90000"/>
                      </a:srgbClr>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24" name="second shadow">
                  <a:extLst>
                    <a:ext uri="{FF2B5EF4-FFF2-40B4-BE49-F238E27FC236}">
                      <a16:creationId xmlns:a16="http://schemas.microsoft.com/office/drawing/2014/main" id="{C652A8C2-35E4-46F3-AD56-18AE774DE4B9}"/>
                    </a:ext>
                  </a:extLst>
                </p:cNvPr>
                <p:cNvSpPr/>
                <p:nvPr userDrawn="1"/>
              </p:nvSpPr>
              <p:spPr bwMode="gray">
                <a:xfrm flipV="1">
                  <a:off x="8850801" y="46747"/>
                  <a:ext cx="785651" cy="5446965"/>
                </a:xfrm>
                <a:prstGeom prst="round1Rect">
                  <a:avLst>
                    <a:gd name="adj" fmla="val 17397"/>
                  </a:avLst>
                </a:prstGeom>
                <a:gradFill flip="none" rotWithShape="1">
                  <a:gsLst>
                    <a:gs pos="69150">
                      <a:srgbClr val="243DA8">
                        <a:alpha val="20000"/>
                      </a:srgbClr>
                    </a:gs>
                    <a:gs pos="20000">
                      <a:srgbClr val="314FD5">
                        <a:alpha val="0"/>
                      </a:srgbClr>
                    </a:gs>
                    <a:gs pos="93000">
                      <a:srgbClr val="1D3393">
                        <a:lumMod val="90000"/>
                        <a:alpha val="50000"/>
                      </a:srgbClr>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grpSp>
        </p:grpSp>
      </p:grpSp>
      <p:sp>
        <p:nvSpPr>
          <p:cNvPr id="2" name="Title 1"/>
          <p:cNvSpPr>
            <a:spLocks noGrp="1"/>
          </p:cNvSpPr>
          <p:nvPr>
            <p:ph type="ctrTitle"/>
          </p:nvPr>
        </p:nvSpPr>
        <p:spPr bwMode="gray">
          <a:xfrm>
            <a:off x="495299" y="2615706"/>
            <a:ext cx="7364367" cy="1461939"/>
          </a:xfrm>
        </p:spPr>
        <p:txBody>
          <a:bodyPr wrap="square" anchor="b">
            <a:noAutofit/>
          </a:bodyPr>
          <a:lstStyle>
            <a:lvl1pPr algn="l">
              <a:lnSpc>
                <a:spcPct val="90000"/>
              </a:lnSpc>
              <a:defRPr sz="6000" spc="-20" baseline="0">
                <a:solidFill>
                  <a:schemeClr val="bg1"/>
                </a:solidFill>
              </a:defRPr>
            </a:lvl1pPr>
          </a:lstStyle>
          <a:p>
            <a:r>
              <a:rPr lang="en-US"/>
              <a:t>Click to edit Master title style</a:t>
            </a:r>
            <a:endParaRPr lang="en-US" dirty="0"/>
          </a:p>
        </p:txBody>
      </p:sp>
      <p:sp>
        <p:nvSpPr>
          <p:cNvPr id="38" name="Text Placeholder 7"/>
          <p:cNvSpPr>
            <a:spLocks noGrp="1"/>
          </p:cNvSpPr>
          <p:nvPr>
            <p:ph type="body" sz="quarter" idx="10" hasCustomPrompt="1"/>
          </p:nvPr>
        </p:nvSpPr>
        <p:spPr bwMode="gray">
          <a:xfrm>
            <a:off x="495299" y="4195085"/>
            <a:ext cx="7352270" cy="961930"/>
          </a:xfr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8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3" name="Freeform 5">
            <a:extLst>
              <a:ext uri="{FF2B5EF4-FFF2-40B4-BE49-F238E27FC236}">
                <a16:creationId xmlns:a16="http://schemas.microsoft.com/office/drawing/2014/main" id="{3915EFCB-AFF4-4D78-8B01-1EBD79B33901}"/>
              </a:ext>
            </a:extLst>
          </p:cNvPr>
          <p:cNvSpPr>
            <a:spLocks noEditPoints="1"/>
          </p:cNvSpPr>
          <p:nvPr userDrawn="1"/>
        </p:nvSpPr>
        <p:spPr bwMode="gray">
          <a:xfrm>
            <a:off x="10377118" y="365760"/>
            <a:ext cx="1319582" cy="24186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5" name="Text Placeholder 7">
            <a:extLst>
              <a:ext uri="{FF2B5EF4-FFF2-40B4-BE49-F238E27FC236}">
                <a16:creationId xmlns:a16="http://schemas.microsoft.com/office/drawing/2014/main" id="{B04D80C5-5B09-4391-914E-491EB6BF922B}"/>
              </a:ext>
            </a:extLst>
          </p:cNvPr>
          <p:cNvSpPr>
            <a:spLocks noGrp="1"/>
          </p:cNvSpPr>
          <p:nvPr>
            <p:ph type="body" sz="quarter" idx="11" hasCustomPrompt="1"/>
          </p:nvPr>
        </p:nvSpPr>
        <p:spPr bwMode="gray">
          <a:xfrm>
            <a:off x="3372250" y="399994"/>
            <a:ext cx="2593918" cy="226772"/>
          </a:xfrm>
        </p:spPr>
        <p:txBody>
          <a:bodyPr/>
          <a:lstStyle>
            <a:lvl1pPr marL="0" indent="0" algn="l">
              <a:lnSpc>
                <a:spcPct val="90000"/>
              </a:lnSpc>
              <a:spcBef>
                <a:spcPts val="0"/>
              </a:spcBef>
              <a:buNone/>
              <a:defRPr sz="1600" b="1">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a:t>
            </a:r>
            <a:r>
              <a:rPr lang="en-US" dirty="0" err="1"/>
              <a:t>qualcomm</a:t>
            </a:r>
            <a:endParaRPr lang="en-US" dirty="0"/>
          </a:p>
        </p:txBody>
      </p:sp>
      <p:sp>
        <p:nvSpPr>
          <p:cNvPr id="26" name="Text Placeholder 5">
            <a:extLst>
              <a:ext uri="{FF2B5EF4-FFF2-40B4-BE49-F238E27FC236}">
                <a16:creationId xmlns:a16="http://schemas.microsoft.com/office/drawing/2014/main" id="{E4B73436-F9A5-4201-8676-5BB1475322E2}"/>
              </a:ext>
            </a:extLst>
          </p:cNvPr>
          <p:cNvSpPr>
            <a:spLocks noGrp="1"/>
          </p:cNvSpPr>
          <p:nvPr>
            <p:ph type="body" sz="quarter" idx="13" hasCustomPrompt="1"/>
          </p:nvPr>
        </p:nvSpPr>
        <p:spPr bwMode="gray">
          <a:xfrm>
            <a:off x="495300" y="381611"/>
            <a:ext cx="2604032" cy="262176"/>
          </a:xfrm>
        </p:spPr>
        <p:txBody>
          <a:bodyPr/>
          <a:lstStyle>
            <a:lvl1pPr marL="0" indent="0">
              <a:lnSpc>
                <a:spcPct val="98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7" name="Text Placeholder 48">
            <a:extLst>
              <a:ext uri="{FF2B5EF4-FFF2-40B4-BE49-F238E27FC236}">
                <a16:creationId xmlns:a16="http://schemas.microsoft.com/office/drawing/2014/main" id="{44CE8076-2642-41CB-B9C4-44BBD2A86AAA}"/>
              </a:ext>
            </a:extLst>
          </p:cNvPr>
          <p:cNvSpPr>
            <a:spLocks noGrp="1"/>
          </p:cNvSpPr>
          <p:nvPr>
            <p:ph type="body" sz="quarter" idx="14" hasCustomPrompt="1"/>
          </p:nvPr>
        </p:nvSpPr>
        <p:spPr bwMode="gray">
          <a:xfrm>
            <a:off x="6233491" y="380897"/>
            <a:ext cx="2233151" cy="265271"/>
          </a:xfrm>
        </p:spPr>
        <p:txBody>
          <a:bodyPr/>
          <a:lstStyle>
            <a:lvl1pPr marL="0" indent="0">
              <a:lnSpc>
                <a:spcPct val="98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Event location</a:t>
            </a:r>
          </a:p>
        </p:txBody>
      </p:sp>
    </p:spTree>
    <p:extLst>
      <p:ext uri="{BB962C8B-B14F-4D97-AF65-F5344CB8AC3E}">
        <p14:creationId xmlns:p14="http://schemas.microsoft.com/office/powerpoint/2010/main" val="2400026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hank You Midnight">
    <p:bg>
      <p:bgPr>
        <a:solidFill>
          <a:schemeClr val="tx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091F35"/>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26" name="Freeform 5">
            <a:extLst>
              <a:ext uri="{FF2B5EF4-FFF2-40B4-BE49-F238E27FC236}">
                <a16:creationId xmlns:a16="http://schemas.microsoft.com/office/drawing/2014/main" id="{1C4299A6-E92A-426F-8BF2-F5974985648B}"/>
              </a:ext>
            </a:extLst>
          </p:cNvPr>
          <p:cNvSpPr>
            <a:spLocks noChangeAspect="1" noEditPoints="1"/>
          </p:cNvSpPr>
          <p:nvPr userDrawn="1"/>
        </p:nvSpPr>
        <p:spPr bwMode="black">
          <a:xfrm>
            <a:off x="847768" y="5234191"/>
            <a:ext cx="1616145" cy="296224"/>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a:effectLst/>
        </p:spPr>
        <p:txBody>
          <a:bodyPr vert="horz" wrap="square" lIns="91440" tIns="45720" rIns="91440" bIns="45720" numCol="1" anchor="t" anchorCtr="0" compatLnSpc="1">
            <a:prstTxWarp prst="textNoShape">
              <a:avLst/>
            </a:prstTxWarp>
          </a:bodyPr>
          <a:lstStyle/>
          <a:p>
            <a:endParaRPr lang="en-US">
              <a:solidFill>
                <a:schemeClr val="bg1"/>
              </a:solidFill>
              <a:latin typeface="Microsoft Sans Serif"/>
            </a:endParaRPr>
          </a:p>
        </p:txBody>
      </p:sp>
      <p:grpSp>
        <p:nvGrpSpPr>
          <p:cNvPr id="27" name="Group 26">
            <a:extLst>
              <a:ext uri="{FF2B5EF4-FFF2-40B4-BE49-F238E27FC236}">
                <a16:creationId xmlns:a16="http://schemas.microsoft.com/office/drawing/2014/main" id="{AF8A1825-57A9-4763-8F8E-CD3B0E1F4DB2}"/>
              </a:ext>
            </a:extLst>
          </p:cNvPr>
          <p:cNvGrpSpPr/>
          <p:nvPr userDrawn="1"/>
        </p:nvGrpSpPr>
        <p:grpSpPr>
          <a:xfrm>
            <a:off x="1710812" y="5691942"/>
            <a:ext cx="775494" cy="138016"/>
            <a:chOff x="1631429" y="2378044"/>
            <a:chExt cx="937502" cy="166848"/>
          </a:xfrm>
          <a:solidFill>
            <a:schemeClr val="bg1"/>
          </a:solidFill>
        </p:grpSpPr>
        <p:sp>
          <p:nvSpPr>
            <p:cNvPr id="28" name="Freeform 12">
              <a:extLst>
                <a:ext uri="{FF2B5EF4-FFF2-40B4-BE49-F238E27FC236}">
                  <a16:creationId xmlns:a16="http://schemas.microsoft.com/office/drawing/2014/main" id="{78287F34-1CA2-4812-B051-63F526F54C29}"/>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9" name="Group 5">
              <a:extLst>
                <a:ext uri="{FF2B5EF4-FFF2-40B4-BE49-F238E27FC236}">
                  <a16:creationId xmlns:a16="http://schemas.microsoft.com/office/drawing/2014/main" id="{6CE44B63-8B7B-4E23-ACEC-5E64570BE446}"/>
                </a:ext>
              </a:extLst>
            </p:cNvPr>
            <p:cNvGrpSpPr>
              <a:grpSpLocks noChangeAspect="1"/>
            </p:cNvGrpSpPr>
            <p:nvPr/>
          </p:nvGrpSpPr>
          <p:grpSpPr bwMode="gray">
            <a:xfrm>
              <a:off x="2127148" y="2378659"/>
              <a:ext cx="166513" cy="164554"/>
              <a:chOff x="3331" y="1656"/>
              <a:chExt cx="1020" cy="1008"/>
            </a:xfrm>
            <a:grpFill/>
          </p:grpSpPr>
          <p:sp>
            <p:nvSpPr>
              <p:cNvPr id="35" name="Freeform 6">
                <a:extLst>
                  <a:ext uri="{FF2B5EF4-FFF2-40B4-BE49-F238E27FC236}">
                    <a16:creationId xmlns:a16="http://schemas.microsoft.com/office/drawing/2014/main" id="{C3B6196A-AB4B-4E60-BCCD-B56B7B63880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6" name="Freeform 7">
                <a:extLst>
                  <a:ext uri="{FF2B5EF4-FFF2-40B4-BE49-F238E27FC236}">
                    <a16:creationId xmlns:a16="http://schemas.microsoft.com/office/drawing/2014/main" id="{B8FF8FCB-503B-4536-BFE8-B286C70EE9F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30" name="Freeform 5">
              <a:extLst>
                <a:ext uri="{FF2B5EF4-FFF2-40B4-BE49-F238E27FC236}">
                  <a16:creationId xmlns:a16="http://schemas.microsoft.com/office/drawing/2014/main" id="{8D5E19F8-8DB8-4DBD-A90B-5EA568971ABD}"/>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1" name="Group 4">
              <a:extLst>
                <a:ext uri="{FF2B5EF4-FFF2-40B4-BE49-F238E27FC236}">
                  <a16:creationId xmlns:a16="http://schemas.microsoft.com/office/drawing/2014/main" id="{18A7F4A7-B62F-4D17-A607-A137E64EAB02}"/>
                </a:ext>
              </a:extLst>
            </p:cNvPr>
            <p:cNvGrpSpPr>
              <a:grpSpLocks noChangeAspect="1"/>
            </p:cNvGrpSpPr>
            <p:nvPr userDrawn="1"/>
          </p:nvGrpSpPr>
          <p:grpSpPr bwMode="auto">
            <a:xfrm>
              <a:off x="2404478" y="2378640"/>
              <a:ext cx="164453" cy="164592"/>
              <a:chOff x="2653" y="972"/>
              <a:chExt cx="2372" cy="2374"/>
            </a:xfrm>
            <a:grpFill/>
          </p:grpSpPr>
          <p:sp>
            <p:nvSpPr>
              <p:cNvPr id="32" name="Freeform 5">
                <a:extLst>
                  <a:ext uri="{FF2B5EF4-FFF2-40B4-BE49-F238E27FC236}">
                    <a16:creationId xmlns:a16="http://schemas.microsoft.com/office/drawing/2014/main" id="{9A5AE989-E7DE-43CD-841D-162E769E3099}"/>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6">
                <a:extLst>
                  <a:ext uri="{FF2B5EF4-FFF2-40B4-BE49-F238E27FC236}">
                    <a16:creationId xmlns:a16="http://schemas.microsoft.com/office/drawing/2014/main" id="{16F86636-4213-48A8-9DEF-E20CAE35D26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Oval 7">
                <a:extLst>
                  <a:ext uri="{FF2B5EF4-FFF2-40B4-BE49-F238E27FC236}">
                    <a16:creationId xmlns:a16="http://schemas.microsoft.com/office/drawing/2014/main" id="{2A59154D-F041-4BBD-B76D-9F78B8C62464}"/>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www.qualcomm.com &amp; www.qualcomm.com/blog</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is a trademark or registered trademark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sp>
        <p:nvSpPr>
          <p:cNvPr id="17" name="TextBox 16">
            <a:extLst>
              <a:ext uri="{FF2B5EF4-FFF2-40B4-BE49-F238E27FC236}">
                <a16:creationId xmlns:a16="http://schemas.microsoft.com/office/drawing/2014/main" id="{92404B8A-66AD-4D44-AFE4-9BECF391E4CB}"/>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5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5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5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3572317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SD Title Photo">
    <p:bg>
      <p:bgPr>
        <a:solidFill>
          <a:schemeClr val="tx2"/>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C8744E5A-C06A-4B60-BDC7-1D821CA9F5B0}"/>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pic>
        <p:nvPicPr>
          <p:cNvPr id="17" name="Picture 16">
            <a:extLst>
              <a:ext uri="{FF2B5EF4-FFF2-40B4-BE49-F238E27FC236}">
                <a16:creationId xmlns:a16="http://schemas.microsoft.com/office/drawing/2014/main" id="{75E6ED6D-28B4-429E-873D-6CC1CAA7FC03}"/>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9" name="Text Placeholder 7">
            <a:extLst>
              <a:ext uri="{FF2B5EF4-FFF2-40B4-BE49-F238E27FC236}">
                <a16:creationId xmlns:a16="http://schemas.microsoft.com/office/drawing/2014/main" id="{C8451416-06EA-4E58-899A-D653BAEA6984}"/>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1" name="Title 2">
            <a:extLst>
              <a:ext uri="{FF2B5EF4-FFF2-40B4-BE49-F238E27FC236}">
                <a16:creationId xmlns:a16="http://schemas.microsoft.com/office/drawing/2014/main" id="{C9F8FE54-DFB4-41EA-963C-C502F1F65B8B}"/>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p:nvSpPr>
          <p:cNvPr id="19" name="Text Placeholder 48">
            <a:extLst>
              <a:ext uri="{FF2B5EF4-FFF2-40B4-BE49-F238E27FC236}">
                <a16:creationId xmlns:a16="http://schemas.microsoft.com/office/drawing/2014/main" id="{7FFBC827-F060-4124-9E77-70A3670A8E66}"/>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12" name="Text Placeholder 7">
            <a:extLst>
              <a:ext uri="{FF2B5EF4-FFF2-40B4-BE49-F238E27FC236}">
                <a16:creationId xmlns:a16="http://schemas.microsoft.com/office/drawing/2014/main" id="{B3480A5F-873F-406F-B519-FEA26503429C}"/>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3" name="Text Placeholder 5">
            <a:extLst>
              <a:ext uri="{FF2B5EF4-FFF2-40B4-BE49-F238E27FC236}">
                <a16:creationId xmlns:a16="http://schemas.microsoft.com/office/drawing/2014/main" id="{498205F4-8AD7-4DD8-897B-0F53D8CE9DFC}"/>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sp>
        <p:nvSpPr>
          <p:cNvPr id="10" name="Footer Placeholder 2">
            <a:extLst>
              <a:ext uri="{FF2B5EF4-FFF2-40B4-BE49-F238E27FC236}">
                <a16:creationId xmlns:a16="http://schemas.microsoft.com/office/drawing/2014/main" id="{11394C91-0ECD-4A2E-A5C6-77B0EFFDD1F0}"/>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443110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SD Title Red">
    <p:bg>
      <p:bgPr>
        <a:solidFill>
          <a:schemeClr val="bg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63B2BBF7-2804-471D-B156-C43D3BE2AE94}"/>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47560505-2EFD-4F5F-8152-2936FDB34462}"/>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DCA622B7-C125-476C-9874-54D3CC640EBB}"/>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291979CC-F981-4686-9D45-BB9AE15D97B3}"/>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FABF63AC-C929-40F9-9844-0A21AE3749E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0B81D289-DDA5-4937-8448-516CCB5616BC}"/>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3E0CBE2F-86B8-478F-87E4-1CF0191B9105}"/>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p:nvSpPr>
          <p:cNvPr id="22" name="Text Placeholder 48">
            <a:extLst>
              <a:ext uri="{FF2B5EF4-FFF2-40B4-BE49-F238E27FC236}">
                <a16:creationId xmlns:a16="http://schemas.microsoft.com/office/drawing/2014/main" id="{92647A1B-6237-4C19-BE76-B28E84D67F5D}"/>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13" name="Text Placeholder 7">
            <a:extLst>
              <a:ext uri="{FF2B5EF4-FFF2-40B4-BE49-F238E27FC236}">
                <a16:creationId xmlns:a16="http://schemas.microsoft.com/office/drawing/2014/main" id="{AE48B8CA-9C8E-470B-875B-D4D3CAC08D44}"/>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2FC15F7C-8AD0-413A-B8F7-AFB90C3021E6}"/>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6" name="Picture 15">
            <a:extLst>
              <a:ext uri="{FF2B5EF4-FFF2-40B4-BE49-F238E27FC236}">
                <a16:creationId xmlns:a16="http://schemas.microsoft.com/office/drawing/2014/main" id="{04F99BE4-FA79-DF4B-B43B-A5EF1E46AC6E}"/>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7" name="Footer Placeholder 2">
            <a:extLst>
              <a:ext uri="{FF2B5EF4-FFF2-40B4-BE49-F238E27FC236}">
                <a16:creationId xmlns:a16="http://schemas.microsoft.com/office/drawing/2014/main" id="{6988F201-2BAB-47D5-B487-071113E79661}"/>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1170895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SD Title White">
    <p:bg>
      <p:bgPr>
        <a:solidFill>
          <a:srgbClr val="FFFFFF"/>
        </a:solidFill>
        <a:effectLst/>
      </p:bgPr>
    </p:bg>
    <p:spTree>
      <p:nvGrpSpPr>
        <p:cNvPr id="1" name=""/>
        <p:cNvGrpSpPr/>
        <p:nvPr/>
      </p:nvGrpSpPr>
      <p:grpSpPr>
        <a:xfrm>
          <a:off x="0" y="0"/>
          <a:ext cx="0" cy="0"/>
          <a:chOff x="0" y="0"/>
          <a:chExt cx="0" cy="0"/>
        </a:xfrm>
      </p:grpSpPr>
      <p:pic>
        <p:nvPicPr>
          <p:cNvPr id="8" name="Picture 7" descr="Logo&#10;&#10;Description automatically generated">
            <a:extLst>
              <a:ext uri="{FF2B5EF4-FFF2-40B4-BE49-F238E27FC236}">
                <a16:creationId xmlns:a16="http://schemas.microsoft.com/office/drawing/2014/main" id="{17339076-43B1-436B-B993-DA287AEAAA2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6786" y="245374"/>
            <a:ext cx="2715489" cy="886885"/>
          </a:xfrm>
          <a:prstGeom prst="rect">
            <a:avLst/>
          </a:prstGeom>
        </p:spPr>
      </p:pic>
      <p:grpSp>
        <p:nvGrpSpPr>
          <p:cNvPr id="16" name="Group 15">
            <a:extLst>
              <a:ext uri="{FF2B5EF4-FFF2-40B4-BE49-F238E27FC236}">
                <a16:creationId xmlns:a16="http://schemas.microsoft.com/office/drawing/2014/main" id="{B79E5F42-542A-481A-AC09-43F6241BD74A}"/>
              </a:ext>
            </a:extLst>
          </p:cNvPr>
          <p:cNvGrpSpPr/>
          <p:nvPr userDrawn="1"/>
        </p:nvGrpSpPr>
        <p:grpSpPr>
          <a:xfrm>
            <a:off x="6553200" y="-2682527"/>
            <a:ext cx="12192000" cy="12223054"/>
            <a:chOff x="2118610" y="-558521"/>
            <a:chExt cx="7954780" cy="7975042"/>
          </a:xfrm>
        </p:grpSpPr>
        <p:sp>
          <p:nvSpPr>
            <p:cNvPr id="23" name="Freeform 21">
              <a:extLst>
                <a:ext uri="{FF2B5EF4-FFF2-40B4-BE49-F238E27FC236}">
                  <a16:creationId xmlns:a16="http://schemas.microsoft.com/office/drawing/2014/main" id="{5A869BCF-7F87-4BF7-AB41-1FA0DFF2DA48}"/>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24" name="Freeform 22">
              <a:extLst>
                <a:ext uri="{FF2B5EF4-FFF2-40B4-BE49-F238E27FC236}">
                  <a16:creationId xmlns:a16="http://schemas.microsoft.com/office/drawing/2014/main" id="{05C30C20-6C83-4102-A838-D56643B62C9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AFBFC"/>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25" name="Freeform 23">
              <a:extLst>
                <a:ext uri="{FF2B5EF4-FFF2-40B4-BE49-F238E27FC236}">
                  <a16:creationId xmlns:a16="http://schemas.microsoft.com/office/drawing/2014/main" id="{7311AEAC-0F28-4615-A4A3-954D691DA36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26" name="Freeform 23">
              <a:extLst>
                <a:ext uri="{FF2B5EF4-FFF2-40B4-BE49-F238E27FC236}">
                  <a16:creationId xmlns:a16="http://schemas.microsoft.com/office/drawing/2014/main" id="{1EE6416D-7043-4B54-A1C5-AF321C854B0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7" name="Text Placeholder 7">
            <a:extLst>
              <a:ext uri="{FF2B5EF4-FFF2-40B4-BE49-F238E27FC236}">
                <a16:creationId xmlns:a16="http://schemas.microsoft.com/office/drawing/2014/main" id="{A45D6F97-8D1B-41F4-9900-4A718BE24638}"/>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91DFBA8F-BF47-4C19-9724-9A76BECADB0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p:nvSpPr>
          <p:cNvPr id="22" name="Text Placeholder 48">
            <a:extLst>
              <a:ext uri="{FF2B5EF4-FFF2-40B4-BE49-F238E27FC236}">
                <a16:creationId xmlns:a16="http://schemas.microsoft.com/office/drawing/2014/main" id="{86E6721A-8AAF-4279-A3B0-7499E60759EC}"/>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13" name="Text Placeholder 7">
            <a:extLst>
              <a:ext uri="{FF2B5EF4-FFF2-40B4-BE49-F238E27FC236}">
                <a16:creationId xmlns:a16="http://schemas.microsoft.com/office/drawing/2014/main" id="{469FD22D-4D3C-4462-AE67-807DAC019616}"/>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51ECCFDA-B871-4FE6-B398-CFA5BAB8A6A4}"/>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sp>
        <p:nvSpPr>
          <p:cNvPr id="15" name="Footer Placeholder 2">
            <a:extLst>
              <a:ext uri="{FF2B5EF4-FFF2-40B4-BE49-F238E27FC236}">
                <a16:creationId xmlns:a16="http://schemas.microsoft.com/office/drawing/2014/main" id="{39154FE7-5393-43D1-8407-23E99F94624A}"/>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1275568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SD 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AC7379E-9221-4504-A35C-8C78D775AE3E}"/>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A998E568-6104-4015-A12B-0BF7CD279DA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accent6">
                <a:lumMod val="40000"/>
                <a:lumOff val="60000"/>
              </a:schemeClr>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CAD56E9-93CD-4334-A222-FACC74EBDD52}"/>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7EBF1"/>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B2A77395-6B9A-454C-BD4B-C8309BEBF71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A46C356B-44EE-49B4-9FA3-C19D6CC8B73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20000"/>
                <a:lumOff val="80000"/>
              </a:schemeClr>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A23750D6-CDEC-40A2-A275-9277BEC1F2C2}"/>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ECB98A4F-809B-498E-BBAE-116663519F3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p:nvSpPr>
          <p:cNvPr id="22" name="Text Placeholder 48">
            <a:extLst>
              <a:ext uri="{FF2B5EF4-FFF2-40B4-BE49-F238E27FC236}">
                <a16:creationId xmlns:a16="http://schemas.microsoft.com/office/drawing/2014/main" id="{9F8ED3B4-DADB-442F-9CC2-302130656913}"/>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13" name="Text Placeholder 7">
            <a:extLst>
              <a:ext uri="{FF2B5EF4-FFF2-40B4-BE49-F238E27FC236}">
                <a16:creationId xmlns:a16="http://schemas.microsoft.com/office/drawing/2014/main" id="{CEC1F847-C3E4-4648-A4A7-7049F198A46A}"/>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940344E-2ADE-43F7-B201-AAAB63BD06C7}"/>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7" name="Picture 16" descr="Logo&#10;&#10;Description automatically generated">
            <a:extLst>
              <a:ext uri="{FF2B5EF4-FFF2-40B4-BE49-F238E27FC236}">
                <a16:creationId xmlns:a16="http://schemas.microsoft.com/office/drawing/2014/main" id="{C30F3299-9459-3446-9004-D9EDF376637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46786" y="245374"/>
            <a:ext cx="2715489" cy="886885"/>
          </a:xfrm>
          <a:prstGeom prst="rect">
            <a:avLst/>
          </a:prstGeom>
        </p:spPr>
      </p:pic>
      <p:sp>
        <p:nvSpPr>
          <p:cNvPr id="16" name="Footer Placeholder 2">
            <a:extLst>
              <a:ext uri="{FF2B5EF4-FFF2-40B4-BE49-F238E27FC236}">
                <a16:creationId xmlns:a16="http://schemas.microsoft.com/office/drawing/2014/main" id="{C63E2F76-C79D-4679-8E21-AE8185311956}"/>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2103109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SD Title Gunmetal">
    <p:bg>
      <p:bgPr>
        <a:solidFill>
          <a:schemeClr val="accent5"/>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AC7379E-9221-4504-A35C-8C78D775AE3E}"/>
              </a:ext>
            </a:extLst>
          </p:cNvPr>
          <p:cNvGrpSpPr/>
          <p:nvPr userDrawn="1"/>
        </p:nvGrpSpPr>
        <p:grpSpPr>
          <a:xfrm>
            <a:off x="6553200" y="-2682527"/>
            <a:ext cx="12192000" cy="12223054"/>
            <a:chOff x="2118610" y="-558521"/>
            <a:chExt cx="7954780" cy="7975042"/>
          </a:xfrm>
        </p:grpSpPr>
        <p:sp>
          <p:nvSpPr>
            <p:cNvPr id="9" name="Freeform 21">
              <a:extLst>
                <a:ext uri="{FF2B5EF4-FFF2-40B4-BE49-F238E27FC236}">
                  <a16:creationId xmlns:a16="http://schemas.microsoft.com/office/drawing/2014/main" id="{A998E568-6104-4015-A12B-0BF7CD279DA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4A5A7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0" name="Freeform 22">
              <a:extLst>
                <a:ext uri="{FF2B5EF4-FFF2-40B4-BE49-F238E27FC236}">
                  <a16:creationId xmlns:a16="http://schemas.microsoft.com/office/drawing/2014/main" id="{1CAD56E9-93CD-4334-A222-FACC74EBDD52}"/>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4536C"/>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1" name="Freeform 23">
              <a:extLst>
                <a:ext uri="{FF2B5EF4-FFF2-40B4-BE49-F238E27FC236}">
                  <a16:creationId xmlns:a16="http://schemas.microsoft.com/office/drawing/2014/main" id="{B2A77395-6B9A-454C-BD4B-C8309BEBF717}"/>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A46C356B-44EE-49B4-9FA3-C19D6CC8B737}"/>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8" name="Text Placeholder 7">
            <a:extLst>
              <a:ext uri="{FF2B5EF4-FFF2-40B4-BE49-F238E27FC236}">
                <a16:creationId xmlns:a16="http://schemas.microsoft.com/office/drawing/2014/main" id="{A23750D6-CDEC-40A2-A275-9277BEC1F2C2}"/>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19" name="Title 2">
            <a:extLst>
              <a:ext uri="{FF2B5EF4-FFF2-40B4-BE49-F238E27FC236}">
                <a16:creationId xmlns:a16="http://schemas.microsoft.com/office/drawing/2014/main" id="{ECB98A4F-809B-498E-BBAE-116663519F33}"/>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
        <p:nvSpPr>
          <p:cNvPr id="22" name="Text Placeholder 48">
            <a:extLst>
              <a:ext uri="{FF2B5EF4-FFF2-40B4-BE49-F238E27FC236}">
                <a16:creationId xmlns:a16="http://schemas.microsoft.com/office/drawing/2014/main" id="{9F8ED3B4-DADB-442F-9CC2-302130656913}"/>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13" name="Text Placeholder 7">
            <a:extLst>
              <a:ext uri="{FF2B5EF4-FFF2-40B4-BE49-F238E27FC236}">
                <a16:creationId xmlns:a16="http://schemas.microsoft.com/office/drawing/2014/main" id="{CEC1F847-C3E4-4648-A4A7-7049F198A46A}"/>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940344E-2ADE-43F7-B201-AAAB63BD06C7}"/>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Location</a:t>
            </a:r>
          </a:p>
        </p:txBody>
      </p:sp>
      <p:pic>
        <p:nvPicPr>
          <p:cNvPr id="16" name="Picture 15">
            <a:extLst>
              <a:ext uri="{FF2B5EF4-FFF2-40B4-BE49-F238E27FC236}">
                <a16:creationId xmlns:a16="http://schemas.microsoft.com/office/drawing/2014/main" id="{0184EDE3-5EEF-FC4D-A45F-EA9D2EA18F28}"/>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7" name="Footer Placeholder 2">
            <a:extLst>
              <a:ext uri="{FF2B5EF4-FFF2-40B4-BE49-F238E27FC236}">
                <a16:creationId xmlns:a16="http://schemas.microsoft.com/office/drawing/2014/main" id="{A63057AE-C887-4D0E-8019-7DAD9E9382DF}"/>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pPr>
              <a:defRPr/>
            </a:pPr>
            <a:r>
              <a:rPr lang="en-US" dirty="0"/>
              <a:t>Snapdragon is a production of Qualcomm Technologies, Inc. and/or its subsidiaries.</a:t>
            </a:r>
          </a:p>
        </p:txBody>
      </p:sp>
    </p:spTree>
    <p:extLst>
      <p:ext uri="{BB962C8B-B14F-4D97-AF65-F5344CB8AC3E}">
        <p14:creationId xmlns:p14="http://schemas.microsoft.com/office/powerpoint/2010/main" val="3858807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SD Title Midnight">
    <p:bg>
      <p:bgPr>
        <a:solidFill>
          <a:schemeClr val="tx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F0A697E7-8EE0-42AD-85FC-7243FF44AFBC}"/>
              </a:ext>
            </a:extLst>
          </p:cNvPr>
          <p:cNvGrpSpPr/>
          <p:nvPr userDrawn="1"/>
        </p:nvGrpSpPr>
        <p:grpSpPr>
          <a:xfrm>
            <a:off x="6553200" y="-2682527"/>
            <a:ext cx="12192000" cy="12223054"/>
            <a:chOff x="2118610" y="-558521"/>
            <a:chExt cx="7954780" cy="7975042"/>
          </a:xfrm>
          <a:effectLst>
            <a:outerShdw blurRad="741743" dist="38100" dir="8100000" algn="tr" rotWithShape="0">
              <a:prstClr val="black">
                <a:alpha val="50550"/>
              </a:prstClr>
            </a:outerShdw>
          </a:effectLst>
        </p:grpSpPr>
        <p:sp>
          <p:nvSpPr>
            <p:cNvPr id="10" name="Freeform 21">
              <a:extLst>
                <a:ext uri="{FF2B5EF4-FFF2-40B4-BE49-F238E27FC236}">
                  <a16:creationId xmlns:a16="http://schemas.microsoft.com/office/drawing/2014/main" id="{6CB1826F-DC2F-42C7-91D1-FEC2A509FFCF}"/>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1" name="Freeform 22">
              <a:extLst>
                <a:ext uri="{FF2B5EF4-FFF2-40B4-BE49-F238E27FC236}">
                  <a16:creationId xmlns:a16="http://schemas.microsoft.com/office/drawing/2014/main" id="{DDB1A6C9-78D5-48FB-990B-E7734DBB56C7}"/>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92139"/>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02FF7922-0161-4F8A-9A1D-7B958B3A5A2D}"/>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7D521DCB-6825-41A5-B175-75919D297C02}"/>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innerShdw blurRad="304800" dist="304800">
                <a:srgbClr val="030A11">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25" name="Text Placeholder 7">
            <a:extLst>
              <a:ext uri="{FF2B5EF4-FFF2-40B4-BE49-F238E27FC236}">
                <a16:creationId xmlns:a16="http://schemas.microsoft.com/office/drawing/2014/main" id="{C1725E40-FAE7-4C82-A285-01581F3E269E}"/>
              </a:ext>
            </a:extLst>
          </p:cNvPr>
          <p:cNvSpPr>
            <a:spLocks noGrp="1"/>
          </p:cNvSpPr>
          <p:nvPr>
            <p:ph type="body" sz="quarter" idx="10" hasCustomPrompt="1"/>
          </p:nvPr>
        </p:nvSpPr>
        <p:spPr bwMode="black">
          <a:xfrm>
            <a:off x="495300" y="4195085"/>
            <a:ext cx="644044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a:p>
            <a:pPr lvl="1"/>
            <a:r>
              <a:rPr lang="en-US"/>
              <a:t>Speaker title, Employing entity</a:t>
            </a:r>
          </a:p>
        </p:txBody>
      </p:sp>
      <p:sp>
        <p:nvSpPr>
          <p:cNvPr id="30" name="Text Placeholder 48">
            <a:extLst>
              <a:ext uri="{FF2B5EF4-FFF2-40B4-BE49-F238E27FC236}">
                <a16:creationId xmlns:a16="http://schemas.microsoft.com/office/drawing/2014/main" id="{4F8C16DE-5A81-4F2F-A856-146C2753C729}"/>
              </a:ext>
            </a:extLst>
          </p:cNvPr>
          <p:cNvSpPr>
            <a:spLocks noGrp="1"/>
          </p:cNvSpPr>
          <p:nvPr>
            <p:ph type="body" sz="quarter" idx="14" hasCustomPrompt="1"/>
          </p:nvPr>
        </p:nvSpPr>
        <p:spPr bwMode="gray">
          <a:xfrm>
            <a:off x="479626" y="5520818"/>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13" name="Text Placeholder 7">
            <a:extLst>
              <a:ext uri="{FF2B5EF4-FFF2-40B4-BE49-F238E27FC236}">
                <a16:creationId xmlns:a16="http://schemas.microsoft.com/office/drawing/2014/main" id="{315E48F6-BB8B-4F1E-BC9C-C0FF3D8184DF}"/>
              </a:ext>
            </a:extLst>
          </p:cNvPr>
          <p:cNvSpPr>
            <a:spLocks noGrp="1"/>
          </p:cNvSpPr>
          <p:nvPr>
            <p:ph type="body" sz="quarter" idx="12" hasCustomPrompt="1"/>
          </p:nvPr>
        </p:nvSpPr>
        <p:spPr bwMode="gray">
          <a:xfrm>
            <a:off x="9448800" y="396125"/>
            <a:ext cx="2247899"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a:t>Date</a:t>
            </a:r>
          </a:p>
        </p:txBody>
      </p:sp>
      <p:sp>
        <p:nvSpPr>
          <p:cNvPr id="14" name="Text Placeholder 5">
            <a:extLst>
              <a:ext uri="{FF2B5EF4-FFF2-40B4-BE49-F238E27FC236}">
                <a16:creationId xmlns:a16="http://schemas.microsoft.com/office/drawing/2014/main" id="{FB17CAFC-4994-432C-A407-B586BB7C8670}"/>
              </a:ext>
            </a:extLst>
          </p:cNvPr>
          <p:cNvSpPr>
            <a:spLocks noGrp="1"/>
          </p:cNvSpPr>
          <p:nvPr>
            <p:ph type="body" sz="quarter" idx="13" hasCustomPrompt="1"/>
          </p:nvPr>
        </p:nvSpPr>
        <p:spPr bwMode="gray">
          <a:xfrm>
            <a:off x="6202433" y="396125"/>
            <a:ext cx="2866955"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a:t>Location</a:t>
            </a:r>
          </a:p>
        </p:txBody>
      </p:sp>
      <p:pic>
        <p:nvPicPr>
          <p:cNvPr id="16" name="Picture 15">
            <a:extLst>
              <a:ext uri="{FF2B5EF4-FFF2-40B4-BE49-F238E27FC236}">
                <a16:creationId xmlns:a16="http://schemas.microsoft.com/office/drawing/2014/main" id="{1C550F0C-6D13-A242-8B9A-9AE67F2C052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250824" y="247153"/>
            <a:ext cx="2712153" cy="885796"/>
          </a:xfrm>
          <a:prstGeom prst="rect">
            <a:avLst/>
          </a:prstGeom>
        </p:spPr>
      </p:pic>
      <p:sp>
        <p:nvSpPr>
          <p:cNvPr id="19" name="Title 2">
            <a:extLst>
              <a:ext uri="{FF2B5EF4-FFF2-40B4-BE49-F238E27FC236}">
                <a16:creationId xmlns:a16="http://schemas.microsoft.com/office/drawing/2014/main" id="{68D96AA2-915D-F64C-8147-9F6207FDD93D}"/>
              </a:ext>
            </a:extLst>
          </p:cNvPr>
          <p:cNvSpPr>
            <a:spLocks noGrp="1"/>
          </p:cNvSpPr>
          <p:nvPr>
            <p:ph type="title"/>
          </p:nvPr>
        </p:nvSpPr>
        <p:spPr>
          <a:xfrm>
            <a:off x="457038" y="2631736"/>
            <a:ext cx="6496212"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
        <p:nvSpPr>
          <p:cNvPr id="17" name="Footer Placeholder 2">
            <a:extLst>
              <a:ext uri="{FF2B5EF4-FFF2-40B4-BE49-F238E27FC236}">
                <a16:creationId xmlns:a16="http://schemas.microsoft.com/office/drawing/2014/main" id="{944A1A71-C28C-4511-9F63-4A3C1F0CCD22}"/>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pPr>
              <a:defRPr/>
            </a:pPr>
            <a:r>
              <a:rPr lang="en-US"/>
              <a:t>Snapdragon is a production of Qualcomm Technologies, Inc. and/or its subsidiaries.</a:t>
            </a:r>
            <a:endParaRPr lang="en-US" dirty="0"/>
          </a:p>
        </p:txBody>
      </p:sp>
    </p:spTree>
    <p:extLst>
      <p:ext uri="{BB962C8B-B14F-4D97-AF65-F5344CB8AC3E}">
        <p14:creationId xmlns:p14="http://schemas.microsoft.com/office/powerpoint/2010/main" val="228377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SD Agenda Big Red">
    <p:bg>
      <p:bgPr>
        <a:solidFill>
          <a:schemeClr val="bg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D1111F"/>
                </a:solidFill>
                <a:effectLst>
                  <a:innerShdw blurRad="38100" dist="25400" dir="8100000">
                    <a:srgbClr val="180204">
                      <a:alpha val="49804"/>
                    </a:srgbClr>
                  </a:innerShdw>
                </a:effectLst>
              </a:rPr>
              <a:t>Agenda</a:t>
            </a:r>
          </a:p>
        </p:txBody>
      </p:sp>
      <p:sp>
        <p:nvSpPr>
          <p:cNvPr id="9" name="TextBox 8">
            <a:extLst>
              <a:ext uri="{FF2B5EF4-FFF2-40B4-BE49-F238E27FC236}">
                <a16:creationId xmlns:a16="http://schemas.microsoft.com/office/drawing/2014/main" id="{9CA3C126-7D7B-432A-9079-26DD08C435B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 useBgFill="1">
        <p:nvSpPr>
          <p:cNvPr id="10" name="TextBox 9">
            <a:extLst>
              <a:ext uri="{FF2B5EF4-FFF2-40B4-BE49-F238E27FC236}">
                <a16:creationId xmlns:a16="http://schemas.microsoft.com/office/drawing/2014/main" id="{2838F4AA-6999-459A-91A8-2C0C5A7185E7}"/>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Text Placeholder 2">
            <a:extLst>
              <a:ext uri="{FF2B5EF4-FFF2-40B4-BE49-F238E27FC236}">
                <a16:creationId xmlns:a16="http://schemas.microsoft.com/office/drawing/2014/main" id="{C3F56594-1474-F14B-A41D-F43DD6BD51D0}"/>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1793628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SD Agenda Big White">
    <p:bg>
      <p:bgPr>
        <a:solidFill>
          <a:srgbClr val="FFFFFF"/>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16D486-1F9F-4D6A-9183-FBCBC2827DD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20000"/>
                    <a:lumOff val="80000"/>
                  </a:schemeClr>
                </a:solidFill>
                <a:effectLst>
                  <a:innerShdw blurRad="38100" dist="25400" dir="8100000">
                    <a:prstClr val="black">
                      <a:alpha val="50000"/>
                    </a:prstClr>
                  </a:innerShdw>
                </a:effectLst>
              </a:rPr>
              <a:t>Agenda</a:t>
            </a:r>
          </a:p>
        </p:txBody>
      </p:sp>
      <p:sp useBgFill="1">
        <p:nvSpPr>
          <p:cNvPr id="5" name="TextBox 4">
            <a:extLst>
              <a:ext uri="{FF2B5EF4-FFF2-40B4-BE49-F238E27FC236}">
                <a16:creationId xmlns:a16="http://schemas.microsoft.com/office/drawing/2014/main" id="{35B08B6A-A510-4257-B327-D18BB1B614F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 useBgFill="1">
        <p:nvSpPr>
          <p:cNvPr id="9" name="TextBox 8">
            <a:extLst>
              <a:ext uri="{FF2B5EF4-FFF2-40B4-BE49-F238E27FC236}">
                <a16:creationId xmlns:a16="http://schemas.microsoft.com/office/drawing/2014/main" id="{1F6DF7A2-FFBD-49FD-9CC4-AE8AB2B6423C}"/>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6B3B9127-D8AF-E548-8A0E-E6141B702B75}"/>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1075690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SD Agenda Big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16D486-1F9F-4D6A-9183-FBCBC2827DD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60000"/>
                    <a:lumOff val="40000"/>
                  </a:schemeClr>
                </a:solidFill>
                <a:effectLst>
                  <a:innerShdw blurRad="38100" dist="25400" dir="8100000">
                    <a:prstClr val="black">
                      <a:alpha val="50000"/>
                    </a:prstClr>
                  </a:innerShdw>
                </a:effectLst>
              </a:rPr>
              <a:t>Agenda</a:t>
            </a:r>
          </a:p>
        </p:txBody>
      </p:sp>
      <p:sp useBgFill="1">
        <p:nvSpPr>
          <p:cNvPr id="5" name="TextBox 4">
            <a:extLst>
              <a:ext uri="{FF2B5EF4-FFF2-40B4-BE49-F238E27FC236}">
                <a16:creationId xmlns:a16="http://schemas.microsoft.com/office/drawing/2014/main" id="{9A93F4D8-06C0-4C04-9B0C-4232B2B0C951}"/>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 useBgFill="1">
        <p:nvSpPr>
          <p:cNvPr id="9" name="TextBox 8">
            <a:extLst>
              <a:ext uri="{FF2B5EF4-FFF2-40B4-BE49-F238E27FC236}">
                <a16:creationId xmlns:a16="http://schemas.microsoft.com/office/drawing/2014/main" id="{F26BFACC-1EA9-4D74-BA8A-2CAFDDDD229F}"/>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72CF8E38-04A3-A34E-B57D-0814CF3DE5C6}"/>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735603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Green">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4661E1B-8950-4571-B812-FF89A34C489B}"/>
              </a:ext>
            </a:extLst>
          </p:cNvPr>
          <p:cNvGrpSpPr/>
          <p:nvPr userDrawn="1"/>
        </p:nvGrpSpPr>
        <p:grpSpPr bwMode="gray">
          <a:xfrm>
            <a:off x="0" y="-1"/>
            <a:ext cx="9773500" cy="6359182"/>
            <a:chOff x="-1" y="-6"/>
            <a:chExt cx="9773500" cy="6359182"/>
          </a:xfrm>
        </p:grpSpPr>
        <p:pic>
          <p:nvPicPr>
            <p:cNvPr id="6" name="Picture 5">
              <a:extLst>
                <a:ext uri="{FF2B5EF4-FFF2-40B4-BE49-F238E27FC236}">
                  <a16:creationId xmlns:a16="http://schemas.microsoft.com/office/drawing/2014/main" id="{A74BE142-9DFF-4752-86A2-7CD1767FFF68}"/>
                </a:ext>
              </a:extLst>
            </p:cNvPr>
            <p:cNvPicPr>
              <a:picLocks noChangeAspect="1"/>
            </p:cNvPicPr>
            <p:nvPr userDrawn="1"/>
          </p:nvPicPr>
          <p:blipFill rotWithShape="1">
            <a:blip r:embed="rId2"/>
            <a:srcRect l="3659"/>
            <a:stretch/>
          </p:blipFill>
          <p:spPr bwMode="gray">
            <a:xfrm>
              <a:off x="0" y="1231996"/>
              <a:ext cx="9773499" cy="5127180"/>
            </a:xfrm>
            <a:prstGeom prst="rect">
              <a:avLst/>
            </a:prstGeom>
          </p:spPr>
        </p:pic>
        <p:sp>
          <p:nvSpPr>
            <p:cNvPr id="11" name="Rectangle 10">
              <a:extLst>
                <a:ext uri="{FF2B5EF4-FFF2-40B4-BE49-F238E27FC236}">
                  <a16:creationId xmlns:a16="http://schemas.microsoft.com/office/drawing/2014/main" id="{99A7D86E-0511-40BC-9C4F-607427228C38}"/>
                </a:ext>
              </a:extLst>
            </p:cNvPr>
            <p:cNvSpPr/>
            <p:nvPr userDrawn="1"/>
          </p:nvSpPr>
          <p:spPr bwMode="gray">
            <a:xfrm>
              <a:off x="9533873" y="0"/>
              <a:ext cx="239626" cy="1305694"/>
            </a:xfrm>
            <a:prstGeom prst="rect">
              <a:avLst/>
            </a:prstGeom>
            <a:solidFill>
              <a:srgbClr val="CACBD0"/>
            </a:soli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13" name="Rectangle: Single Corner Rounded 55">
              <a:extLst>
                <a:ext uri="{FF2B5EF4-FFF2-40B4-BE49-F238E27FC236}">
                  <a16:creationId xmlns:a16="http://schemas.microsoft.com/office/drawing/2014/main" id="{85EC940F-80A8-4854-B668-0B2C3B537AEF}"/>
                </a:ext>
              </a:extLst>
            </p:cNvPr>
            <p:cNvSpPr/>
            <p:nvPr userDrawn="1"/>
          </p:nvSpPr>
          <p:spPr bwMode="gray">
            <a:xfrm flipV="1">
              <a:off x="-1" y="0"/>
              <a:ext cx="9567417" cy="6266834"/>
            </a:xfrm>
            <a:prstGeom prst="round1Rect">
              <a:avLst>
                <a:gd name="adj" fmla="val 3540"/>
              </a:avLst>
            </a:prstGeom>
            <a:solidFill>
              <a:schemeClr val="accent3">
                <a:lumMod val="60000"/>
                <a:lumOff val="40000"/>
              </a:schemeClr>
            </a:solidFill>
            <a:ln w="10795" cap="flat" cmpd="sng" algn="ctr">
              <a:noFill/>
              <a:prstDash val="solid"/>
            </a:ln>
            <a:effectLst>
              <a:outerShdw blurRad="139700" dist="38100" dir="21540000" algn="bl" rotWithShape="0">
                <a:prstClr val="black">
                  <a:alpha val="21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sp>
          <p:nvSpPr>
            <p:cNvPr id="14" name="Rectangle: Single Corner Rounded 49">
              <a:extLst>
                <a:ext uri="{FF2B5EF4-FFF2-40B4-BE49-F238E27FC236}">
                  <a16:creationId xmlns:a16="http://schemas.microsoft.com/office/drawing/2014/main" id="{11C11600-149C-4FE5-B9F8-44B51907F4B9}"/>
                </a:ext>
              </a:extLst>
            </p:cNvPr>
            <p:cNvSpPr/>
            <p:nvPr userDrawn="1"/>
          </p:nvSpPr>
          <p:spPr bwMode="gray">
            <a:xfrm flipV="1">
              <a:off x="8911646" y="0"/>
              <a:ext cx="655771" cy="6267118"/>
            </a:xfrm>
            <a:prstGeom prst="round1Rect">
              <a:avLst>
                <a:gd name="adj" fmla="val 30312"/>
              </a:avLst>
            </a:prstGeom>
            <a:gradFill flip="none" rotWithShape="1">
              <a:gsLst>
                <a:gs pos="100000">
                  <a:schemeClr val="accent3">
                    <a:lumMod val="50000"/>
                  </a:schemeClr>
                </a:gs>
                <a:gs pos="66000">
                  <a:schemeClr val="accent3">
                    <a:lumMod val="50000"/>
                    <a:alpha val="14000"/>
                  </a:schemeClr>
                </a:gs>
                <a:gs pos="34000">
                  <a:schemeClr val="accent3">
                    <a:lumMod val="60000"/>
                    <a:lumOff val="40000"/>
                    <a:alpha val="0"/>
                  </a:schemeClr>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grpSp>
          <p:nvGrpSpPr>
            <p:cNvPr id="15" name="Group 14">
              <a:extLst>
                <a:ext uri="{FF2B5EF4-FFF2-40B4-BE49-F238E27FC236}">
                  <a16:creationId xmlns:a16="http://schemas.microsoft.com/office/drawing/2014/main" id="{13AA064E-BF94-4220-A2E6-AD0EBAD92E5F}"/>
                </a:ext>
              </a:extLst>
            </p:cNvPr>
            <p:cNvGrpSpPr/>
            <p:nvPr userDrawn="1"/>
          </p:nvGrpSpPr>
          <p:grpSpPr bwMode="gray">
            <a:xfrm>
              <a:off x="0" y="-6"/>
              <a:ext cx="8822604" cy="5487296"/>
              <a:chOff x="503573" y="46743"/>
              <a:chExt cx="9419881" cy="5487296"/>
            </a:xfrm>
          </p:grpSpPr>
          <p:sp>
            <p:nvSpPr>
              <p:cNvPr id="16" name="Rectangle 15">
                <a:extLst>
                  <a:ext uri="{FF2B5EF4-FFF2-40B4-BE49-F238E27FC236}">
                    <a16:creationId xmlns:a16="http://schemas.microsoft.com/office/drawing/2014/main" id="{BED2CEFD-5D4A-461C-A377-D3F78C612FBF}"/>
                  </a:ext>
                </a:extLst>
              </p:cNvPr>
              <p:cNvSpPr/>
              <p:nvPr/>
            </p:nvSpPr>
            <p:spPr bwMode="gray">
              <a:xfrm>
                <a:off x="9800389" y="46748"/>
                <a:ext cx="123065" cy="2105026"/>
              </a:xfrm>
              <a:prstGeom prst="rect">
                <a:avLst/>
              </a:prstGeom>
              <a:solidFill>
                <a:schemeClr val="accent3">
                  <a:lumMod val="75000"/>
                </a:schemeClr>
              </a:soli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17" name="Rectangle 16">
                <a:extLst>
                  <a:ext uri="{FF2B5EF4-FFF2-40B4-BE49-F238E27FC236}">
                    <a16:creationId xmlns:a16="http://schemas.microsoft.com/office/drawing/2014/main" id="{B2211A6A-7503-41DE-ABF8-BCB51F60E455}"/>
                  </a:ext>
                </a:extLst>
              </p:cNvPr>
              <p:cNvSpPr/>
              <p:nvPr/>
            </p:nvSpPr>
            <p:spPr bwMode="gray">
              <a:xfrm>
                <a:off x="503573" y="5454636"/>
                <a:ext cx="1380260" cy="79403"/>
              </a:xfrm>
              <a:prstGeom prst="rect">
                <a:avLst/>
              </a:prstGeom>
              <a:solidFill>
                <a:schemeClr val="accent3"/>
              </a:solidFill>
              <a:ln w="10795" cap="flat" cmpd="sng" algn="ctr">
                <a:noFill/>
                <a:prstDash val="solid"/>
              </a:ln>
              <a:effectLst/>
            </p:spPr>
            <p:txBody>
              <a:bodyPr rtlCol="0" anchor="ctr"/>
              <a:lstStyle/>
              <a:p>
                <a:pPr algn="ctr">
                  <a:defRPr/>
                </a:pPr>
                <a:endParaRPr lang="en-US" kern="0" dirty="0" err="1">
                  <a:solidFill>
                    <a:prstClr val="white"/>
                  </a:solidFill>
                </a:endParaRPr>
              </a:p>
            </p:txBody>
          </p:sp>
          <p:grpSp>
            <p:nvGrpSpPr>
              <p:cNvPr id="18" name="Group 17">
                <a:extLst>
                  <a:ext uri="{FF2B5EF4-FFF2-40B4-BE49-F238E27FC236}">
                    <a16:creationId xmlns:a16="http://schemas.microsoft.com/office/drawing/2014/main" id="{32004FDB-3A51-4F30-A9B8-D9B749A13FC9}"/>
                  </a:ext>
                </a:extLst>
              </p:cNvPr>
              <p:cNvGrpSpPr/>
              <p:nvPr/>
            </p:nvGrpSpPr>
            <p:grpSpPr bwMode="gray">
              <a:xfrm>
                <a:off x="503573" y="46743"/>
                <a:ext cx="9419881" cy="5487296"/>
                <a:chOff x="416724" y="46743"/>
                <a:chExt cx="9419881" cy="5487296"/>
              </a:xfrm>
            </p:grpSpPr>
            <p:grpSp>
              <p:nvGrpSpPr>
                <p:cNvPr id="19" name="Group 18">
                  <a:extLst>
                    <a:ext uri="{FF2B5EF4-FFF2-40B4-BE49-F238E27FC236}">
                      <a16:creationId xmlns:a16="http://schemas.microsoft.com/office/drawing/2014/main" id="{2C058AD1-07AF-4499-9494-597DE33277B0}"/>
                    </a:ext>
                  </a:extLst>
                </p:cNvPr>
                <p:cNvGrpSpPr/>
                <p:nvPr/>
              </p:nvGrpSpPr>
              <p:grpSpPr bwMode="gray">
                <a:xfrm>
                  <a:off x="416724" y="46747"/>
                  <a:ext cx="9419881" cy="5487292"/>
                  <a:chOff x="678407" y="-1026120"/>
                  <a:chExt cx="9440352" cy="5501077"/>
                </a:xfrm>
                <a:effectLst/>
              </p:grpSpPr>
              <p:sp>
                <p:nvSpPr>
                  <p:cNvPr id="21" name="Rectangle: Single Corner Rounded 60">
                    <a:extLst>
                      <a:ext uri="{FF2B5EF4-FFF2-40B4-BE49-F238E27FC236}">
                        <a16:creationId xmlns:a16="http://schemas.microsoft.com/office/drawing/2014/main" id="{1F96330C-3C2B-4FCA-A935-814CF91EA0D2}"/>
                      </a:ext>
                    </a:extLst>
                  </p:cNvPr>
                  <p:cNvSpPr/>
                  <p:nvPr/>
                </p:nvSpPr>
                <p:spPr bwMode="gray">
                  <a:xfrm flipV="1">
                    <a:off x="1974711" y="1033561"/>
                    <a:ext cx="8144048" cy="3441396"/>
                  </a:xfrm>
                  <a:prstGeom prst="round1Rect">
                    <a:avLst>
                      <a:gd name="adj" fmla="val 4294"/>
                    </a:avLst>
                  </a:prstGeom>
                  <a:gradFill>
                    <a:gsLst>
                      <a:gs pos="0">
                        <a:schemeClr val="accent3"/>
                      </a:gs>
                      <a:gs pos="31000">
                        <a:schemeClr val="accent3"/>
                      </a:gs>
                      <a:gs pos="38000">
                        <a:schemeClr val="accent3">
                          <a:lumMod val="75000"/>
                        </a:schemeClr>
                      </a:gs>
                      <a:gs pos="100000">
                        <a:schemeClr val="accent3">
                          <a:lumMod val="75000"/>
                        </a:schemeClr>
                      </a:gs>
                      <a:gs pos="44000">
                        <a:schemeClr val="accent3">
                          <a:lumMod val="75000"/>
                        </a:schemeClr>
                      </a:gs>
                    </a:gsLst>
                    <a:lin ang="4560000" scaled="0"/>
                  </a:gra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sp>
                <p:nvSpPr>
                  <p:cNvPr id="22" name="Rectangle: Single Corner Rounded 61">
                    <a:extLst>
                      <a:ext uri="{FF2B5EF4-FFF2-40B4-BE49-F238E27FC236}">
                        <a16:creationId xmlns:a16="http://schemas.microsoft.com/office/drawing/2014/main" id="{D7D9F917-4981-4A29-9637-9B4B91D49790}"/>
                      </a:ext>
                    </a:extLst>
                  </p:cNvPr>
                  <p:cNvSpPr/>
                  <p:nvPr/>
                </p:nvSpPr>
                <p:spPr bwMode="gray">
                  <a:xfrm flipV="1">
                    <a:off x="678407" y="-1026120"/>
                    <a:ext cx="9332269" cy="5464871"/>
                  </a:xfrm>
                  <a:prstGeom prst="round1Rect">
                    <a:avLst>
                      <a:gd name="adj" fmla="val 2348"/>
                    </a:avLst>
                  </a:prstGeom>
                  <a:solidFill>
                    <a:schemeClr val="accent3"/>
                  </a:solidFill>
                  <a:ln w="10795" cap="flat" cmpd="sng" algn="ctr">
                    <a:noFill/>
                    <a:prstDash val="solid"/>
                  </a:ln>
                  <a:effectLst>
                    <a:outerShdw blurRad="38100" dist="12700" dir="1800000" algn="bl" rotWithShape="0">
                      <a:prstClr val="black">
                        <a:alpha val="31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grpSp>
            <p:sp>
              <p:nvSpPr>
                <p:cNvPr id="20" name="Rectangle: Single Corner Rounded 19">
                  <a:extLst>
                    <a:ext uri="{FF2B5EF4-FFF2-40B4-BE49-F238E27FC236}">
                      <a16:creationId xmlns:a16="http://schemas.microsoft.com/office/drawing/2014/main" id="{EA5E7F3D-50F1-4682-B2B8-61C177A98043}"/>
                    </a:ext>
                  </a:extLst>
                </p:cNvPr>
                <p:cNvSpPr/>
                <p:nvPr/>
              </p:nvSpPr>
              <p:spPr bwMode="gray">
                <a:xfrm flipV="1">
                  <a:off x="9193284" y="46743"/>
                  <a:ext cx="535473" cy="5446965"/>
                </a:xfrm>
                <a:prstGeom prst="round1Rect">
                  <a:avLst>
                    <a:gd name="adj" fmla="val 25526"/>
                  </a:avLst>
                </a:prstGeom>
                <a:gradFill flip="none" rotWithShape="1">
                  <a:gsLst>
                    <a:gs pos="100000">
                      <a:schemeClr val="accent3">
                        <a:lumMod val="31000"/>
                      </a:schemeClr>
                    </a:gs>
                    <a:gs pos="99000">
                      <a:srgbClr val="284C40"/>
                    </a:gs>
                    <a:gs pos="93000">
                      <a:schemeClr val="accent3">
                        <a:lumMod val="50000"/>
                        <a:alpha val="91000"/>
                      </a:schemeClr>
                    </a:gs>
                    <a:gs pos="61000">
                      <a:schemeClr val="accent3">
                        <a:lumMod val="37000"/>
                        <a:alpha val="39000"/>
                      </a:schemeClr>
                    </a:gs>
                    <a:gs pos="0">
                      <a:srgbClr val="6AB19B">
                        <a:alpha val="0"/>
                      </a:srgbClr>
                    </a:gs>
                  </a:gsLst>
                  <a:lin ang="0" scaled="1"/>
                  <a:tileRect/>
                </a:gradFill>
                <a:ln w="10795" cap="flat" cmpd="sng" algn="ctr">
                  <a:noFill/>
                  <a:prstDash val="solid"/>
                </a:ln>
                <a:effectLst/>
              </p:spPr>
              <p:txBody>
                <a:bodyPr rtlCol="0" anchor="ctr"/>
                <a:lstStyle/>
                <a:p>
                  <a:pPr lvl="0" algn="ctr"/>
                  <a:endParaRPr lang="en-US" kern="0" dirty="0" err="1">
                    <a:solidFill>
                      <a:prstClr val="white"/>
                    </a:solidFill>
                  </a:endParaRPr>
                </a:p>
              </p:txBody>
            </p:sp>
          </p:grpSp>
        </p:grpSp>
      </p:grpSp>
      <p:sp>
        <p:nvSpPr>
          <p:cNvPr id="2" name="Title 1"/>
          <p:cNvSpPr>
            <a:spLocks noGrp="1"/>
          </p:cNvSpPr>
          <p:nvPr>
            <p:ph type="ctrTitle"/>
          </p:nvPr>
        </p:nvSpPr>
        <p:spPr bwMode="gray">
          <a:xfrm>
            <a:off x="495299" y="2615706"/>
            <a:ext cx="7364367" cy="1461939"/>
          </a:xfrm>
        </p:spPr>
        <p:txBody>
          <a:bodyPr wrap="square" anchor="b">
            <a:noAutofit/>
          </a:bodyPr>
          <a:lstStyle>
            <a:lvl1pPr algn="l">
              <a:lnSpc>
                <a:spcPct val="90000"/>
              </a:lnSpc>
              <a:defRPr sz="6000" spc="-20" baseline="0">
                <a:solidFill>
                  <a:schemeClr val="bg1"/>
                </a:solidFill>
              </a:defRPr>
            </a:lvl1pPr>
          </a:lstStyle>
          <a:p>
            <a:r>
              <a:rPr lang="en-US"/>
              <a:t>Click to edit Master title style</a:t>
            </a:r>
            <a:endParaRPr lang="en-US" dirty="0"/>
          </a:p>
        </p:txBody>
      </p:sp>
      <p:sp>
        <p:nvSpPr>
          <p:cNvPr id="38" name="Text Placeholder 7"/>
          <p:cNvSpPr>
            <a:spLocks noGrp="1"/>
          </p:cNvSpPr>
          <p:nvPr>
            <p:ph type="body" sz="quarter" idx="10" hasCustomPrompt="1"/>
          </p:nvPr>
        </p:nvSpPr>
        <p:spPr bwMode="gray">
          <a:xfrm>
            <a:off x="495299" y="4195085"/>
            <a:ext cx="7352269" cy="961930"/>
          </a:xfr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8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3" name="Freeform 5">
            <a:extLst>
              <a:ext uri="{FF2B5EF4-FFF2-40B4-BE49-F238E27FC236}">
                <a16:creationId xmlns:a16="http://schemas.microsoft.com/office/drawing/2014/main" id="{3915EFCB-AFF4-4D78-8B01-1EBD79B33901}"/>
              </a:ext>
            </a:extLst>
          </p:cNvPr>
          <p:cNvSpPr>
            <a:spLocks noEditPoints="1"/>
          </p:cNvSpPr>
          <p:nvPr userDrawn="1"/>
        </p:nvSpPr>
        <p:spPr bwMode="gray">
          <a:xfrm>
            <a:off x="10377118" y="365760"/>
            <a:ext cx="1319582" cy="24186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4" name="Text Placeholder 7">
            <a:extLst>
              <a:ext uri="{FF2B5EF4-FFF2-40B4-BE49-F238E27FC236}">
                <a16:creationId xmlns:a16="http://schemas.microsoft.com/office/drawing/2014/main" id="{B04D80C5-5B09-4391-914E-491EB6BF922B}"/>
              </a:ext>
            </a:extLst>
          </p:cNvPr>
          <p:cNvSpPr>
            <a:spLocks noGrp="1"/>
          </p:cNvSpPr>
          <p:nvPr>
            <p:ph type="body" sz="quarter" idx="11" hasCustomPrompt="1"/>
          </p:nvPr>
        </p:nvSpPr>
        <p:spPr bwMode="gray">
          <a:xfrm>
            <a:off x="3372250" y="399994"/>
            <a:ext cx="2593918" cy="226772"/>
          </a:xfrm>
        </p:spPr>
        <p:txBody>
          <a:bodyPr/>
          <a:lstStyle>
            <a:lvl1pPr marL="0" indent="0" algn="l">
              <a:lnSpc>
                <a:spcPct val="90000"/>
              </a:lnSpc>
              <a:spcBef>
                <a:spcPts val="0"/>
              </a:spcBef>
              <a:buNone/>
              <a:defRPr sz="1600" b="1">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a:t>
            </a:r>
            <a:r>
              <a:rPr lang="en-US" dirty="0" err="1"/>
              <a:t>qualcomm</a:t>
            </a:r>
            <a:endParaRPr lang="en-US" dirty="0"/>
          </a:p>
        </p:txBody>
      </p:sp>
      <p:sp>
        <p:nvSpPr>
          <p:cNvPr id="25" name="Text Placeholder 5">
            <a:extLst>
              <a:ext uri="{FF2B5EF4-FFF2-40B4-BE49-F238E27FC236}">
                <a16:creationId xmlns:a16="http://schemas.microsoft.com/office/drawing/2014/main" id="{E4B73436-F9A5-4201-8676-5BB1475322E2}"/>
              </a:ext>
            </a:extLst>
          </p:cNvPr>
          <p:cNvSpPr>
            <a:spLocks noGrp="1"/>
          </p:cNvSpPr>
          <p:nvPr>
            <p:ph type="body" sz="quarter" idx="13" hasCustomPrompt="1"/>
          </p:nvPr>
        </p:nvSpPr>
        <p:spPr bwMode="gray">
          <a:xfrm>
            <a:off x="495300" y="381611"/>
            <a:ext cx="2604032" cy="262176"/>
          </a:xfrm>
        </p:spPr>
        <p:txBody>
          <a:bodyPr/>
          <a:lstStyle>
            <a:lvl1pPr marL="0" indent="0">
              <a:lnSpc>
                <a:spcPct val="98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6" name="Text Placeholder 48">
            <a:extLst>
              <a:ext uri="{FF2B5EF4-FFF2-40B4-BE49-F238E27FC236}">
                <a16:creationId xmlns:a16="http://schemas.microsoft.com/office/drawing/2014/main" id="{44CE8076-2642-41CB-B9C4-44BBD2A86AAA}"/>
              </a:ext>
            </a:extLst>
          </p:cNvPr>
          <p:cNvSpPr>
            <a:spLocks noGrp="1"/>
          </p:cNvSpPr>
          <p:nvPr>
            <p:ph type="body" sz="quarter" idx="14" hasCustomPrompt="1"/>
          </p:nvPr>
        </p:nvSpPr>
        <p:spPr bwMode="gray">
          <a:xfrm>
            <a:off x="6233491" y="380897"/>
            <a:ext cx="2233151" cy="265271"/>
          </a:xfrm>
        </p:spPr>
        <p:txBody>
          <a:bodyPr/>
          <a:lstStyle>
            <a:lvl1pPr marL="0" indent="0">
              <a:lnSpc>
                <a:spcPct val="98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Event location</a:t>
            </a:r>
          </a:p>
        </p:txBody>
      </p:sp>
    </p:spTree>
    <p:extLst>
      <p:ext uri="{BB962C8B-B14F-4D97-AF65-F5344CB8AC3E}">
        <p14:creationId xmlns:p14="http://schemas.microsoft.com/office/powerpoint/2010/main" val="3536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SD Agenda Big Gunmetal">
    <p:bg>
      <p:bgPr>
        <a:solidFill>
          <a:schemeClr val="accent5"/>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D9C6A978-F95A-43B4-91EE-66A1EFC2CDD7}"/>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36445C"/>
                </a:solidFill>
                <a:effectLst>
                  <a:innerShdw blurRad="38100" dist="25400" dir="8100000">
                    <a:prstClr val="black">
                      <a:alpha val="50000"/>
                    </a:prstClr>
                  </a:innerShdw>
                </a:effectLst>
              </a:rPr>
              <a:t>Agenda</a:t>
            </a:r>
          </a:p>
        </p:txBody>
      </p:sp>
      <p:sp>
        <p:nvSpPr>
          <p:cNvPr id="5" name="TextBox 4">
            <a:extLst>
              <a:ext uri="{FF2B5EF4-FFF2-40B4-BE49-F238E27FC236}">
                <a16:creationId xmlns:a16="http://schemas.microsoft.com/office/drawing/2014/main" id="{FA458C71-1C2B-4E30-9600-5B145471EA8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 useBgFill="1">
        <p:nvSpPr>
          <p:cNvPr id="8" name="TextBox 7">
            <a:extLst>
              <a:ext uri="{FF2B5EF4-FFF2-40B4-BE49-F238E27FC236}">
                <a16:creationId xmlns:a16="http://schemas.microsoft.com/office/drawing/2014/main" id="{0A427034-00B6-43EA-AA17-E4BFBABD60D8}"/>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10" name="Text Placeholder 2">
            <a:extLst>
              <a:ext uri="{FF2B5EF4-FFF2-40B4-BE49-F238E27FC236}">
                <a16:creationId xmlns:a16="http://schemas.microsoft.com/office/drawing/2014/main" id="{C805FA2C-F21B-EE4F-A31C-ECD531B1E244}"/>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364039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SD Agenda Big Midnight">
    <p:bg>
      <p:bgPr>
        <a:solidFill>
          <a:schemeClr val="tx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BFF73A1-B92C-46CF-B4FB-44988FB48576}"/>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 useBgFill="1">
        <p:nvSpPr>
          <p:cNvPr id="7" name="TextBox 6">
            <a:extLst>
              <a:ext uri="{FF2B5EF4-FFF2-40B4-BE49-F238E27FC236}">
                <a16:creationId xmlns:a16="http://schemas.microsoft.com/office/drawing/2014/main" id="{80AEE506-C54A-4E6D-AEA2-8D9216AF95C4}"/>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TextBox 7">
            <a:extLst>
              <a:ext uri="{FF2B5EF4-FFF2-40B4-BE49-F238E27FC236}">
                <a16:creationId xmlns:a16="http://schemas.microsoft.com/office/drawing/2014/main" id="{AB815781-8802-814C-ABFE-690425339A6D}"/>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50000"/>
                  </a:schemeClr>
                </a:solidFill>
                <a:effectLst>
                  <a:innerShdw blurRad="38100" dist="25400" dir="8100000">
                    <a:prstClr val="black">
                      <a:alpha val="50000"/>
                    </a:prstClr>
                  </a:innerShdw>
                </a:effectLst>
              </a:rPr>
              <a:t>Agenda</a:t>
            </a:r>
          </a:p>
        </p:txBody>
      </p:sp>
      <p:sp>
        <p:nvSpPr>
          <p:cNvPr id="10" name="Text Placeholder 2">
            <a:extLst>
              <a:ext uri="{FF2B5EF4-FFF2-40B4-BE49-F238E27FC236}">
                <a16:creationId xmlns:a16="http://schemas.microsoft.com/office/drawing/2014/main" id="{495E9130-3F7C-1B46-B3AF-1C700B3C6EED}"/>
              </a:ext>
            </a:extLst>
          </p:cNvPr>
          <p:cNvSpPr>
            <a:spLocks noGrp="1"/>
          </p:cNvSpPr>
          <p:nvPr>
            <p:ph type="body" sz="quarter" idx="17"/>
          </p:nvPr>
        </p:nvSpPr>
        <p:spPr>
          <a:xfrm>
            <a:off x="777874" y="957453"/>
            <a:ext cx="9253538" cy="5339922"/>
          </a:xfrm>
        </p:spPr>
        <p:txBody>
          <a:bodyPr/>
          <a:lstStyle>
            <a:lvl1pPr marL="914400" indent="-914400">
              <a:lnSpc>
                <a:spcPct val="90000"/>
              </a:lnSpc>
              <a:spcBef>
                <a:spcPts val="0"/>
              </a:spcBef>
              <a:spcAft>
                <a:spcPts val="900"/>
              </a:spcAft>
              <a:buFont typeface="+mj-lt"/>
              <a:buAutoNum type="arabicPeriod"/>
              <a:defRPr sz="5400">
                <a:solidFill>
                  <a:schemeClr val="bg1"/>
                </a:solidFill>
              </a:defRPr>
            </a:lvl1pPr>
            <a:lvl2pPr marL="1139825" indent="-742950">
              <a:buFont typeface="+mj-lt"/>
              <a:buAutoNum type="arabicPeriod"/>
              <a:defRPr sz="4400">
                <a:solidFill>
                  <a:schemeClr val="bg1"/>
                </a:solidFill>
              </a:defRPr>
            </a:lvl2pPr>
            <a:lvl3pPr marL="1484313" indent="-742950">
              <a:buFont typeface="+mj-lt"/>
              <a:buAutoNum type="arabicPeriod"/>
              <a:defRPr sz="3600">
                <a:solidFill>
                  <a:schemeClr val="bg1"/>
                </a:solidFill>
              </a:defRPr>
            </a:lvl3pPr>
            <a:lvl4pPr marL="1430337" indent="-342900">
              <a:buFont typeface="+mj-lt"/>
              <a:buAutoNum type="arabicPeriod"/>
              <a:defRPr sz="1800">
                <a:solidFill>
                  <a:schemeClr val="bg1"/>
                </a:solidFill>
              </a:defRPr>
            </a:lvl4pPr>
            <a:lvl5pPr marL="914400" indent="-914400">
              <a:buFont typeface="+mj-lt"/>
              <a:buAutoNum type="arabicPeriod"/>
              <a:defRPr sz="5400">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3736658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SD Agenda Red">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ko-KR" altLang="en-US"/>
              <a:t>마스터 제목 스타일 편집</a:t>
            </a:r>
            <a:endParaRPr lang="en-US"/>
          </a:p>
        </p:txBody>
      </p:sp>
      <p:sp>
        <p:nvSpPr>
          <p:cNvPr id="6" name="Text Placeholder 2">
            <a:extLst>
              <a:ext uri="{FF2B5EF4-FFF2-40B4-BE49-F238E27FC236}">
                <a16:creationId xmlns:a16="http://schemas.microsoft.com/office/drawing/2014/main" id="{A080BE5C-026A-824A-9F24-7CDA1BA227FB}"/>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282519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SD Agenda White">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tx2"/>
                </a:solidFill>
              </a:defRPr>
            </a:lvl1pPr>
          </a:lstStyle>
          <a:p>
            <a:r>
              <a:rPr lang="ko-KR" altLang="en-US"/>
              <a:t>마스터 제목 스타일 편집</a:t>
            </a:r>
            <a:endParaRPr lang="en-US"/>
          </a:p>
        </p:txBody>
      </p:sp>
      <p:sp>
        <p:nvSpPr>
          <p:cNvPr id="8" name="Text Placeholder 2">
            <a:extLst>
              <a:ext uri="{FF2B5EF4-FFF2-40B4-BE49-F238E27FC236}">
                <a16:creationId xmlns:a16="http://schemas.microsoft.com/office/drawing/2014/main" id="{82B492E3-40DB-A744-A544-A637244B80F7}"/>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1938280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SD Agenda Nicke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BF75E4EE-9BED-424E-9E5C-1EAED3586C3C}"/>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tx2"/>
                </a:solidFill>
              </a:defRPr>
            </a:lvl1pPr>
          </a:lstStyle>
          <a:p>
            <a:r>
              <a:rPr lang="ko-KR" altLang="en-US"/>
              <a:t>마스터 제목 스타일 편집</a:t>
            </a:r>
            <a:endParaRPr lang="en-US"/>
          </a:p>
        </p:txBody>
      </p:sp>
      <p:sp>
        <p:nvSpPr>
          <p:cNvPr id="8" name="Text Placeholder 2">
            <a:extLst>
              <a:ext uri="{FF2B5EF4-FFF2-40B4-BE49-F238E27FC236}">
                <a16:creationId xmlns:a16="http://schemas.microsoft.com/office/drawing/2014/main" id="{BD146A33-9805-4C48-A6F6-875CFC7CEED8}"/>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323060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SD Agenda Gunmetal">
    <p:bg>
      <p:bgPr>
        <a:solidFill>
          <a:srgbClr val="FFFFFF"/>
        </a:solidFill>
        <a:effectLst/>
      </p:bgPr>
    </p:bg>
    <p:spTree>
      <p:nvGrpSpPr>
        <p:cNvPr id="1" name=""/>
        <p:cNvGrpSpPr/>
        <p:nvPr/>
      </p:nvGrpSpPr>
      <p:grpSpPr>
        <a:xfrm>
          <a:off x="0" y="0"/>
          <a:ext cx="0" cy="0"/>
          <a:chOff x="0" y="0"/>
          <a:chExt cx="0" cy="0"/>
        </a:xfrm>
      </p:grpSpPr>
      <p:sp>
        <p:nvSpPr>
          <p:cNvPr id="10" name="Rectangle: Single Corner Rounded 55">
            <a:extLst>
              <a:ext uri="{FF2B5EF4-FFF2-40B4-BE49-F238E27FC236}">
                <a16:creationId xmlns:a16="http://schemas.microsoft.com/office/drawing/2014/main" id="{F8479696-5776-4351-9904-F9783F17DE92}"/>
              </a:ext>
            </a:extLst>
          </p:cNvPr>
          <p:cNvSpPr/>
          <p:nvPr userDrawn="1"/>
        </p:nvSpPr>
        <p:spPr bwMode="gray">
          <a:xfrm>
            <a:off x="-114299" y="-127002"/>
            <a:ext cx="973370" cy="6482082"/>
          </a:xfrm>
          <a:prstGeom prst="roundRect">
            <a:avLst>
              <a:gd name="adj" fmla="val 8455"/>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15" name="Title 2">
            <a:extLst>
              <a:ext uri="{FF2B5EF4-FFF2-40B4-BE49-F238E27FC236}">
                <a16:creationId xmlns:a16="http://schemas.microsoft.com/office/drawing/2014/main" id="{B25BB882-FF84-4997-A4A9-C537179AE82A}"/>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ko-KR" altLang="en-US"/>
              <a:t>마스터 제목 스타일 편집</a:t>
            </a:r>
            <a:endParaRPr lang="en-US"/>
          </a:p>
        </p:txBody>
      </p:sp>
      <p:sp>
        <p:nvSpPr>
          <p:cNvPr id="7" name="Text Placeholder 2">
            <a:extLst>
              <a:ext uri="{FF2B5EF4-FFF2-40B4-BE49-F238E27FC236}">
                <a16:creationId xmlns:a16="http://schemas.microsoft.com/office/drawing/2014/main" id="{BD2FAD59-06FA-664F-B2AC-846E9295BADA}"/>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242654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SD Agenda Midnight">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7429ABC3-9EBB-47B5-BFD6-442F69DFAB3A}"/>
              </a:ext>
            </a:extLst>
          </p:cNvPr>
          <p:cNvSpPr/>
          <p:nvPr userDrawn="1"/>
        </p:nvSpPr>
        <p:spPr bwMode="gray">
          <a:xfrm>
            <a:off x="-114299" y="-127002"/>
            <a:ext cx="973370" cy="6482082"/>
          </a:xfrm>
          <a:prstGeom prst="roundRect">
            <a:avLst>
              <a:gd name="adj" fmla="val 8455"/>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9" name="Title 2">
            <a:extLst>
              <a:ext uri="{FF2B5EF4-FFF2-40B4-BE49-F238E27FC236}">
                <a16:creationId xmlns:a16="http://schemas.microsoft.com/office/drawing/2014/main" id="{828AA9EC-32E1-43B6-A637-836E83AC4266}"/>
              </a:ext>
            </a:extLst>
          </p:cNvPr>
          <p:cNvSpPr>
            <a:spLocks noGrp="1"/>
          </p:cNvSpPr>
          <p:nvPr>
            <p:ph type="title"/>
          </p:nvPr>
        </p:nvSpPr>
        <p:spPr>
          <a:xfrm rot="5400000">
            <a:off x="-2543238" y="3077977"/>
            <a:ext cx="5823317" cy="361959"/>
          </a:xfrm>
        </p:spPr>
        <p:txBody>
          <a:bodyPr wrap="square" anchor="t">
            <a:spAutoFit/>
          </a:bodyPr>
          <a:lstStyle>
            <a:lvl1pPr>
              <a:defRPr sz="2800">
                <a:solidFill>
                  <a:schemeClr val="bg1"/>
                </a:solidFill>
              </a:defRPr>
            </a:lvl1pPr>
          </a:lstStyle>
          <a:p>
            <a:r>
              <a:rPr lang="ko-KR" altLang="en-US"/>
              <a:t>마스터 제목 스타일 편집</a:t>
            </a:r>
            <a:endParaRPr lang="en-US"/>
          </a:p>
        </p:txBody>
      </p:sp>
      <p:sp>
        <p:nvSpPr>
          <p:cNvPr id="8" name="Text Placeholder 2">
            <a:extLst>
              <a:ext uri="{FF2B5EF4-FFF2-40B4-BE49-F238E27FC236}">
                <a16:creationId xmlns:a16="http://schemas.microsoft.com/office/drawing/2014/main" id="{43B8DC1D-A596-0743-91CF-4035BACF78CF}"/>
              </a:ext>
            </a:extLst>
          </p:cNvPr>
          <p:cNvSpPr>
            <a:spLocks noGrp="1"/>
          </p:cNvSpPr>
          <p:nvPr>
            <p:ph type="body" sz="quarter" idx="17"/>
          </p:nvPr>
        </p:nvSpPr>
        <p:spPr>
          <a:xfrm>
            <a:off x="1833336" y="1015157"/>
            <a:ext cx="9148989" cy="5339923"/>
          </a:xfrm>
        </p:spPr>
        <p:txBody>
          <a:bodyPr/>
          <a:lstStyle>
            <a:lvl1pPr marL="914400" indent="-914400">
              <a:lnSpc>
                <a:spcPct val="90000"/>
              </a:lnSpc>
              <a:spcBef>
                <a:spcPts val="0"/>
              </a:spcBef>
              <a:spcAft>
                <a:spcPts val="900"/>
              </a:spcAft>
              <a:buFont typeface="+mj-lt"/>
              <a:buAutoNum type="arabicPeriod"/>
              <a:defRPr sz="5400">
                <a:solidFill>
                  <a:schemeClr val="tx2"/>
                </a:solidFill>
              </a:defRPr>
            </a:lvl1pPr>
            <a:lvl2pPr marL="1139825" indent="-742950">
              <a:buFont typeface="+mj-lt"/>
              <a:buAutoNum type="arabicPeriod"/>
              <a:defRPr sz="4400">
                <a:solidFill>
                  <a:schemeClr val="tx2"/>
                </a:solidFill>
              </a:defRPr>
            </a:lvl2pPr>
            <a:lvl3pPr marL="1484313" indent="-742950">
              <a:buFont typeface="+mj-lt"/>
              <a:buAutoNum type="arabicPeriod"/>
              <a:defRPr sz="3600">
                <a:solidFill>
                  <a:schemeClr val="tx2"/>
                </a:solidFill>
              </a:defRPr>
            </a:lvl3pPr>
            <a:lvl4pPr marL="1430337" indent="-342900">
              <a:buFont typeface="+mj-lt"/>
              <a:buAutoNum type="arabicPeriod"/>
              <a:defRPr sz="1800">
                <a:solidFill>
                  <a:schemeClr val="tx2"/>
                </a:solidFill>
              </a:defRPr>
            </a:lvl4pPr>
            <a:lvl5pPr marL="914400" indent="-914400">
              <a:buFont typeface="+mj-lt"/>
              <a:buAutoNum type="arabicPeriod"/>
              <a:defRPr sz="5400">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478357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SD 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BD75C9-39AE-48FF-827B-E1B635F8E6B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Tree>
    <p:extLst>
      <p:ext uri="{BB962C8B-B14F-4D97-AF65-F5344CB8AC3E}">
        <p14:creationId xmlns:p14="http://schemas.microsoft.com/office/powerpoint/2010/main" val="2740712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SD 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ko-KR" altLang="en-US"/>
              <a:t>마스터 제목 스타일 편집</a:t>
            </a:r>
            <a:endParaRPr lang="en-US"/>
          </a:p>
        </p:txBody>
      </p:sp>
    </p:spTree>
    <p:extLst>
      <p:ext uri="{BB962C8B-B14F-4D97-AF65-F5344CB8AC3E}">
        <p14:creationId xmlns:p14="http://schemas.microsoft.com/office/powerpoint/2010/main" val="75615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SD Title and Subtitl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ko-KR" altLang="en-US"/>
              <a:t>마스터 제목 스타일 편집</a:t>
            </a:r>
            <a:endParaRPr lang="en-US"/>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3582030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Gray">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4661E1B-8950-4571-B812-FF89A34C489B}"/>
              </a:ext>
            </a:extLst>
          </p:cNvPr>
          <p:cNvGrpSpPr/>
          <p:nvPr userDrawn="1"/>
        </p:nvGrpSpPr>
        <p:grpSpPr bwMode="gray">
          <a:xfrm>
            <a:off x="-1" y="-5"/>
            <a:ext cx="9773500" cy="6359181"/>
            <a:chOff x="-1" y="-5"/>
            <a:chExt cx="9773500" cy="6359181"/>
          </a:xfrm>
        </p:grpSpPr>
        <p:pic>
          <p:nvPicPr>
            <p:cNvPr id="6" name="Picture 5">
              <a:extLst>
                <a:ext uri="{FF2B5EF4-FFF2-40B4-BE49-F238E27FC236}">
                  <a16:creationId xmlns:a16="http://schemas.microsoft.com/office/drawing/2014/main" id="{A74BE142-9DFF-4752-86A2-7CD1767FFF68}"/>
                </a:ext>
              </a:extLst>
            </p:cNvPr>
            <p:cNvPicPr>
              <a:picLocks noChangeAspect="1"/>
            </p:cNvPicPr>
            <p:nvPr userDrawn="1"/>
          </p:nvPicPr>
          <p:blipFill rotWithShape="1">
            <a:blip r:embed="rId2"/>
            <a:srcRect l="3659"/>
            <a:stretch/>
          </p:blipFill>
          <p:spPr bwMode="gray">
            <a:xfrm>
              <a:off x="0" y="1231996"/>
              <a:ext cx="9773499" cy="5127180"/>
            </a:xfrm>
            <a:prstGeom prst="rect">
              <a:avLst/>
            </a:prstGeom>
          </p:spPr>
        </p:pic>
        <p:sp>
          <p:nvSpPr>
            <p:cNvPr id="11" name="Rectangle 10">
              <a:extLst>
                <a:ext uri="{FF2B5EF4-FFF2-40B4-BE49-F238E27FC236}">
                  <a16:creationId xmlns:a16="http://schemas.microsoft.com/office/drawing/2014/main" id="{99A7D86E-0511-40BC-9C4F-607427228C38}"/>
                </a:ext>
              </a:extLst>
            </p:cNvPr>
            <p:cNvSpPr/>
            <p:nvPr userDrawn="1"/>
          </p:nvSpPr>
          <p:spPr bwMode="gray">
            <a:xfrm>
              <a:off x="9533873" y="0"/>
              <a:ext cx="239626" cy="1305694"/>
            </a:xfrm>
            <a:prstGeom prst="rect">
              <a:avLst/>
            </a:prstGeom>
            <a:solidFill>
              <a:srgbClr val="CACBD0"/>
            </a:soli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13" name="Rectangle: Single Corner Rounded 55">
              <a:extLst>
                <a:ext uri="{FF2B5EF4-FFF2-40B4-BE49-F238E27FC236}">
                  <a16:creationId xmlns:a16="http://schemas.microsoft.com/office/drawing/2014/main" id="{85EC940F-80A8-4854-B668-0B2C3B537AEF}"/>
                </a:ext>
              </a:extLst>
            </p:cNvPr>
            <p:cNvSpPr/>
            <p:nvPr userDrawn="1"/>
          </p:nvSpPr>
          <p:spPr bwMode="gray">
            <a:xfrm flipV="1">
              <a:off x="-1" y="0"/>
              <a:ext cx="9567417" cy="6266834"/>
            </a:xfrm>
            <a:prstGeom prst="round1Rect">
              <a:avLst>
                <a:gd name="adj" fmla="val 3540"/>
              </a:avLst>
            </a:prstGeom>
            <a:solidFill>
              <a:schemeClr val="accent6"/>
            </a:solidFill>
            <a:ln w="10795" cap="flat" cmpd="sng" algn="ctr">
              <a:noFill/>
              <a:prstDash val="solid"/>
            </a:ln>
            <a:effectLst>
              <a:outerShdw blurRad="139700" dist="38100" dir="21540000" algn="bl" rotWithShape="0">
                <a:prstClr val="black">
                  <a:alpha val="21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sp>
          <p:nvSpPr>
            <p:cNvPr id="14" name="Rectangle: Single Corner Rounded 49">
              <a:extLst>
                <a:ext uri="{FF2B5EF4-FFF2-40B4-BE49-F238E27FC236}">
                  <a16:creationId xmlns:a16="http://schemas.microsoft.com/office/drawing/2014/main" id="{11C11600-149C-4FE5-B9F8-44B51907F4B9}"/>
                </a:ext>
              </a:extLst>
            </p:cNvPr>
            <p:cNvSpPr/>
            <p:nvPr userDrawn="1"/>
          </p:nvSpPr>
          <p:spPr bwMode="gray">
            <a:xfrm flipV="1">
              <a:off x="9126204" y="0"/>
              <a:ext cx="441213" cy="6267118"/>
            </a:xfrm>
            <a:prstGeom prst="round1Rect">
              <a:avLst>
                <a:gd name="adj" fmla="val 29015"/>
              </a:avLst>
            </a:prstGeom>
            <a:gradFill flip="none" rotWithShape="1">
              <a:gsLst>
                <a:gs pos="100000">
                  <a:schemeClr val="accent6">
                    <a:lumMod val="50000"/>
                  </a:schemeClr>
                </a:gs>
                <a:gs pos="43000">
                  <a:schemeClr val="accent6">
                    <a:alpha val="0"/>
                  </a:schemeClr>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grpSp>
          <p:nvGrpSpPr>
            <p:cNvPr id="15" name="Group 14">
              <a:extLst>
                <a:ext uri="{FF2B5EF4-FFF2-40B4-BE49-F238E27FC236}">
                  <a16:creationId xmlns:a16="http://schemas.microsoft.com/office/drawing/2014/main" id="{13AA064E-BF94-4220-A2E6-AD0EBAD92E5F}"/>
                </a:ext>
              </a:extLst>
            </p:cNvPr>
            <p:cNvGrpSpPr/>
            <p:nvPr userDrawn="1"/>
          </p:nvGrpSpPr>
          <p:grpSpPr bwMode="gray">
            <a:xfrm>
              <a:off x="-1" y="-5"/>
              <a:ext cx="8822605" cy="5487295"/>
              <a:chOff x="503572" y="46744"/>
              <a:chExt cx="9419882" cy="5487295"/>
            </a:xfrm>
          </p:grpSpPr>
          <p:sp>
            <p:nvSpPr>
              <p:cNvPr id="16" name="Rectangle 15">
                <a:extLst>
                  <a:ext uri="{FF2B5EF4-FFF2-40B4-BE49-F238E27FC236}">
                    <a16:creationId xmlns:a16="http://schemas.microsoft.com/office/drawing/2014/main" id="{BED2CEFD-5D4A-461C-A377-D3F78C612FBF}"/>
                  </a:ext>
                </a:extLst>
              </p:cNvPr>
              <p:cNvSpPr/>
              <p:nvPr/>
            </p:nvSpPr>
            <p:spPr bwMode="gray">
              <a:xfrm>
                <a:off x="9800389" y="46748"/>
                <a:ext cx="123065" cy="2105026"/>
              </a:xfrm>
              <a:prstGeom prst="rect">
                <a:avLst/>
              </a:prstGeom>
              <a:solidFill>
                <a:schemeClr val="accent6">
                  <a:lumMod val="75000"/>
                </a:schemeClr>
              </a:soli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17" name="Rectangle 16">
                <a:extLst>
                  <a:ext uri="{FF2B5EF4-FFF2-40B4-BE49-F238E27FC236}">
                    <a16:creationId xmlns:a16="http://schemas.microsoft.com/office/drawing/2014/main" id="{B2211A6A-7503-41DE-ABF8-BCB51F60E455}"/>
                  </a:ext>
                </a:extLst>
              </p:cNvPr>
              <p:cNvSpPr/>
              <p:nvPr/>
            </p:nvSpPr>
            <p:spPr bwMode="gray">
              <a:xfrm>
                <a:off x="503573" y="5454636"/>
                <a:ext cx="1380260" cy="79403"/>
              </a:xfrm>
              <a:prstGeom prst="rect">
                <a:avLst/>
              </a:prstGeom>
              <a:solidFill>
                <a:schemeClr val="accent6">
                  <a:lumMod val="75000"/>
                </a:schemeClr>
              </a:solidFill>
              <a:ln w="10795" cap="flat" cmpd="sng" algn="ctr">
                <a:noFill/>
                <a:prstDash val="solid"/>
              </a:ln>
              <a:effectLst/>
            </p:spPr>
            <p:txBody>
              <a:bodyPr rtlCol="0" anchor="ctr"/>
              <a:lstStyle/>
              <a:p>
                <a:pPr algn="ctr">
                  <a:defRPr/>
                </a:pPr>
                <a:endParaRPr lang="en-US" kern="0" dirty="0" err="1">
                  <a:solidFill>
                    <a:prstClr val="white"/>
                  </a:solidFill>
                </a:endParaRPr>
              </a:p>
            </p:txBody>
          </p:sp>
          <p:grpSp>
            <p:nvGrpSpPr>
              <p:cNvPr id="18" name="Group 17">
                <a:extLst>
                  <a:ext uri="{FF2B5EF4-FFF2-40B4-BE49-F238E27FC236}">
                    <a16:creationId xmlns:a16="http://schemas.microsoft.com/office/drawing/2014/main" id="{32004FDB-3A51-4F30-A9B8-D9B749A13FC9}"/>
                  </a:ext>
                </a:extLst>
              </p:cNvPr>
              <p:cNvGrpSpPr/>
              <p:nvPr/>
            </p:nvGrpSpPr>
            <p:grpSpPr bwMode="gray">
              <a:xfrm>
                <a:off x="503572" y="46744"/>
                <a:ext cx="9419882" cy="5487295"/>
                <a:chOff x="416723" y="46744"/>
                <a:chExt cx="9419882" cy="5487295"/>
              </a:xfrm>
            </p:grpSpPr>
            <p:grpSp>
              <p:nvGrpSpPr>
                <p:cNvPr id="19" name="Group 18">
                  <a:extLst>
                    <a:ext uri="{FF2B5EF4-FFF2-40B4-BE49-F238E27FC236}">
                      <a16:creationId xmlns:a16="http://schemas.microsoft.com/office/drawing/2014/main" id="{2C058AD1-07AF-4499-9494-597DE33277B0}"/>
                    </a:ext>
                  </a:extLst>
                </p:cNvPr>
                <p:cNvGrpSpPr/>
                <p:nvPr/>
              </p:nvGrpSpPr>
              <p:grpSpPr bwMode="gray">
                <a:xfrm>
                  <a:off x="416723" y="46747"/>
                  <a:ext cx="9419882" cy="5487292"/>
                  <a:chOff x="678406" y="-1026120"/>
                  <a:chExt cx="9440353" cy="5501077"/>
                </a:xfrm>
                <a:effectLst/>
              </p:grpSpPr>
              <p:sp>
                <p:nvSpPr>
                  <p:cNvPr id="21" name="Rectangle: Single Corner Rounded 60">
                    <a:extLst>
                      <a:ext uri="{FF2B5EF4-FFF2-40B4-BE49-F238E27FC236}">
                        <a16:creationId xmlns:a16="http://schemas.microsoft.com/office/drawing/2014/main" id="{1F96330C-3C2B-4FCA-A935-814CF91EA0D2}"/>
                      </a:ext>
                    </a:extLst>
                  </p:cNvPr>
                  <p:cNvSpPr/>
                  <p:nvPr/>
                </p:nvSpPr>
                <p:spPr bwMode="gray">
                  <a:xfrm flipV="1">
                    <a:off x="1974711" y="1033561"/>
                    <a:ext cx="8144048" cy="3441396"/>
                  </a:xfrm>
                  <a:prstGeom prst="round1Rect">
                    <a:avLst>
                      <a:gd name="adj" fmla="val 4294"/>
                    </a:avLst>
                  </a:prstGeom>
                  <a:gradFill>
                    <a:gsLst>
                      <a:gs pos="0">
                        <a:schemeClr val="accent6">
                          <a:lumMod val="75000"/>
                        </a:schemeClr>
                      </a:gs>
                      <a:gs pos="31000">
                        <a:schemeClr val="accent6"/>
                      </a:gs>
                      <a:gs pos="38000">
                        <a:schemeClr val="accent6">
                          <a:lumMod val="75000"/>
                        </a:schemeClr>
                      </a:gs>
                      <a:gs pos="100000">
                        <a:schemeClr val="accent6">
                          <a:lumMod val="75000"/>
                        </a:schemeClr>
                      </a:gs>
                      <a:gs pos="48000">
                        <a:schemeClr val="accent6">
                          <a:lumMod val="75000"/>
                        </a:schemeClr>
                      </a:gs>
                    </a:gsLst>
                    <a:lin ang="4560000" scaled="0"/>
                  </a:gradFill>
                  <a:ln w="1079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sp>
                <p:nvSpPr>
                  <p:cNvPr id="22" name="Rectangle: Single Corner Rounded 61">
                    <a:extLst>
                      <a:ext uri="{FF2B5EF4-FFF2-40B4-BE49-F238E27FC236}">
                        <a16:creationId xmlns:a16="http://schemas.microsoft.com/office/drawing/2014/main" id="{D7D9F917-4981-4A29-9637-9B4B91D49790}"/>
                      </a:ext>
                    </a:extLst>
                  </p:cNvPr>
                  <p:cNvSpPr/>
                  <p:nvPr/>
                </p:nvSpPr>
                <p:spPr bwMode="gray">
                  <a:xfrm flipV="1">
                    <a:off x="678406" y="-1026120"/>
                    <a:ext cx="9332270" cy="5464871"/>
                  </a:xfrm>
                  <a:prstGeom prst="round1Rect">
                    <a:avLst>
                      <a:gd name="adj" fmla="val 2348"/>
                    </a:avLst>
                  </a:prstGeom>
                  <a:solidFill>
                    <a:schemeClr val="accent5"/>
                  </a:solidFill>
                  <a:ln w="10795" cap="flat" cmpd="sng" algn="ctr">
                    <a:noFill/>
                    <a:prstDash val="solid"/>
                  </a:ln>
                  <a:effectLst>
                    <a:outerShdw blurRad="38100" dist="12700" dir="1800000" algn="bl" rotWithShape="0">
                      <a:prstClr val="black">
                        <a:alpha val="31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en-US" kern="0" dirty="0" err="1">
                      <a:solidFill>
                        <a:prstClr val="white"/>
                      </a:solidFill>
                    </a:endParaRPr>
                  </a:p>
                </p:txBody>
              </p:sp>
            </p:grpSp>
            <p:sp>
              <p:nvSpPr>
                <p:cNvPr id="20" name="Rectangle: Single Corner Rounded 19">
                  <a:extLst>
                    <a:ext uri="{FF2B5EF4-FFF2-40B4-BE49-F238E27FC236}">
                      <a16:creationId xmlns:a16="http://schemas.microsoft.com/office/drawing/2014/main" id="{EA5E7F3D-50F1-4682-B2B8-61C177A98043}"/>
                    </a:ext>
                  </a:extLst>
                </p:cNvPr>
                <p:cNvSpPr/>
                <p:nvPr/>
              </p:nvSpPr>
              <p:spPr bwMode="gray">
                <a:xfrm flipV="1">
                  <a:off x="9272448" y="46746"/>
                  <a:ext cx="456310" cy="5446965"/>
                </a:xfrm>
                <a:prstGeom prst="round1Rect">
                  <a:avLst>
                    <a:gd name="adj" fmla="val 29954"/>
                  </a:avLst>
                </a:prstGeom>
                <a:gradFill flip="none" rotWithShape="0">
                  <a:gsLst>
                    <a:gs pos="100000">
                      <a:schemeClr val="accent5">
                        <a:lumMod val="50000"/>
                      </a:schemeClr>
                    </a:gs>
                    <a:gs pos="0">
                      <a:schemeClr val="accent5">
                        <a:alpha val="0"/>
                      </a:schemeClr>
                    </a:gs>
                    <a:gs pos="59000">
                      <a:schemeClr val="accent5">
                        <a:lumMod val="50000"/>
                        <a:alpha val="20000"/>
                      </a:schemeClr>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sp>
              <p:nvSpPr>
                <p:cNvPr id="24" name="Rectangle: Single Corner Rounded 23">
                  <a:extLst>
                    <a:ext uri="{FF2B5EF4-FFF2-40B4-BE49-F238E27FC236}">
                      <a16:creationId xmlns:a16="http://schemas.microsoft.com/office/drawing/2014/main" id="{9D6F1FDB-F52B-4FEA-A765-45F8965E26E4}"/>
                    </a:ext>
                  </a:extLst>
                </p:cNvPr>
                <p:cNvSpPr/>
                <p:nvPr userDrawn="1"/>
              </p:nvSpPr>
              <p:spPr bwMode="gray">
                <a:xfrm flipV="1">
                  <a:off x="9182404" y="46744"/>
                  <a:ext cx="438370" cy="5446965"/>
                </a:xfrm>
                <a:prstGeom prst="round1Rect">
                  <a:avLst>
                    <a:gd name="adj" fmla="val 0"/>
                  </a:avLst>
                </a:prstGeom>
                <a:gradFill flip="none" rotWithShape="1">
                  <a:gsLst>
                    <a:gs pos="98972">
                      <a:schemeClr val="accent5">
                        <a:lumMod val="75000"/>
                      </a:schemeClr>
                    </a:gs>
                    <a:gs pos="48000">
                      <a:schemeClr val="accent5">
                        <a:alpha val="0"/>
                      </a:schemeClr>
                    </a:gs>
                    <a:gs pos="68000">
                      <a:schemeClr val="accent5">
                        <a:alpha val="50000"/>
                        <a:lumMod val="85000"/>
                      </a:schemeClr>
                    </a:gs>
                  </a:gsLst>
                  <a:lin ang="0" scaled="1"/>
                  <a:tileRect/>
                </a:gradFill>
                <a:ln w="10795" cap="flat" cmpd="sng" algn="ctr">
                  <a:noFill/>
                  <a:prstDash val="solid"/>
                </a:ln>
                <a:effectLst/>
              </p:spPr>
              <p:txBody>
                <a:bodyPr rtlCol="0" anchor="ctr"/>
                <a:lstStyle/>
                <a:p>
                  <a:pPr algn="ctr">
                    <a:defRPr/>
                  </a:pPr>
                  <a:endParaRPr lang="en-US" kern="0" dirty="0" err="1">
                    <a:solidFill>
                      <a:prstClr val="white"/>
                    </a:solidFill>
                  </a:endParaRPr>
                </a:p>
              </p:txBody>
            </p:sp>
          </p:grpSp>
        </p:grpSp>
      </p:grpSp>
      <p:sp>
        <p:nvSpPr>
          <p:cNvPr id="2" name="Title 1"/>
          <p:cNvSpPr>
            <a:spLocks noGrp="1"/>
          </p:cNvSpPr>
          <p:nvPr>
            <p:ph type="ctrTitle"/>
          </p:nvPr>
        </p:nvSpPr>
        <p:spPr bwMode="gray">
          <a:xfrm>
            <a:off x="495299" y="2615706"/>
            <a:ext cx="7364367" cy="1461939"/>
          </a:xfrm>
        </p:spPr>
        <p:txBody>
          <a:bodyPr wrap="square" anchor="b">
            <a:noAutofit/>
          </a:bodyPr>
          <a:lstStyle>
            <a:lvl1pPr algn="l">
              <a:lnSpc>
                <a:spcPct val="90000"/>
              </a:lnSpc>
              <a:defRPr sz="6000" spc="-20" baseline="0">
                <a:solidFill>
                  <a:schemeClr val="bg1"/>
                </a:solidFill>
              </a:defRPr>
            </a:lvl1pPr>
          </a:lstStyle>
          <a:p>
            <a:r>
              <a:rPr lang="en-US"/>
              <a:t>Click to edit Master title style</a:t>
            </a:r>
            <a:endParaRPr lang="en-US" dirty="0"/>
          </a:p>
        </p:txBody>
      </p:sp>
      <p:sp>
        <p:nvSpPr>
          <p:cNvPr id="38" name="Text Placeholder 7"/>
          <p:cNvSpPr>
            <a:spLocks noGrp="1"/>
          </p:cNvSpPr>
          <p:nvPr>
            <p:ph type="body" sz="quarter" idx="10" hasCustomPrompt="1"/>
          </p:nvPr>
        </p:nvSpPr>
        <p:spPr bwMode="gray">
          <a:xfrm>
            <a:off x="495299" y="4195085"/>
            <a:ext cx="7352269" cy="961930"/>
          </a:xfrm>
        </p:spPr>
        <p:txBody>
          <a:bodyPr>
            <a:noAutofit/>
          </a:bodyPr>
          <a:lstStyle>
            <a:lvl1pPr marL="0" indent="0">
              <a:spcBef>
                <a:spcPts val="0"/>
              </a:spcBef>
              <a:spcAft>
                <a:spcPts val="600"/>
              </a:spcAft>
              <a:buFont typeface="Microsoft Sans Serif" panose="020B0604020202020204" pitchFamily="34" charset="0"/>
              <a:buChar char="​"/>
              <a:defRPr sz="2100" b="1" spc="30" baseline="0">
                <a:solidFill>
                  <a:schemeClr val="bg1"/>
                </a:solidFill>
              </a:defRPr>
            </a:lvl1pPr>
            <a:lvl2pPr marL="0" indent="0">
              <a:lnSpc>
                <a:spcPct val="98000"/>
              </a:lnSpc>
              <a:spcBef>
                <a:spcPts val="0"/>
              </a:spcBef>
              <a:buFont typeface="Microsoft Sans Serif" panose="020B0604020202020204" pitchFamily="34" charset="0"/>
              <a:buNone/>
              <a:defRPr sz="18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a:t>
            </a:r>
          </a:p>
          <a:p>
            <a:pPr lvl="1"/>
            <a:endParaRPr lang="en-US" dirty="0"/>
          </a:p>
        </p:txBody>
      </p:sp>
      <p:sp>
        <p:nvSpPr>
          <p:cNvPr id="23" name="Freeform 5">
            <a:extLst>
              <a:ext uri="{FF2B5EF4-FFF2-40B4-BE49-F238E27FC236}">
                <a16:creationId xmlns:a16="http://schemas.microsoft.com/office/drawing/2014/main" id="{3915EFCB-AFF4-4D78-8B01-1EBD79B33901}"/>
              </a:ext>
            </a:extLst>
          </p:cNvPr>
          <p:cNvSpPr>
            <a:spLocks noEditPoints="1"/>
          </p:cNvSpPr>
          <p:nvPr userDrawn="1"/>
        </p:nvSpPr>
        <p:spPr bwMode="gray">
          <a:xfrm>
            <a:off x="10377118" y="365760"/>
            <a:ext cx="1319582" cy="24186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
        <p:nvSpPr>
          <p:cNvPr id="25" name="Text Placeholder 7">
            <a:extLst>
              <a:ext uri="{FF2B5EF4-FFF2-40B4-BE49-F238E27FC236}">
                <a16:creationId xmlns:a16="http://schemas.microsoft.com/office/drawing/2014/main" id="{B04D80C5-5B09-4391-914E-491EB6BF922B}"/>
              </a:ext>
            </a:extLst>
          </p:cNvPr>
          <p:cNvSpPr>
            <a:spLocks noGrp="1"/>
          </p:cNvSpPr>
          <p:nvPr>
            <p:ph type="body" sz="quarter" idx="11" hasCustomPrompt="1"/>
          </p:nvPr>
        </p:nvSpPr>
        <p:spPr bwMode="gray">
          <a:xfrm>
            <a:off x="3372250" y="399994"/>
            <a:ext cx="2593918" cy="226772"/>
          </a:xfrm>
        </p:spPr>
        <p:txBody>
          <a:bodyPr/>
          <a:lstStyle>
            <a:lvl1pPr marL="0" indent="0" algn="l">
              <a:lnSpc>
                <a:spcPct val="90000"/>
              </a:lnSpc>
              <a:spcBef>
                <a:spcPts val="0"/>
              </a:spcBef>
              <a:buNone/>
              <a:defRPr sz="1600" b="1">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a:t>
            </a:r>
            <a:r>
              <a:rPr lang="en-US" dirty="0" err="1"/>
              <a:t>qualcomm</a:t>
            </a:r>
            <a:endParaRPr lang="en-US" dirty="0"/>
          </a:p>
        </p:txBody>
      </p:sp>
      <p:sp>
        <p:nvSpPr>
          <p:cNvPr id="26" name="Text Placeholder 5">
            <a:extLst>
              <a:ext uri="{FF2B5EF4-FFF2-40B4-BE49-F238E27FC236}">
                <a16:creationId xmlns:a16="http://schemas.microsoft.com/office/drawing/2014/main" id="{E4B73436-F9A5-4201-8676-5BB1475322E2}"/>
              </a:ext>
            </a:extLst>
          </p:cNvPr>
          <p:cNvSpPr>
            <a:spLocks noGrp="1"/>
          </p:cNvSpPr>
          <p:nvPr>
            <p:ph type="body" sz="quarter" idx="13" hasCustomPrompt="1"/>
          </p:nvPr>
        </p:nvSpPr>
        <p:spPr bwMode="gray">
          <a:xfrm>
            <a:off x="495300" y="381611"/>
            <a:ext cx="2604032" cy="262176"/>
          </a:xfrm>
        </p:spPr>
        <p:txBody>
          <a:bodyPr/>
          <a:lstStyle>
            <a:lvl1pPr marL="0" indent="0">
              <a:lnSpc>
                <a:spcPct val="98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7" name="Text Placeholder 48">
            <a:extLst>
              <a:ext uri="{FF2B5EF4-FFF2-40B4-BE49-F238E27FC236}">
                <a16:creationId xmlns:a16="http://schemas.microsoft.com/office/drawing/2014/main" id="{44CE8076-2642-41CB-B9C4-44BBD2A86AAA}"/>
              </a:ext>
            </a:extLst>
          </p:cNvPr>
          <p:cNvSpPr>
            <a:spLocks noGrp="1"/>
          </p:cNvSpPr>
          <p:nvPr>
            <p:ph type="body" sz="quarter" idx="14" hasCustomPrompt="1"/>
          </p:nvPr>
        </p:nvSpPr>
        <p:spPr bwMode="gray">
          <a:xfrm>
            <a:off x="6233491" y="380897"/>
            <a:ext cx="2233151" cy="265271"/>
          </a:xfrm>
        </p:spPr>
        <p:txBody>
          <a:bodyPr/>
          <a:lstStyle>
            <a:lvl1pPr marL="0" indent="0">
              <a:lnSpc>
                <a:spcPct val="98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Event location</a:t>
            </a:r>
          </a:p>
        </p:txBody>
      </p:sp>
    </p:spTree>
    <p:extLst>
      <p:ext uri="{BB962C8B-B14F-4D97-AF65-F5344CB8AC3E}">
        <p14:creationId xmlns:p14="http://schemas.microsoft.com/office/powerpoint/2010/main" val="238753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SD Title and (Subtitle with Bullets)">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BC4B80B4-5715-4F96-83DC-B3F7CF22C554}"/>
              </a:ext>
            </a:extLst>
          </p:cNvPr>
          <p:cNvSpPr>
            <a:spLocks noGrp="1"/>
          </p:cNvSpPr>
          <p:nvPr>
            <p:ph type="body" sz="quarter" idx="17"/>
          </p:nvPr>
        </p:nvSpPr>
        <p:spPr>
          <a:xfrm>
            <a:off x="494189" y="1088135"/>
            <a:ext cx="11187112" cy="236347"/>
          </a:xfrm>
        </p:spPr>
        <p:txBody>
          <a:bodyPr/>
          <a:lstStyle>
            <a:lvl1pPr>
              <a:defRPr sz="16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ko-KR" altLang="en-US"/>
              <a:t>마스터 제목 스타일 편집</a:t>
            </a:r>
            <a:endParaRPr lang="en-US"/>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3185361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SD Title and Takeaway Righ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300" y="642645"/>
            <a:ext cx="7391400" cy="361959"/>
          </a:xfrm>
        </p:spPr>
        <p:txBody>
          <a:bodyPr/>
          <a:lstStyle/>
          <a:p>
            <a:r>
              <a:rPr lang="ko-KR" altLang="en-US"/>
              <a:t>마스터 제목 스타일 편집</a:t>
            </a:r>
            <a:endParaRPr lang="en-US"/>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90" y="1088135"/>
            <a:ext cx="7392134" cy="236347"/>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ext Placeholder 2">
            <a:extLst>
              <a:ext uri="{FF2B5EF4-FFF2-40B4-BE49-F238E27FC236}">
                <a16:creationId xmlns:a16="http://schemas.microsoft.com/office/drawing/2014/main" id="{BAF42B5A-06ED-4E95-BBB8-F57FEE1F84E5}"/>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2597631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SD Title Left Sid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pPr>
              <a:defRPr/>
            </a:pPr>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299" y="2893677"/>
            <a:ext cx="2608263" cy="952155"/>
          </a:xfrm>
        </p:spPr>
        <p:txBody>
          <a:bodyPr/>
          <a:lstStyle/>
          <a:p>
            <a:r>
              <a:rPr lang="ko-KR" altLang="en-US"/>
              <a:t>마스터 제목 스타일 편집</a:t>
            </a:r>
            <a:endParaRPr lang="en-US"/>
          </a:p>
        </p:txBody>
      </p:sp>
      <p:sp>
        <p:nvSpPr>
          <p:cNvPr id="5" name="Subtitle">
            <a:extLst>
              <a:ext uri="{FF2B5EF4-FFF2-40B4-BE49-F238E27FC236}">
                <a16:creationId xmlns:a16="http://schemas.microsoft.com/office/drawing/2014/main" id="{8694D2CA-57FD-5A41-B5C7-1F8CECC66195}"/>
              </a:ext>
            </a:extLst>
          </p:cNvPr>
          <p:cNvSpPr>
            <a:spLocks noGrp="1"/>
          </p:cNvSpPr>
          <p:nvPr>
            <p:ph type="subTitle" idx="1" hasCustomPrompt="1"/>
          </p:nvPr>
        </p:nvSpPr>
        <p:spPr>
          <a:xfrm>
            <a:off x="494189" y="3904316"/>
            <a:ext cx="2608522" cy="1589409"/>
          </a:xfrm>
          <a:prstGeom prst="rect">
            <a:avLst/>
          </a:prstGeom>
        </p:spPr>
        <p:txBody>
          <a:bodyPr wrap="square">
            <a:spAutoFit/>
          </a:bodyPr>
          <a:lstStyle>
            <a:lvl1pPr marL="285750" indent="-285750" algn="l" defTabSz="914400" rtl="0" eaLnBrk="1" latinLnBrk="0" hangingPunct="1">
              <a:lnSpc>
                <a:spcPct val="96000"/>
              </a:lnSpc>
              <a:spcBef>
                <a:spcPts val="900"/>
              </a:spcBef>
              <a:buClr>
                <a:schemeClr val="tx2"/>
              </a:buClr>
              <a:buFont typeface="Arial" panose="020B0604020202020204" pitchFamily="34" charset="0"/>
              <a:buChar char="•"/>
              <a:defRPr lang="en-US" sz="1600" kern="1200" baseline="0" dirty="0">
                <a:solidFill>
                  <a:schemeClr val="tx2"/>
                </a:solidFill>
                <a:latin typeface="+mn-lt"/>
                <a:ea typeface="+mn-ea"/>
                <a:cs typeface="+mn-cs"/>
              </a:defRPr>
            </a:lvl1pPr>
            <a:lvl2pPr marL="301625" indent="-301625" algn="l">
              <a:buClr>
                <a:schemeClr val="tx2"/>
              </a:buClr>
              <a:buFont typeface="Arial" panose="020B0604020202020204" pitchFamily="34" charset="0"/>
              <a:buChar char="•"/>
              <a:tabLst>
                <a:tab pos="2003425" algn="l"/>
              </a:tabLst>
              <a:defRPr sz="1400"/>
            </a:lvl2pPr>
            <a:lvl3pPr marL="571500" indent="-269875" algn="l">
              <a:buClr>
                <a:schemeClr val="tx2"/>
              </a:buClr>
              <a:buFont typeface="Arial" panose="020B0604020202020204" pitchFamily="34" charset="0"/>
              <a:buChar char="•"/>
              <a:tabLst/>
              <a:defRPr sz="1800"/>
            </a:lvl3pPr>
            <a:lvl4pPr marL="571500" indent="-269875" algn="l">
              <a:buClr>
                <a:schemeClr val="tx2"/>
              </a:buClr>
              <a:buFont typeface="Arial" panose="020B0604020202020204" pitchFamily="34" charset="0"/>
              <a:buChar char="•"/>
              <a:tabLst/>
              <a:defRPr sz="1400"/>
            </a:lvl4pPr>
            <a:lvl5pPr marL="850900" indent="-279400" algn="l">
              <a:spcBef>
                <a:spcPts val="75"/>
              </a:spcBef>
              <a:spcAft>
                <a:spcPts val="75"/>
              </a:spcAft>
              <a:buFont typeface="Arial" panose="020B0604020202020204" pitchFamily="34" charset="0"/>
              <a:buChar char="•"/>
              <a:tabLst/>
              <a:defRPr sz="1400" b="0"/>
            </a:lvl5pPr>
            <a:lvl6pPr marL="800100" indent="-800100" algn="l">
              <a:buFont typeface="Arial" panose="020B0604020202020204" pitchFamily="34" charset="0"/>
              <a:buChar char="•"/>
              <a:tabLst/>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5923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SD Title and Content">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96390C4F-C50D-4EA4-B36C-FD3A6D8926A2}"/>
              </a:ext>
            </a:extLst>
          </p:cNvPr>
          <p:cNvSpPr>
            <a:spLocks noGrp="1"/>
          </p:cNvSpPr>
          <p:nvPr>
            <p:ph sz="quarter" idx="16"/>
          </p:nvPr>
        </p:nvSpPr>
        <p:spPr>
          <a:xfrm>
            <a:off x="494188" y="1719072"/>
            <a:ext cx="11202511" cy="4681727"/>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2895"/>
            <a:ext cx="10489691" cy="118174"/>
          </a:xfrm>
        </p:spPr>
        <p:txBody>
          <a:bodyPr/>
          <a:lstStyle>
            <a:lvl1pPr>
              <a:defRPr>
                <a:solidFill>
                  <a:schemeClr val="accent6">
                    <a:lumMod val="75000"/>
                  </a:schemeClr>
                </a:solidFill>
              </a:defRPr>
            </a:lvl1pPr>
          </a:lstStyle>
          <a:p>
            <a:pPr>
              <a:defRPr/>
            </a:pPr>
            <a:r>
              <a:rPr lang="en-US"/>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ko-KR" altLang="en-US"/>
              <a:t>마스터 제목 스타일 편집</a:t>
            </a:r>
            <a:endParaRPr lang="en-US"/>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260042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SD 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ko-KR" altLang="en-US"/>
              <a:t>마스터 제목 스타일 편집</a:t>
            </a:r>
            <a:endParaRPr lang="en-US"/>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2115965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SD 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dirty="0"/>
              <a:t>Source sample text</a:t>
            </a:r>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4090539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SD Title and Subtitle Red">
    <p:bg>
      <p:bgPr>
        <a:solidFill>
          <a:schemeClr val="bg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2F3A8CC-E70D-4655-9738-607E9AB570D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8BAE2EEE-D744-4DCE-AA4D-329EBB37E8D0}"/>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ko-KR" altLang="en-US"/>
              <a:t>마스터 제목 스타일 편집</a:t>
            </a:r>
            <a:endParaRPr lang="en-US"/>
          </a:p>
        </p:txBody>
      </p:sp>
      <p:sp>
        <p:nvSpPr>
          <p:cNvPr id="6" name="Subtitle">
            <a:extLst>
              <a:ext uri="{FF2B5EF4-FFF2-40B4-BE49-F238E27FC236}">
                <a16:creationId xmlns:a16="http://schemas.microsoft.com/office/drawing/2014/main" id="{851BFC7F-08CD-484C-AEAC-FDDD29DB9146}"/>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8" name="TextBox 7">
            <a:extLst>
              <a:ext uri="{FF2B5EF4-FFF2-40B4-BE49-F238E27FC236}">
                <a16:creationId xmlns:a16="http://schemas.microsoft.com/office/drawing/2014/main" id="{53270F94-B0D0-418A-A0DA-8F392DF00CE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343898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SD Title and Subtitle White">
    <p:bg>
      <p:bgPr>
        <a:solidFill>
          <a:srgbClr val="FAFBFC"/>
        </a:solidFill>
        <a:effectLst/>
      </p:bgPr>
    </p:bg>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453A31F0-4DB5-457C-A903-35FF518AB4EA}"/>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3" name="Title 3">
            <a:extLst>
              <a:ext uri="{FF2B5EF4-FFF2-40B4-BE49-F238E27FC236}">
                <a16:creationId xmlns:a16="http://schemas.microsoft.com/office/drawing/2014/main" id="{309C22E6-2FE0-490B-BAC5-88E5C6751D9E}"/>
              </a:ext>
            </a:extLst>
          </p:cNvPr>
          <p:cNvSpPr>
            <a:spLocks noGrp="1"/>
          </p:cNvSpPr>
          <p:nvPr>
            <p:ph type="title"/>
          </p:nvPr>
        </p:nvSpPr>
        <p:spPr>
          <a:xfrm>
            <a:off x="495300" y="642645"/>
            <a:ext cx="11187112" cy="361959"/>
          </a:xfrm>
        </p:spPr>
        <p:txBody>
          <a:bodyPr/>
          <a:lstStyle>
            <a:lvl1pPr>
              <a:defRPr>
                <a:solidFill>
                  <a:schemeClr val="tx2"/>
                </a:solidFill>
              </a:defRPr>
            </a:lvl1pPr>
          </a:lstStyle>
          <a:p>
            <a:r>
              <a:rPr lang="ko-KR" altLang="en-US"/>
              <a:t>마스터 제목 스타일 편집</a:t>
            </a:r>
            <a:endParaRPr lang="en-US"/>
          </a:p>
        </p:txBody>
      </p:sp>
      <p:sp>
        <p:nvSpPr>
          <p:cNvPr id="4" name="Subtitle">
            <a:extLst>
              <a:ext uri="{FF2B5EF4-FFF2-40B4-BE49-F238E27FC236}">
                <a16:creationId xmlns:a16="http://schemas.microsoft.com/office/drawing/2014/main" id="{8FF0793D-08C6-4F61-A423-730FEF5A6DBB}"/>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97465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SD Title and Sub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Footer Placeholder 2">
            <a:extLst>
              <a:ext uri="{FF2B5EF4-FFF2-40B4-BE49-F238E27FC236}">
                <a16:creationId xmlns:a16="http://schemas.microsoft.com/office/drawing/2014/main" id="{453A31F0-4DB5-457C-A903-35FF518AB4EA}"/>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3" name="Title 3">
            <a:extLst>
              <a:ext uri="{FF2B5EF4-FFF2-40B4-BE49-F238E27FC236}">
                <a16:creationId xmlns:a16="http://schemas.microsoft.com/office/drawing/2014/main" id="{309C22E6-2FE0-490B-BAC5-88E5C6751D9E}"/>
              </a:ext>
            </a:extLst>
          </p:cNvPr>
          <p:cNvSpPr>
            <a:spLocks noGrp="1"/>
          </p:cNvSpPr>
          <p:nvPr>
            <p:ph type="title"/>
          </p:nvPr>
        </p:nvSpPr>
        <p:spPr>
          <a:xfrm>
            <a:off x="495300" y="642645"/>
            <a:ext cx="11187112" cy="361959"/>
          </a:xfrm>
        </p:spPr>
        <p:txBody>
          <a:bodyPr/>
          <a:lstStyle>
            <a:lvl1pPr>
              <a:defRPr>
                <a:solidFill>
                  <a:schemeClr val="tx2"/>
                </a:solidFill>
              </a:defRPr>
            </a:lvl1pPr>
          </a:lstStyle>
          <a:p>
            <a:r>
              <a:rPr lang="ko-KR" altLang="en-US"/>
              <a:t>마스터 제목 스타일 편집</a:t>
            </a:r>
            <a:endParaRPr lang="en-US"/>
          </a:p>
        </p:txBody>
      </p:sp>
      <p:sp>
        <p:nvSpPr>
          <p:cNvPr id="4" name="Subtitle">
            <a:extLst>
              <a:ext uri="{FF2B5EF4-FFF2-40B4-BE49-F238E27FC236}">
                <a16:creationId xmlns:a16="http://schemas.microsoft.com/office/drawing/2014/main" id="{8FF0793D-08C6-4F61-A423-730FEF5A6DBB}"/>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6" name="TextBox 5">
            <a:extLst>
              <a:ext uri="{FF2B5EF4-FFF2-40B4-BE49-F238E27FC236}">
                <a16:creationId xmlns:a16="http://schemas.microsoft.com/office/drawing/2014/main" id="{9A812354-B7E5-410A-96F8-04A27EA96F6A}"/>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40137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SD Title and Subtitle Gunmetal">
    <p:bg>
      <p:bgPr>
        <a:solidFill>
          <a:schemeClr val="accent5"/>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AD80C37-2083-4D37-BD1B-FD58CA4160C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C8663155-F71F-4E37-929E-734AA04A2137}"/>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ko-KR" altLang="en-US"/>
              <a:t>마스터 제목 스타일 편집</a:t>
            </a:r>
            <a:endParaRPr lang="en-US"/>
          </a:p>
        </p:txBody>
      </p:sp>
      <p:sp>
        <p:nvSpPr>
          <p:cNvPr id="6" name="Subtitle">
            <a:extLst>
              <a:ext uri="{FF2B5EF4-FFF2-40B4-BE49-F238E27FC236}">
                <a16:creationId xmlns:a16="http://schemas.microsoft.com/office/drawing/2014/main" id="{1AA9D118-B949-48F9-8441-498DC3CA5E9F}"/>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8" name="TextBox 7">
            <a:extLst>
              <a:ext uri="{FF2B5EF4-FFF2-40B4-BE49-F238E27FC236}">
                <a16:creationId xmlns:a16="http://schemas.microsoft.com/office/drawing/2014/main" id="{F335D76E-32AD-4DEE-90A0-93ECEF4B0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970598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5" name="Subtitle">
            <a:extLst>
              <a:ext uri="{FF2B5EF4-FFF2-40B4-BE49-F238E27FC236}">
                <a16:creationId xmlns:a16="http://schemas.microsoft.com/office/drawing/2014/main" id="{27286BD7-4573-4AC0-A2EA-73702314CA0C}"/>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TextBox 7">
            <a:extLst>
              <a:ext uri="{FF2B5EF4-FFF2-40B4-BE49-F238E27FC236}">
                <a16:creationId xmlns:a16="http://schemas.microsoft.com/office/drawing/2014/main" id="{E26BDBEE-62E4-492A-BF0D-93323EF59827}"/>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6" name="Text Placeholder 5">
            <a:extLst>
              <a:ext uri="{FF2B5EF4-FFF2-40B4-BE49-F238E27FC236}">
                <a16:creationId xmlns:a16="http://schemas.microsoft.com/office/drawing/2014/main" id="{159DB645-D502-4EB4-A2BF-B7849365DF41}"/>
              </a:ext>
            </a:extLst>
          </p:cNvPr>
          <p:cNvSpPr>
            <a:spLocks noGrp="1"/>
          </p:cNvSpPr>
          <p:nvPr>
            <p:ph type="body" sz="quarter" idx="10" hasCustomPrompt="1"/>
          </p:nvPr>
        </p:nvSpPr>
        <p:spPr>
          <a:xfrm>
            <a:off x="495299" y="6502996"/>
            <a:ext cx="6267450" cy="148073"/>
          </a:xfrm>
        </p:spPr>
        <p:txBody>
          <a:bodyPr anchor="b"/>
          <a:lstStyle>
            <a:lvl1pPr marL="0" marR="0" indent="0" algn="l" defTabSz="914400" rtl="0" eaLnBrk="1" fontAlgn="auto" latinLnBrk="0" hangingPunct="1">
              <a:lnSpc>
                <a:spcPct val="107000"/>
              </a:lnSpc>
              <a:spcBef>
                <a:spcPts val="1200"/>
              </a:spcBef>
              <a:spcAft>
                <a:spcPts val="0"/>
              </a:spcAft>
              <a:buClr>
                <a:srgbClr val="3253DC"/>
              </a:buClr>
              <a:buSzTx/>
              <a:buFont typeface="Arial" panose="020B0604020202020204" pitchFamily="34" charset="0"/>
              <a:buNone/>
              <a:tabLst/>
              <a:defRPr lang="en-US" sz="800" kern="1200" baseline="0" dirty="0">
                <a:solidFill>
                  <a:schemeClr val="tx1">
                    <a:lumMod val="50000"/>
                    <a:lumOff val="50000"/>
                  </a:schemeClr>
                </a:solidFill>
                <a:latin typeface="+mn-lt"/>
                <a:ea typeface="+mn-ea"/>
                <a:cs typeface="+mn-cs"/>
              </a:defRPr>
            </a:lvl1pPr>
          </a:lstStyle>
          <a:p>
            <a:r>
              <a:rPr lang="en-US" dirty="0"/>
              <a:t>Source sample text</a:t>
            </a:r>
          </a:p>
        </p:txBody>
      </p:sp>
      <p:sp>
        <p:nvSpPr>
          <p:cNvPr id="9" name="Footer Placeholder 8">
            <a:extLst>
              <a:ext uri="{FF2B5EF4-FFF2-40B4-BE49-F238E27FC236}">
                <a16:creationId xmlns:a16="http://schemas.microsoft.com/office/drawing/2014/main" id="{F1B5BD35-0F76-426B-91CD-6C5EED2924C8}"/>
              </a:ext>
            </a:extLst>
          </p:cNvPr>
          <p:cNvSpPr>
            <a:spLocks noGrp="1"/>
          </p:cNvSpPr>
          <p:nvPr>
            <p:ph type="ftr" sz="quarter" idx="11"/>
          </p:nvPr>
        </p:nvSpPr>
        <p:spPr/>
        <p:txBody>
          <a:body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1445504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SD Title and Subtitle Midnight">
    <p:bg>
      <p:bgPr>
        <a:solidFill>
          <a:schemeClr val="tx2"/>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26824E5-24D4-439C-96E3-DE800C32FF7C}"/>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p>
        </p:txBody>
      </p:sp>
      <p:sp>
        <p:nvSpPr>
          <p:cNvPr id="5" name="Title 3">
            <a:extLst>
              <a:ext uri="{FF2B5EF4-FFF2-40B4-BE49-F238E27FC236}">
                <a16:creationId xmlns:a16="http://schemas.microsoft.com/office/drawing/2014/main" id="{0321B3C6-CCC0-410B-99D2-AF5F9DBD6269}"/>
              </a:ext>
            </a:extLst>
          </p:cNvPr>
          <p:cNvSpPr>
            <a:spLocks noGrp="1"/>
          </p:cNvSpPr>
          <p:nvPr>
            <p:ph type="title"/>
          </p:nvPr>
        </p:nvSpPr>
        <p:spPr>
          <a:xfrm>
            <a:off x="495300" y="642645"/>
            <a:ext cx="11187112" cy="361959"/>
          </a:xfrm>
        </p:spPr>
        <p:txBody>
          <a:bodyPr/>
          <a:lstStyle>
            <a:lvl1pPr>
              <a:defRPr>
                <a:solidFill>
                  <a:schemeClr val="bg1"/>
                </a:solidFill>
              </a:defRPr>
            </a:lvl1pPr>
          </a:lstStyle>
          <a:p>
            <a:r>
              <a:rPr lang="ko-KR" altLang="en-US"/>
              <a:t>마스터 제목 스타일 편집</a:t>
            </a:r>
            <a:endParaRPr lang="en-US"/>
          </a:p>
        </p:txBody>
      </p:sp>
      <p:sp>
        <p:nvSpPr>
          <p:cNvPr id="6" name="Subtitle">
            <a:extLst>
              <a:ext uri="{FF2B5EF4-FFF2-40B4-BE49-F238E27FC236}">
                <a16:creationId xmlns:a16="http://schemas.microsoft.com/office/drawing/2014/main" id="{7338B18C-2B89-4572-910C-EA1F43F15ABD}"/>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extBox 8">
            <a:extLst>
              <a:ext uri="{FF2B5EF4-FFF2-40B4-BE49-F238E27FC236}">
                <a16:creationId xmlns:a16="http://schemas.microsoft.com/office/drawing/2014/main" id="{B5780F14-570B-4BDF-BDF0-3FE3F89E0B5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4791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SD Blank Fireball Red">
    <p:bg>
      <p:bgPr>
        <a:solidFill>
          <a:srgbClr val="CD111E"/>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94ED5EAF-78DC-43F8-94C6-0A3E845563B5}"/>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11295DFB-B2FD-4E93-8B8D-88AFB024834F}"/>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DE6260C1-3717-4DD8-A599-3CD1F9D4D473}"/>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10934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SD Blank Fireball Whit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DEE3EC"/>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1F2F5"/>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20000"/>
                <a:lumOff val="80000"/>
              </a:schemeClr>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24C35F18-0A18-4D40-939E-C1AFCB85CE4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930AEB75-338D-4DDA-BEA6-F222A875D5F9}"/>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FFC09FC5-7418-4CE8-B363-4F80918AB266}"/>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778572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SD Blank Fireball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DEE3EC"/>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4E8F0"/>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B61F5CC4-20B6-4766-B066-5E1E7E75F489}"/>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6AB885CC-AA6F-483E-B363-8B9B2F3A5650}"/>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13C60D6E-416F-48E2-90A7-A8EF297D126A}"/>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102869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SD Blank Fireball Gunmetal">
    <p:bg>
      <p:bgPr>
        <a:solidFill>
          <a:srgbClr val="3D4A6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3D4A6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4536C"/>
            </a:solidFill>
            <a:ln>
              <a:noFill/>
            </a:ln>
            <a:effectLst>
              <a:outerShdw blurRad="304800" dist="304800" dir="8100000" algn="tr" rotWithShape="0">
                <a:srgbClr val="0C0E12">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C0E12">
                  <a:alpha val="35000"/>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0964E06C-5CDC-4DD2-949B-419EC57E3AAB}"/>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B3A67FF0-7CA7-4A6C-8072-0CD1E2E5F7FE}"/>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CF37654A-5970-4ADD-8CC1-EB8D858E0A40}"/>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166550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SD Blank Fireball Midnight">
    <p:bg>
      <p:bgPr>
        <a:solidFill>
          <a:srgbClr val="081D3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4090C8C-59C5-42DB-9E6B-C8720D5DA406}"/>
              </a:ext>
            </a:extLst>
          </p:cNvPr>
          <p:cNvGrpSpPr/>
          <p:nvPr userDrawn="1"/>
        </p:nvGrpSpPr>
        <p:grpSpPr>
          <a:xfrm>
            <a:off x="1491431" y="-3652751"/>
            <a:ext cx="16383615" cy="16425346"/>
            <a:chOff x="-9345612" y="-3560784"/>
            <a:chExt cx="6856412" cy="6873876"/>
          </a:xfrm>
        </p:grpSpPr>
        <p:sp>
          <p:nvSpPr>
            <p:cNvPr id="5" name="Freeform 21">
              <a:extLst>
                <a:ext uri="{FF2B5EF4-FFF2-40B4-BE49-F238E27FC236}">
                  <a16:creationId xmlns:a16="http://schemas.microsoft.com/office/drawing/2014/main" id="{FB0191BC-557C-40E7-84D4-DD4F3F8AE5E7}"/>
                </a:ext>
              </a:extLst>
            </p:cNvPr>
            <p:cNvSpPr>
              <a:spLocks/>
            </p:cNvSpPr>
            <p:nvPr/>
          </p:nvSpPr>
          <p:spPr bwMode="auto">
            <a:xfrm>
              <a:off x="-9345612" y="-3560784"/>
              <a:ext cx="6856412" cy="6858000"/>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071B2F"/>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BFA37406-4A88-4EB6-983F-A50E2640DC60}"/>
                </a:ext>
              </a:extLst>
            </p:cNvPr>
            <p:cNvSpPr>
              <a:spLocks/>
            </p:cNvSpPr>
            <p:nvPr/>
          </p:nvSpPr>
          <p:spPr bwMode="auto">
            <a:xfrm>
              <a:off x="-9345612" y="-3560784"/>
              <a:ext cx="5151437" cy="6873875"/>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A233C"/>
            </a:solidFill>
            <a:ln>
              <a:noFill/>
            </a:ln>
            <a:effectLst>
              <a:outerShdw blurRad="304800" dist="304800" dir="8100000" algn="tr" rotWithShape="0">
                <a:srgbClr val="050D13">
                  <a:alpha val="35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DEC153D6-5EE9-4268-A6CA-7DE8BDE9BB33}"/>
                </a:ext>
              </a:extLst>
            </p:cNvPr>
            <p:cNvSpPr>
              <a:spLocks/>
            </p:cNvSpPr>
            <p:nvPr/>
          </p:nvSpPr>
          <p:spPr bwMode="auto">
            <a:xfrm>
              <a:off x="-6992937" y="-3559196"/>
              <a:ext cx="4503737" cy="687228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50D13">
                  <a:alpha val="34902"/>
                </a:srgbClr>
              </a:outerShdw>
            </a:effectLst>
          </p:spPr>
          <p:txBody>
            <a:bodyPr vert="horz" wrap="square" lIns="91440" tIns="45720" rIns="91440" bIns="45720" numCol="1" anchor="t" anchorCtr="0" compatLnSpc="1">
              <a:prstTxWarp prst="textNoShape">
                <a:avLst/>
              </a:prstTxWarp>
            </a:bodyPr>
            <a:lstStyle/>
            <a:p>
              <a:endParaRPr lang="en-US"/>
            </a:p>
          </p:txBody>
        </p:sp>
      </p:grpSp>
      <p:sp>
        <p:nvSpPr>
          <p:cNvPr id="8" name="Text Placeholder 2">
            <a:extLst>
              <a:ext uri="{FF2B5EF4-FFF2-40B4-BE49-F238E27FC236}">
                <a16:creationId xmlns:a16="http://schemas.microsoft.com/office/drawing/2014/main" id="{C8C2CAAF-CDDA-4C4A-89EC-D1913727AD10}"/>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0" name="Text Placeholder 2">
            <a:extLst>
              <a:ext uri="{FF2B5EF4-FFF2-40B4-BE49-F238E27FC236}">
                <a16:creationId xmlns:a16="http://schemas.microsoft.com/office/drawing/2014/main" id="{58155240-E3E2-45FD-8577-13D162CAA7E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1" name="Text Placeholder 47">
            <a:extLst>
              <a:ext uri="{FF2B5EF4-FFF2-40B4-BE49-F238E27FC236}">
                <a16:creationId xmlns:a16="http://schemas.microsoft.com/office/drawing/2014/main" id="{D778E94A-0233-4DE8-9616-6999AB69327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18794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SD Blank Fireball 2 Re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00C3292-75D1-4DA8-82E9-9A4CB6D8CFC8}"/>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9" name="Text Placeholder 2">
            <a:extLst>
              <a:ext uri="{FF2B5EF4-FFF2-40B4-BE49-F238E27FC236}">
                <a16:creationId xmlns:a16="http://schemas.microsoft.com/office/drawing/2014/main" id="{EDDDDD52-8A68-4B86-A9C6-F0B2044B4DE6}"/>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3" name="TextBox 12">
            <a:extLst>
              <a:ext uri="{FF2B5EF4-FFF2-40B4-BE49-F238E27FC236}">
                <a16:creationId xmlns:a16="http://schemas.microsoft.com/office/drawing/2014/main" id="{411DA87E-0188-4AB9-9DF5-EA0789BFAC56}"/>
              </a:ext>
            </a:extLst>
          </p:cNvPr>
          <p:cNvSpPr txBox="1"/>
          <p:nvPr userDrawn="1"/>
        </p:nvSpPr>
        <p:spPr>
          <a:xfrm>
            <a:off x="11329988" y="6514122"/>
            <a:ext cx="376236" cy="147476"/>
          </a:xfrm>
          <a:prstGeom prst="rect">
            <a:avLst/>
          </a:prstGeom>
          <a:solidFill>
            <a:schemeClr val="bg2"/>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2" name="Text Placeholder 2">
            <a:extLst>
              <a:ext uri="{FF2B5EF4-FFF2-40B4-BE49-F238E27FC236}">
                <a16:creationId xmlns:a16="http://schemas.microsoft.com/office/drawing/2014/main" id="{CB50CEEF-7AD9-4DFC-AA74-F5A1B7D9DD89}"/>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E64FEA2B-B846-400C-B106-D9C47D95DF3D}"/>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51215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SD Blank Fireball 2 White">
    <p:bg>
      <p:bgPr>
        <a:solidFill>
          <a:srgbClr val="FFFFFF"/>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B19B0ED-B474-4D33-836E-D2CDA79C5449}"/>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EEF1F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chemeClr val="bg1"/>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AFBFC"/>
            </a:solidFill>
            <a:ln>
              <a:noFill/>
            </a:ln>
            <a:effectLst>
              <a:innerShdw blurRad="304800" dist="228600">
                <a:schemeClr val="accent5">
                  <a:lumMod val="50000"/>
                  <a:alpha val="35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9" name="Text Placeholder 2">
            <a:extLst>
              <a:ext uri="{FF2B5EF4-FFF2-40B4-BE49-F238E27FC236}">
                <a16:creationId xmlns:a16="http://schemas.microsoft.com/office/drawing/2014/main" id="{64807E53-98A7-46DD-A808-B562A7449FC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13C1BF63-0C4E-4508-B24B-CD6BE7EA716F}"/>
              </a:ext>
            </a:extLst>
          </p:cNvPr>
          <p:cNvSpPr txBox="1"/>
          <p:nvPr userDrawn="1"/>
        </p:nvSpPr>
        <p:spPr>
          <a:xfrm>
            <a:off x="11329988" y="6514122"/>
            <a:ext cx="376236" cy="147476"/>
          </a:xfrm>
          <a:prstGeom prst="rect">
            <a:avLst/>
          </a:prstGeom>
          <a:solidFill>
            <a:srgbClr val="FFFFFF"/>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0" name="Text Placeholder 2">
            <a:extLst>
              <a:ext uri="{FF2B5EF4-FFF2-40B4-BE49-F238E27FC236}">
                <a16:creationId xmlns:a16="http://schemas.microsoft.com/office/drawing/2014/main" id="{366384DE-D59E-4FE8-8C95-CE70179515D8}"/>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3" name="Text Placeholder 47">
            <a:extLst>
              <a:ext uri="{FF2B5EF4-FFF2-40B4-BE49-F238E27FC236}">
                <a16:creationId xmlns:a16="http://schemas.microsoft.com/office/drawing/2014/main" id="{F752E9BC-54F0-463A-AA8D-1F96A0B6453B}"/>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110337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SD Blank Fireball 2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B19B0ED-B474-4D33-836E-D2CDA79C5449}"/>
              </a:ext>
            </a:extLst>
          </p:cNvPr>
          <p:cNvGrpSpPr/>
          <p:nvPr userDrawn="1"/>
        </p:nvGrpSpPr>
        <p:grpSpPr>
          <a:xfrm>
            <a:off x="2118610" y="-558521"/>
            <a:ext cx="7954780" cy="7975042"/>
            <a:chOff x="2118610" y="-558521"/>
            <a:chExt cx="7954780" cy="7975042"/>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EEF1F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4E8F0"/>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accent5">
                  <a:lumMod val="50000"/>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innerShdw blurRad="304800" dist="228600">
                <a:schemeClr val="accent5">
                  <a:lumMod val="50000"/>
                  <a:alpha val="35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0" name="Text Placeholder 2">
            <a:extLst>
              <a:ext uri="{FF2B5EF4-FFF2-40B4-BE49-F238E27FC236}">
                <a16:creationId xmlns:a16="http://schemas.microsoft.com/office/drawing/2014/main" id="{1B2798E6-6971-4C62-B298-8434FE939355}"/>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1F5AB136-822B-454D-8586-EDC009F1831E}"/>
              </a:ext>
            </a:extLst>
          </p:cNvPr>
          <p:cNvSpPr txBox="1"/>
          <p:nvPr userDrawn="1"/>
        </p:nvSpPr>
        <p:spPr>
          <a:xfrm>
            <a:off x="11329988" y="6514122"/>
            <a:ext cx="376236" cy="147476"/>
          </a:xfrm>
          <a:prstGeom prst="rect">
            <a:avLst/>
          </a:prstGeom>
          <a:solidFill>
            <a:schemeClr val="accent6">
              <a:lumMod val="40000"/>
              <a:lumOff val="60000"/>
            </a:schemeClr>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3" name="Text Placeholder 2">
            <a:extLst>
              <a:ext uri="{FF2B5EF4-FFF2-40B4-BE49-F238E27FC236}">
                <a16:creationId xmlns:a16="http://schemas.microsoft.com/office/drawing/2014/main" id="{5C30A9BE-7366-41B5-A388-BB54D1CFC57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566BE9C0-3E8C-47FF-8FCC-B1A2E61FD8BE}"/>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35284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SD Blank Fireball 2 Gunmetal">
    <p:bg>
      <p:bgPr>
        <a:solidFill>
          <a:schemeClr val="accent5"/>
        </a:solidFill>
        <a:effectLst/>
      </p:bgPr>
    </p:bg>
    <p:spTree>
      <p:nvGrpSpPr>
        <p:cNvPr id="1" name=""/>
        <p:cNvGrpSpPr/>
        <p:nvPr/>
      </p:nvGrpSpPr>
      <p:grpSpPr>
        <a:xfrm>
          <a:off x="0" y="0"/>
          <a:ext cx="0" cy="0"/>
          <a:chOff x="0" y="0"/>
          <a:chExt cx="0" cy="0"/>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3F4D6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E5F7A"/>
          </a:solidFill>
          <a:ln>
            <a:noFill/>
          </a:ln>
          <a:effectLst>
            <a:outerShdw blurRad="304800" dist="304800" dir="8100000" algn="tr" rotWithShape="0">
              <a:srgbClr val="0A0C10">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90B0F">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80A0C">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sp>
        <p:nvSpPr>
          <p:cNvPr id="10" name="Text Placeholder 2">
            <a:extLst>
              <a:ext uri="{FF2B5EF4-FFF2-40B4-BE49-F238E27FC236}">
                <a16:creationId xmlns:a16="http://schemas.microsoft.com/office/drawing/2014/main" id="{11733D67-8F17-48E5-8721-648A321CB617}"/>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5FF88E01-C4BC-4250-9742-BECEDD9AE94D}"/>
              </a:ext>
            </a:extLst>
          </p:cNvPr>
          <p:cNvSpPr txBox="1"/>
          <p:nvPr userDrawn="1"/>
        </p:nvSpPr>
        <p:spPr>
          <a:xfrm>
            <a:off x="11329988" y="6514122"/>
            <a:ext cx="376236" cy="147476"/>
          </a:xfrm>
          <a:prstGeom prst="rect">
            <a:avLst/>
          </a:prstGeom>
          <a:solidFill>
            <a:schemeClr val="accent5"/>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9" name="Text Placeholder 2">
            <a:extLst>
              <a:ext uri="{FF2B5EF4-FFF2-40B4-BE49-F238E27FC236}">
                <a16:creationId xmlns:a16="http://schemas.microsoft.com/office/drawing/2014/main" id="{D93B1285-ED79-4C4B-9D40-11D0FA6B7CD5}"/>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3" name="Text Placeholder 47">
            <a:extLst>
              <a:ext uri="{FF2B5EF4-FFF2-40B4-BE49-F238E27FC236}">
                <a16:creationId xmlns:a16="http://schemas.microsoft.com/office/drawing/2014/main" id="{E6DA9FA4-10DA-4F59-9E07-7FFCC0252406}"/>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236479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6_Gradient Title Slide">
    <p:bg bwMode="auto">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grpSp>
        <p:nvGrpSpPr>
          <p:cNvPr id="3" name="Group 2"/>
          <p:cNvGrpSpPr/>
          <p:nvPr/>
        </p:nvGrpSpPr>
        <p:grpSpPr>
          <a:xfrm>
            <a:off x="7007829" y="4564076"/>
            <a:ext cx="1102288" cy="1605174"/>
            <a:chOff x="4921606" y="4143170"/>
            <a:chExt cx="1102001" cy="1605174"/>
          </a:xfrm>
        </p:grpSpPr>
        <p:sp>
          <p:nvSpPr>
            <p:cNvPr id="16" name="Freeform 6"/>
            <p:cNvSpPr>
              <a:spLocks noEditPoints="1"/>
            </p:cNvSpPr>
            <p:nvPr userDrawn="1"/>
          </p:nvSpPr>
          <p:spPr bwMode="auto">
            <a:xfrm>
              <a:off x="4977950" y="5297585"/>
              <a:ext cx="85173" cy="94345"/>
            </a:xfrm>
            <a:custGeom>
              <a:avLst/>
              <a:gdLst>
                <a:gd name="T0" fmla="*/ 65 w 65"/>
                <a:gd name="T1" fmla="*/ 72 h 72"/>
                <a:gd name="T2" fmla="*/ 0 w 65"/>
                <a:gd name="T3" fmla="*/ 39 h 72"/>
                <a:gd name="T4" fmla="*/ 61 w 65"/>
                <a:gd name="T5" fmla="*/ 0 h 72"/>
                <a:gd name="T6" fmla="*/ 65 w 65"/>
                <a:gd name="T7" fmla="*/ 72 h 72"/>
                <a:gd name="T8" fmla="*/ 18 w 65"/>
                <a:gd name="T9" fmla="*/ 38 h 72"/>
                <a:gd name="T10" fmla="*/ 55 w 65"/>
                <a:gd name="T11" fmla="*/ 57 h 72"/>
                <a:gd name="T12" fmla="*/ 53 w 65"/>
                <a:gd name="T13" fmla="*/ 15 h 72"/>
                <a:gd name="T14" fmla="*/ 18 w 65"/>
                <a:gd name="T15" fmla="*/ 3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72">
                  <a:moveTo>
                    <a:pt x="65" y="72"/>
                  </a:moveTo>
                  <a:lnTo>
                    <a:pt x="0" y="39"/>
                  </a:lnTo>
                  <a:lnTo>
                    <a:pt x="61" y="0"/>
                  </a:lnTo>
                  <a:lnTo>
                    <a:pt x="65" y="72"/>
                  </a:lnTo>
                  <a:close/>
                  <a:moveTo>
                    <a:pt x="18" y="38"/>
                  </a:moveTo>
                  <a:lnTo>
                    <a:pt x="55" y="57"/>
                  </a:lnTo>
                  <a:lnTo>
                    <a:pt x="53" y="15"/>
                  </a:ln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7" name="Curved Line"/>
            <p:cNvSpPr>
              <a:spLocks noEditPoints="1"/>
            </p:cNvSpPr>
            <p:nvPr userDrawn="1"/>
          </p:nvSpPr>
          <p:spPr bwMode="auto">
            <a:xfrm>
              <a:off x="4921606" y="4143170"/>
              <a:ext cx="1102001" cy="1605174"/>
            </a:xfrm>
            <a:custGeom>
              <a:avLst/>
              <a:gdLst>
                <a:gd name="T0" fmla="*/ 139 w 489"/>
                <a:gd name="T1" fmla="*/ 711 h 712"/>
                <a:gd name="T2" fmla="*/ 196 w 489"/>
                <a:gd name="T3" fmla="*/ 706 h 712"/>
                <a:gd name="T4" fmla="*/ 111 w 489"/>
                <a:gd name="T5" fmla="*/ 703 h 712"/>
                <a:gd name="T6" fmla="*/ 212 w 489"/>
                <a:gd name="T7" fmla="*/ 692 h 712"/>
                <a:gd name="T8" fmla="*/ 92 w 489"/>
                <a:gd name="T9" fmla="*/ 694 h 712"/>
                <a:gd name="T10" fmla="*/ 222 w 489"/>
                <a:gd name="T11" fmla="*/ 694 h 712"/>
                <a:gd name="T12" fmla="*/ 234 w 489"/>
                <a:gd name="T13" fmla="*/ 676 h 712"/>
                <a:gd name="T14" fmla="*/ 57 w 489"/>
                <a:gd name="T15" fmla="*/ 650 h 712"/>
                <a:gd name="T16" fmla="*/ 261 w 489"/>
                <a:gd name="T17" fmla="*/ 653 h 712"/>
                <a:gd name="T18" fmla="*/ 265 w 489"/>
                <a:gd name="T19" fmla="*/ 646 h 712"/>
                <a:gd name="T20" fmla="*/ 41 w 489"/>
                <a:gd name="T21" fmla="*/ 613 h 712"/>
                <a:gd name="T22" fmla="*/ 272 w 489"/>
                <a:gd name="T23" fmla="*/ 626 h 712"/>
                <a:gd name="T24" fmla="*/ 269 w 489"/>
                <a:gd name="T25" fmla="*/ 604 h 712"/>
                <a:gd name="T26" fmla="*/ 33 w 489"/>
                <a:gd name="T27" fmla="*/ 585 h 712"/>
                <a:gd name="T28" fmla="*/ 274 w 489"/>
                <a:gd name="T29" fmla="*/ 583 h 712"/>
                <a:gd name="T30" fmla="*/ 264 w 489"/>
                <a:gd name="T31" fmla="*/ 564 h 712"/>
                <a:gd name="T32" fmla="*/ 257 w 489"/>
                <a:gd name="T33" fmla="*/ 529 h 712"/>
                <a:gd name="T34" fmla="*/ 248 w 489"/>
                <a:gd name="T35" fmla="*/ 526 h 712"/>
                <a:gd name="T36" fmla="*/ 218 w 489"/>
                <a:gd name="T37" fmla="*/ 479 h 712"/>
                <a:gd name="T38" fmla="*/ 219 w 489"/>
                <a:gd name="T39" fmla="*/ 469 h 712"/>
                <a:gd name="T40" fmla="*/ 188 w 489"/>
                <a:gd name="T41" fmla="*/ 440 h 712"/>
                <a:gd name="T42" fmla="*/ 170 w 489"/>
                <a:gd name="T43" fmla="*/ 410 h 712"/>
                <a:gd name="T44" fmla="*/ 161 w 489"/>
                <a:gd name="T45" fmla="*/ 409 h 712"/>
                <a:gd name="T46" fmla="*/ 123 w 489"/>
                <a:gd name="T47" fmla="*/ 367 h 712"/>
                <a:gd name="T48" fmla="*/ 123 w 489"/>
                <a:gd name="T49" fmla="*/ 358 h 712"/>
                <a:gd name="T50" fmla="*/ 90 w 489"/>
                <a:gd name="T51" fmla="*/ 331 h 712"/>
                <a:gd name="T52" fmla="*/ 72 w 489"/>
                <a:gd name="T53" fmla="*/ 300 h 712"/>
                <a:gd name="T54" fmla="*/ 63 w 489"/>
                <a:gd name="T55" fmla="*/ 299 h 712"/>
                <a:gd name="T56" fmla="*/ 31 w 489"/>
                <a:gd name="T57" fmla="*/ 253 h 712"/>
                <a:gd name="T58" fmla="*/ 32 w 489"/>
                <a:gd name="T59" fmla="*/ 244 h 712"/>
                <a:gd name="T60" fmla="*/ 9 w 489"/>
                <a:gd name="T61" fmla="*/ 208 h 712"/>
                <a:gd name="T62" fmla="*/ 485 w 489"/>
                <a:gd name="T63" fmla="*/ 188 h 712"/>
                <a:gd name="T64" fmla="*/ 4 w 489"/>
                <a:gd name="T65" fmla="*/ 188 h 712"/>
                <a:gd name="T66" fmla="*/ 0 w 489"/>
                <a:gd name="T67" fmla="*/ 152 h 712"/>
                <a:gd name="T68" fmla="*/ 473 w 489"/>
                <a:gd name="T69" fmla="*/ 162 h 712"/>
                <a:gd name="T70" fmla="*/ 6 w 489"/>
                <a:gd name="T71" fmla="*/ 145 h 712"/>
                <a:gd name="T72" fmla="*/ 444 w 489"/>
                <a:gd name="T73" fmla="*/ 131 h 712"/>
                <a:gd name="T74" fmla="*/ 4 w 489"/>
                <a:gd name="T75" fmla="*/ 110 h 712"/>
                <a:gd name="T76" fmla="*/ 431 w 489"/>
                <a:gd name="T77" fmla="*/ 115 h 712"/>
                <a:gd name="T78" fmla="*/ 406 w 489"/>
                <a:gd name="T79" fmla="*/ 90 h 712"/>
                <a:gd name="T80" fmla="*/ 405 w 489"/>
                <a:gd name="T81" fmla="*/ 81 h 712"/>
                <a:gd name="T82" fmla="*/ 384 w 489"/>
                <a:gd name="T83" fmla="*/ 73 h 712"/>
                <a:gd name="T84" fmla="*/ 34 w 489"/>
                <a:gd name="T85" fmla="*/ 53 h 712"/>
                <a:gd name="T86" fmla="*/ 367 w 489"/>
                <a:gd name="T87" fmla="*/ 61 h 712"/>
                <a:gd name="T88" fmla="*/ 337 w 489"/>
                <a:gd name="T89" fmla="*/ 44 h 712"/>
                <a:gd name="T90" fmla="*/ 334 w 489"/>
                <a:gd name="T91" fmla="*/ 35 h 712"/>
                <a:gd name="T92" fmla="*/ 312 w 489"/>
                <a:gd name="T93" fmla="*/ 32 h 712"/>
                <a:gd name="T94" fmla="*/ 86 w 489"/>
                <a:gd name="T95" fmla="*/ 17 h 712"/>
                <a:gd name="T96" fmla="*/ 292 w 489"/>
                <a:gd name="T97" fmla="*/ 25 h 712"/>
                <a:gd name="T98" fmla="*/ 259 w 489"/>
                <a:gd name="T99" fmla="*/ 16 h 712"/>
                <a:gd name="T100" fmla="*/ 254 w 489"/>
                <a:gd name="T101" fmla="*/ 8 h 712"/>
                <a:gd name="T102" fmla="*/ 232 w 489"/>
                <a:gd name="T103" fmla="*/ 10 h 712"/>
                <a:gd name="T104" fmla="*/ 146 w 489"/>
                <a:gd name="T105" fmla="*/ 1 h 712"/>
                <a:gd name="T106" fmla="*/ 198 w 489"/>
                <a:gd name="T107" fmla="*/ 1 h 712"/>
                <a:gd name="T108" fmla="*/ 156 w 489"/>
                <a:gd name="T109" fmla="*/ 7 h 712"/>
                <a:gd name="T110" fmla="*/ 190 w 489"/>
                <a:gd name="T111" fmla="*/ 7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9" h="712">
                  <a:moveTo>
                    <a:pt x="160" y="712"/>
                  </a:moveTo>
                  <a:cubicBezTo>
                    <a:pt x="160" y="706"/>
                    <a:pt x="160" y="706"/>
                    <a:pt x="160" y="706"/>
                  </a:cubicBezTo>
                  <a:cubicBezTo>
                    <a:pt x="165" y="706"/>
                    <a:pt x="169" y="705"/>
                    <a:pt x="174" y="705"/>
                  </a:cubicBezTo>
                  <a:cubicBezTo>
                    <a:pt x="175" y="711"/>
                    <a:pt x="175" y="711"/>
                    <a:pt x="175" y="711"/>
                  </a:cubicBezTo>
                  <a:cubicBezTo>
                    <a:pt x="170" y="711"/>
                    <a:pt x="165" y="712"/>
                    <a:pt x="160" y="712"/>
                  </a:cubicBezTo>
                  <a:close/>
                  <a:moveTo>
                    <a:pt x="153" y="712"/>
                  </a:moveTo>
                  <a:cubicBezTo>
                    <a:pt x="148" y="712"/>
                    <a:pt x="144" y="711"/>
                    <a:pt x="139" y="711"/>
                  </a:cubicBezTo>
                  <a:cubicBezTo>
                    <a:pt x="140" y="705"/>
                    <a:pt x="140" y="705"/>
                    <a:pt x="140" y="705"/>
                  </a:cubicBezTo>
                  <a:cubicBezTo>
                    <a:pt x="144" y="705"/>
                    <a:pt x="149" y="706"/>
                    <a:pt x="153" y="706"/>
                  </a:cubicBezTo>
                  <a:lnTo>
                    <a:pt x="153" y="712"/>
                  </a:lnTo>
                  <a:close/>
                  <a:moveTo>
                    <a:pt x="182" y="710"/>
                  </a:moveTo>
                  <a:cubicBezTo>
                    <a:pt x="180" y="703"/>
                    <a:pt x="180" y="703"/>
                    <a:pt x="180" y="703"/>
                  </a:cubicBezTo>
                  <a:cubicBezTo>
                    <a:pt x="185" y="702"/>
                    <a:pt x="189" y="701"/>
                    <a:pt x="194" y="700"/>
                  </a:cubicBezTo>
                  <a:cubicBezTo>
                    <a:pt x="196" y="706"/>
                    <a:pt x="196" y="706"/>
                    <a:pt x="196" y="706"/>
                  </a:cubicBezTo>
                  <a:cubicBezTo>
                    <a:pt x="191" y="707"/>
                    <a:pt x="186" y="709"/>
                    <a:pt x="182" y="710"/>
                  </a:cubicBezTo>
                  <a:close/>
                  <a:moveTo>
                    <a:pt x="132" y="710"/>
                  </a:moveTo>
                  <a:cubicBezTo>
                    <a:pt x="127" y="709"/>
                    <a:pt x="122" y="707"/>
                    <a:pt x="118" y="706"/>
                  </a:cubicBezTo>
                  <a:cubicBezTo>
                    <a:pt x="120" y="700"/>
                    <a:pt x="120" y="700"/>
                    <a:pt x="120" y="700"/>
                  </a:cubicBezTo>
                  <a:cubicBezTo>
                    <a:pt x="124" y="701"/>
                    <a:pt x="129" y="702"/>
                    <a:pt x="133" y="703"/>
                  </a:cubicBezTo>
                  <a:lnTo>
                    <a:pt x="132" y="710"/>
                  </a:lnTo>
                  <a:close/>
                  <a:moveTo>
                    <a:pt x="111" y="703"/>
                  </a:moveTo>
                  <a:cubicBezTo>
                    <a:pt x="107" y="702"/>
                    <a:pt x="102" y="700"/>
                    <a:pt x="98" y="697"/>
                  </a:cubicBezTo>
                  <a:cubicBezTo>
                    <a:pt x="101" y="692"/>
                    <a:pt x="101" y="692"/>
                    <a:pt x="101" y="692"/>
                  </a:cubicBezTo>
                  <a:cubicBezTo>
                    <a:pt x="105" y="694"/>
                    <a:pt x="109" y="696"/>
                    <a:pt x="113" y="698"/>
                  </a:cubicBezTo>
                  <a:lnTo>
                    <a:pt x="111" y="703"/>
                  </a:lnTo>
                  <a:close/>
                  <a:moveTo>
                    <a:pt x="202" y="703"/>
                  </a:moveTo>
                  <a:cubicBezTo>
                    <a:pt x="200" y="698"/>
                    <a:pt x="200" y="698"/>
                    <a:pt x="200" y="698"/>
                  </a:cubicBezTo>
                  <a:cubicBezTo>
                    <a:pt x="204" y="696"/>
                    <a:pt x="208" y="694"/>
                    <a:pt x="212" y="692"/>
                  </a:cubicBezTo>
                  <a:cubicBezTo>
                    <a:pt x="215" y="697"/>
                    <a:pt x="215" y="697"/>
                    <a:pt x="215" y="697"/>
                  </a:cubicBezTo>
                  <a:cubicBezTo>
                    <a:pt x="211" y="700"/>
                    <a:pt x="207" y="702"/>
                    <a:pt x="202" y="703"/>
                  </a:cubicBezTo>
                  <a:close/>
                  <a:moveTo>
                    <a:pt x="92" y="694"/>
                  </a:moveTo>
                  <a:cubicBezTo>
                    <a:pt x="88" y="691"/>
                    <a:pt x="84" y="689"/>
                    <a:pt x="80" y="686"/>
                  </a:cubicBezTo>
                  <a:cubicBezTo>
                    <a:pt x="84" y="681"/>
                    <a:pt x="84" y="681"/>
                    <a:pt x="84" y="681"/>
                  </a:cubicBezTo>
                  <a:cubicBezTo>
                    <a:pt x="88" y="683"/>
                    <a:pt x="91" y="686"/>
                    <a:pt x="95" y="688"/>
                  </a:cubicBezTo>
                  <a:lnTo>
                    <a:pt x="92" y="694"/>
                  </a:lnTo>
                  <a:close/>
                  <a:moveTo>
                    <a:pt x="222" y="694"/>
                  </a:moveTo>
                  <a:cubicBezTo>
                    <a:pt x="218" y="688"/>
                    <a:pt x="218" y="688"/>
                    <a:pt x="218" y="688"/>
                  </a:cubicBezTo>
                  <a:cubicBezTo>
                    <a:pt x="221" y="687"/>
                    <a:pt x="224" y="685"/>
                    <a:pt x="227" y="683"/>
                  </a:cubicBezTo>
                  <a:cubicBezTo>
                    <a:pt x="229" y="680"/>
                    <a:pt x="229" y="680"/>
                    <a:pt x="229" y="680"/>
                  </a:cubicBezTo>
                  <a:cubicBezTo>
                    <a:pt x="233" y="685"/>
                    <a:pt x="233" y="685"/>
                    <a:pt x="233" y="685"/>
                  </a:cubicBezTo>
                  <a:cubicBezTo>
                    <a:pt x="231" y="688"/>
                    <a:pt x="231" y="688"/>
                    <a:pt x="231" y="688"/>
                  </a:cubicBezTo>
                  <a:cubicBezTo>
                    <a:pt x="228" y="690"/>
                    <a:pt x="225" y="692"/>
                    <a:pt x="222" y="694"/>
                  </a:cubicBezTo>
                  <a:close/>
                  <a:moveTo>
                    <a:pt x="75" y="681"/>
                  </a:moveTo>
                  <a:cubicBezTo>
                    <a:pt x="71" y="678"/>
                    <a:pt x="68" y="674"/>
                    <a:pt x="64" y="671"/>
                  </a:cubicBezTo>
                  <a:cubicBezTo>
                    <a:pt x="69" y="667"/>
                    <a:pt x="69" y="667"/>
                    <a:pt x="69" y="667"/>
                  </a:cubicBezTo>
                  <a:cubicBezTo>
                    <a:pt x="72" y="670"/>
                    <a:pt x="75" y="673"/>
                    <a:pt x="79" y="676"/>
                  </a:cubicBezTo>
                  <a:lnTo>
                    <a:pt x="75" y="681"/>
                  </a:lnTo>
                  <a:close/>
                  <a:moveTo>
                    <a:pt x="239" y="681"/>
                  </a:moveTo>
                  <a:cubicBezTo>
                    <a:pt x="234" y="676"/>
                    <a:pt x="234" y="676"/>
                    <a:pt x="234" y="676"/>
                  </a:cubicBezTo>
                  <a:cubicBezTo>
                    <a:pt x="238" y="673"/>
                    <a:pt x="241" y="669"/>
                    <a:pt x="244" y="666"/>
                  </a:cubicBezTo>
                  <a:cubicBezTo>
                    <a:pt x="249" y="670"/>
                    <a:pt x="249" y="670"/>
                    <a:pt x="249" y="670"/>
                  </a:cubicBezTo>
                  <a:cubicBezTo>
                    <a:pt x="246" y="674"/>
                    <a:pt x="242" y="677"/>
                    <a:pt x="239" y="681"/>
                  </a:cubicBezTo>
                  <a:close/>
                  <a:moveTo>
                    <a:pt x="60" y="665"/>
                  </a:moveTo>
                  <a:cubicBezTo>
                    <a:pt x="59" y="664"/>
                    <a:pt x="58" y="663"/>
                    <a:pt x="57" y="662"/>
                  </a:cubicBezTo>
                  <a:cubicBezTo>
                    <a:pt x="55" y="659"/>
                    <a:pt x="53" y="657"/>
                    <a:pt x="51" y="654"/>
                  </a:cubicBezTo>
                  <a:cubicBezTo>
                    <a:pt x="57" y="650"/>
                    <a:pt x="57" y="650"/>
                    <a:pt x="57" y="650"/>
                  </a:cubicBezTo>
                  <a:cubicBezTo>
                    <a:pt x="59" y="653"/>
                    <a:pt x="60" y="656"/>
                    <a:pt x="62" y="658"/>
                  </a:cubicBezTo>
                  <a:cubicBezTo>
                    <a:pt x="63" y="659"/>
                    <a:pt x="64" y="660"/>
                    <a:pt x="65" y="661"/>
                  </a:cubicBezTo>
                  <a:lnTo>
                    <a:pt x="60" y="665"/>
                  </a:lnTo>
                  <a:close/>
                  <a:moveTo>
                    <a:pt x="253" y="665"/>
                  </a:moveTo>
                  <a:cubicBezTo>
                    <a:pt x="248" y="661"/>
                    <a:pt x="248" y="661"/>
                    <a:pt x="248" y="661"/>
                  </a:cubicBezTo>
                  <a:cubicBezTo>
                    <a:pt x="251" y="657"/>
                    <a:pt x="253" y="653"/>
                    <a:pt x="256" y="649"/>
                  </a:cubicBezTo>
                  <a:cubicBezTo>
                    <a:pt x="261" y="653"/>
                    <a:pt x="261" y="653"/>
                    <a:pt x="261" y="653"/>
                  </a:cubicBezTo>
                  <a:cubicBezTo>
                    <a:pt x="259" y="657"/>
                    <a:pt x="256" y="661"/>
                    <a:pt x="253" y="665"/>
                  </a:cubicBezTo>
                  <a:close/>
                  <a:moveTo>
                    <a:pt x="48" y="648"/>
                  </a:moveTo>
                  <a:cubicBezTo>
                    <a:pt x="45" y="643"/>
                    <a:pt x="43" y="639"/>
                    <a:pt x="42" y="635"/>
                  </a:cubicBezTo>
                  <a:cubicBezTo>
                    <a:pt x="47" y="632"/>
                    <a:pt x="47" y="632"/>
                    <a:pt x="47" y="632"/>
                  </a:cubicBezTo>
                  <a:cubicBezTo>
                    <a:pt x="49" y="636"/>
                    <a:pt x="51" y="640"/>
                    <a:pt x="53" y="644"/>
                  </a:cubicBezTo>
                  <a:lnTo>
                    <a:pt x="48" y="648"/>
                  </a:lnTo>
                  <a:close/>
                  <a:moveTo>
                    <a:pt x="265" y="646"/>
                  </a:moveTo>
                  <a:cubicBezTo>
                    <a:pt x="259" y="644"/>
                    <a:pt x="259" y="644"/>
                    <a:pt x="259" y="644"/>
                  </a:cubicBezTo>
                  <a:cubicBezTo>
                    <a:pt x="261" y="639"/>
                    <a:pt x="263" y="635"/>
                    <a:pt x="264" y="631"/>
                  </a:cubicBezTo>
                  <a:cubicBezTo>
                    <a:pt x="270" y="633"/>
                    <a:pt x="270" y="633"/>
                    <a:pt x="270" y="633"/>
                  </a:cubicBezTo>
                  <a:cubicBezTo>
                    <a:pt x="269" y="637"/>
                    <a:pt x="267" y="642"/>
                    <a:pt x="265" y="646"/>
                  </a:cubicBezTo>
                  <a:close/>
                  <a:moveTo>
                    <a:pt x="39" y="628"/>
                  </a:moveTo>
                  <a:cubicBezTo>
                    <a:pt x="37" y="623"/>
                    <a:pt x="36" y="619"/>
                    <a:pt x="35" y="614"/>
                  </a:cubicBezTo>
                  <a:cubicBezTo>
                    <a:pt x="41" y="613"/>
                    <a:pt x="41" y="613"/>
                    <a:pt x="41" y="613"/>
                  </a:cubicBezTo>
                  <a:cubicBezTo>
                    <a:pt x="42" y="617"/>
                    <a:pt x="44" y="622"/>
                    <a:pt x="45" y="626"/>
                  </a:cubicBezTo>
                  <a:lnTo>
                    <a:pt x="39" y="628"/>
                  </a:lnTo>
                  <a:close/>
                  <a:moveTo>
                    <a:pt x="272" y="626"/>
                  </a:moveTo>
                  <a:cubicBezTo>
                    <a:pt x="266" y="624"/>
                    <a:pt x="266" y="624"/>
                    <a:pt x="266" y="624"/>
                  </a:cubicBezTo>
                  <a:cubicBezTo>
                    <a:pt x="267" y="620"/>
                    <a:pt x="268" y="616"/>
                    <a:pt x="268" y="611"/>
                  </a:cubicBezTo>
                  <a:cubicBezTo>
                    <a:pt x="275" y="612"/>
                    <a:pt x="275" y="612"/>
                    <a:pt x="275" y="612"/>
                  </a:cubicBezTo>
                  <a:cubicBezTo>
                    <a:pt x="274" y="617"/>
                    <a:pt x="273" y="621"/>
                    <a:pt x="272" y="626"/>
                  </a:cubicBezTo>
                  <a:close/>
                  <a:moveTo>
                    <a:pt x="34" y="607"/>
                  </a:moveTo>
                  <a:cubicBezTo>
                    <a:pt x="33" y="602"/>
                    <a:pt x="33" y="597"/>
                    <a:pt x="33" y="593"/>
                  </a:cubicBezTo>
                  <a:cubicBezTo>
                    <a:pt x="39" y="592"/>
                    <a:pt x="39" y="592"/>
                    <a:pt x="39" y="592"/>
                  </a:cubicBezTo>
                  <a:cubicBezTo>
                    <a:pt x="39" y="597"/>
                    <a:pt x="39" y="602"/>
                    <a:pt x="40" y="606"/>
                  </a:cubicBezTo>
                  <a:lnTo>
                    <a:pt x="34" y="607"/>
                  </a:lnTo>
                  <a:close/>
                  <a:moveTo>
                    <a:pt x="275" y="605"/>
                  </a:moveTo>
                  <a:cubicBezTo>
                    <a:pt x="269" y="604"/>
                    <a:pt x="269" y="604"/>
                    <a:pt x="269" y="604"/>
                  </a:cubicBezTo>
                  <a:cubicBezTo>
                    <a:pt x="269" y="603"/>
                    <a:pt x="269" y="601"/>
                    <a:pt x="269" y="599"/>
                  </a:cubicBezTo>
                  <a:cubicBezTo>
                    <a:pt x="269" y="597"/>
                    <a:pt x="269" y="594"/>
                    <a:pt x="269" y="591"/>
                  </a:cubicBezTo>
                  <a:cubicBezTo>
                    <a:pt x="275" y="590"/>
                    <a:pt x="275" y="590"/>
                    <a:pt x="275" y="590"/>
                  </a:cubicBezTo>
                  <a:cubicBezTo>
                    <a:pt x="275" y="593"/>
                    <a:pt x="275" y="596"/>
                    <a:pt x="275" y="599"/>
                  </a:cubicBezTo>
                  <a:cubicBezTo>
                    <a:pt x="275" y="601"/>
                    <a:pt x="275" y="603"/>
                    <a:pt x="275" y="605"/>
                  </a:cubicBezTo>
                  <a:close/>
                  <a:moveTo>
                    <a:pt x="39" y="586"/>
                  </a:moveTo>
                  <a:cubicBezTo>
                    <a:pt x="33" y="585"/>
                    <a:pt x="33" y="585"/>
                    <a:pt x="33" y="585"/>
                  </a:cubicBezTo>
                  <a:cubicBezTo>
                    <a:pt x="33" y="581"/>
                    <a:pt x="33" y="576"/>
                    <a:pt x="34" y="571"/>
                  </a:cubicBezTo>
                  <a:cubicBezTo>
                    <a:pt x="40" y="572"/>
                    <a:pt x="40" y="572"/>
                    <a:pt x="40" y="572"/>
                  </a:cubicBezTo>
                  <a:cubicBezTo>
                    <a:pt x="40" y="577"/>
                    <a:pt x="39" y="581"/>
                    <a:pt x="39" y="586"/>
                  </a:cubicBezTo>
                  <a:close/>
                  <a:moveTo>
                    <a:pt x="268" y="584"/>
                  </a:moveTo>
                  <a:cubicBezTo>
                    <a:pt x="267" y="580"/>
                    <a:pt x="266" y="575"/>
                    <a:pt x="265" y="570"/>
                  </a:cubicBezTo>
                  <a:cubicBezTo>
                    <a:pt x="272" y="569"/>
                    <a:pt x="272" y="569"/>
                    <a:pt x="272" y="569"/>
                  </a:cubicBezTo>
                  <a:cubicBezTo>
                    <a:pt x="273" y="574"/>
                    <a:pt x="274" y="579"/>
                    <a:pt x="274" y="583"/>
                  </a:cubicBezTo>
                  <a:lnTo>
                    <a:pt x="268" y="584"/>
                  </a:lnTo>
                  <a:close/>
                  <a:moveTo>
                    <a:pt x="41" y="565"/>
                  </a:moveTo>
                  <a:cubicBezTo>
                    <a:pt x="35" y="564"/>
                    <a:pt x="35" y="564"/>
                    <a:pt x="35" y="564"/>
                  </a:cubicBezTo>
                  <a:cubicBezTo>
                    <a:pt x="36" y="559"/>
                    <a:pt x="38" y="555"/>
                    <a:pt x="39" y="550"/>
                  </a:cubicBezTo>
                  <a:cubicBezTo>
                    <a:pt x="45" y="552"/>
                    <a:pt x="45" y="552"/>
                    <a:pt x="45" y="552"/>
                  </a:cubicBezTo>
                  <a:cubicBezTo>
                    <a:pt x="44" y="557"/>
                    <a:pt x="42" y="561"/>
                    <a:pt x="41" y="565"/>
                  </a:cubicBezTo>
                  <a:close/>
                  <a:moveTo>
                    <a:pt x="264" y="564"/>
                  </a:moveTo>
                  <a:cubicBezTo>
                    <a:pt x="263" y="560"/>
                    <a:pt x="261" y="555"/>
                    <a:pt x="260" y="551"/>
                  </a:cubicBezTo>
                  <a:cubicBezTo>
                    <a:pt x="265" y="549"/>
                    <a:pt x="265" y="549"/>
                    <a:pt x="265" y="549"/>
                  </a:cubicBezTo>
                  <a:cubicBezTo>
                    <a:pt x="267" y="553"/>
                    <a:pt x="269" y="558"/>
                    <a:pt x="270" y="562"/>
                  </a:cubicBezTo>
                  <a:lnTo>
                    <a:pt x="264" y="564"/>
                  </a:lnTo>
                  <a:close/>
                  <a:moveTo>
                    <a:pt x="257" y="544"/>
                  </a:moveTo>
                  <a:cubicBezTo>
                    <a:pt x="255" y="540"/>
                    <a:pt x="254" y="536"/>
                    <a:pt x="251" y="532"/>
                  </a:cubicBezTo>
                  <a:cubicBezTo>
                    <a:pt x="257" y="529"/>
                    <a:pt x="257" y="529"/>
                    <a:pt x="257" y="529"/>
                  </a:cubicBezTo>
                  <a:cubicBezTo>
                    <a:pt x="259" y="533"/>
                    <a:pt x="261" y="538"/>
                    <a:pt x="263" y="542"/>
                  </a:cubicBezTo>
                  <a:lnTo>
                    <a:pt x="257" y="544"/>
                  </a:lnTo>
                  <a:close/>
                  <a:moveTo>
                    <a:pt x="248" y="526"/>
                  </a:moveTo>
                  <a:cubicBezTo>
                    <a:pt x="246" y="522"/>
                    <a:pt x="244" y="517"/>
                    <a:pt x="242" y="513"/>
                  </a:cubicBezTo>
                  <a:cubicBezTo>
                    <a:pt x="247" y="510"/>
                    <a:pt x="247" y="510"/>
                    <a:pt x="247" y="510"/>
                  </a:cubicBezTo>
                  <a:cubicBezTo>
                    <a:pt x="250" y="514"/>
                    <a:pt x="252" y="518"/>
                    <a:pt x="254" y="523"/>
                  </a:cubicBezTo>
                  <a:lnTo>
                    <a:pt x="248" y="526"/>
                  </a:lnTo>
                  <a:close/>
                  <a:moveTo>
                    <a:pt x="238" y="507"/>
                  </a:moveTo>
                  <a:cubicBezTo>
                    <a:pt x="236" y="504"/>
                    <a:pt x="233" y="500"/>
                    <a:pt x="231" y="496"/>
                  </a:cubicBezTo>
                  <a:cubicBezTo>
                    <a:pt x="236" y="492"/>
                    <a:pt x="236" y="492"/>
                    <a:pt x="236" y="492"/>
                  </a:cubicBezTo>
                  <a:cubicBezTo>
                    <a:pt x="239" y="496"/>
                    <a:pt x="241" y="500"/>
                    <a:pt x="244" y="504"/>
                  </a:cubicBezTo>
                  <a:lnTo>
                    <a:pt x="238" y="507"/>
                  </a:lnTo>
                  <a:close/>
                  <a:moveTo>
                    <a:pt x="227" y="490"/>
                  </a:moveTo>
                  <a:cubicBezTo>
                    <a:pt x="224" y="486"/>
                    <a:pt x="221" y="483"/>
                    <a:pt x="218" y="479"/>
                  </a:cubicBezTo>
                  <a:cubicBezTo>
                    <a:pt x="224" y="475"/>
                    <a:pt x="224" y="475"/>
                    <a:pt x="224" y="475"/>
                  </a:cubicBezTo>
                  <a:cubicBezTo>
                    <a:pt x="226" y="479"/>
                    <a:pt x="229" y="483"/>
                    <a:pt x="232" y="486"/>
                  </a:cubicBezTo>
                  <a:lnTo>
                    <a:pt x="227" y="490"/>
                  </a:lnTo>
                  <a:close/>
                  <a:moveTo>
                    <a:pt x="214" y="473"/>
                  </a:moveTo>
                  <a:cubicBezTo>
                    <a:pt x="211" y="470"/>
                    <a:pt x="209" y="466"/>
                    <a:pt x="206" y="462"/>
                  </a:cubicBezTo>
                  <a:cubicBezTo>
                    <a:pt x="211" y="458"/>
                    <a:pt x="211" y="458"/>
                    <a:pt x="211" y="458"/>
                  </a:cubicBezTo>
                  <a:cubicBezTo>
                    <a:pt x="214" y="462"/>
                    <a:pt x="217" y="466"/>
                    <a:pt x="219" y="469"/>
                  </a:cubicBezTo>
                  <a:lnTo>
                    <a:pt x="214" y="473"/>
                  </a:lnTo>
                  <a:close/>
                  <a:moveTo>
                    <a:pt x="201" y="457"/>
                  </a:moveTo>
                  <a:cubicBezTo>
                    <a:pt x="199" y="453"/>
                    <a:pt x="196" y="449"/>
                    <a:pt x="193" y="446"/>
                  </a:cubicBezTo>
                  <a:cubicBezTo>
                    <a:pt x="198" y="442"/>
                    <a:pt x="198" y="442"/>
                    <a:pt x="198" y="442"/>
                  </a:cubicBezTo>
                  <a:cubicBezTo>
                    <a:pt x="201" y="445"/>
                    <a:pt x="204" y="449"/>
                    <a:pt x="206" y="453"/>
                  </a:cubicBezTo>
                  <a:lnTo>
                    <a:pt x="201" y="457"/>
                  </a:lnTo>
                  <a:close/>
                  <a:moveTo>
                    <a:pt x="188" y="440"/>
                  </a:moveTo>
                  <a:cubicBezTo>
                    <a:pt x="185" y="437"/>
                    <a:pt x="182" y="433"/>
                    <a:pt x="179" y="430"/>
                  </a:cubicBezTo>
                  <a:cubicBezTo>
                    <a:pt x="184" y="426"/>
                    <a:pt x="184" y="426"/>
                    <a:pt x="184" y="426"/>
                  </a:cubicBezTo>
                  <a:cubicBezTo>
                    <a:pt x="187" y="429"/>
                    <a:pt x="190" y="433"/>
                    <a:pt x="193" y="436"/>
                  </a:cubicBezTo>
                  <a:lnTo>
                    <a:pt x="188" y="440"/>
                  </a:lnTo>
                  <a:close/>
                  <a:moveTo>
                    <a:pt x="175" y="425"/>
                  </a:moveTo>
                  <a:cubicBezTo>
                    <a:pt x="172" y="421"/>
                    <a:pt x="169" y="417"/>
                    <a:pt x="166" y="414"/>
                  </a:cubicBezTo>
                  <a:cubicBezTo>
                    <a:pt x="170" y="410"/>
                    <a:pt x="170" y="410"/>
                    <a:pt x="170" y="410"/>
                  </a:cubicBezTo>
                  <a:cubicBezTo>
                    <a:pt x="173" y="413"/>
                    <a:pt x="176" y="417"/>
                    <a:pt x="180" y="420"/>
                  </a:cubicBezTo>
                  <a:lnTo>
                    <a:pt x="175" y="425"/>
                  </a:lnTo>
                  <a:close/>
                  <a:moveTo>
                    <a:pt x="161" y="409"/>
                  </a:moveTo>
                  <a:cubicBezTo>
                    <a:pt x="158" y="405"/>
                    <a:pt x="155" y="402"/>
                    <a:pt x="152" y="398"/>
                  </a:cubicBezTo>
                  <a:cubicBezTo>
                    <a:pt x="156" y="394"/>
                    <a:pt x="156" y="394"/>
                    <a:pt x="156" y="394"/>
                  </a:cubicBezTo>
                  <a:cubicBezTo>
                    <a:pt x="159" y="398"/>
                    <a:pt x="163" y="401"/>
                    <a:pt x="166" y="405"/>
                  </a:cubicBezTo>
                  <a:lnTo>
                    <a:pt x="161" y="409"/>
                  </a:lnTo>
                  <a:close/>
                  <a:moveTo>
                    <a:pt x="147" y="393"/>
                  </a:moveTo>
                  <a:cubicBezTo>
                    <a:pt x="144" y="390"/>
                    <a:pt x="141" y="386"/>
                    <a:pt x="138" y="383"/>
                  </a:cubicBezTo>
                  <a:cubicBezTo>
                    <a:pt x="142" y="379"/>
                    <a:pt x="142" y="379"/>
                    <a:pt x="142" y="379"/>
                  </a:cubicBezTo>
                  <a:cubicBezTo>
                    <a:pt x="145" y="382"/>
                    <a:pt x="148" y="385"/>
                    <a:pt x="152" y="389"/>
                  </a:cubicBezTo>
                  <a:lnTo>
                    <a:pt x="147" y="393"/>
                  </a:lnTo>
                  <a:close/>
                  <a:moveTo>
                    <a:pt x="133" y="378"/>
                  </a:moveTo>
                  <a:cubicBezTo>
                    <a:pt x="123" y="367"/>
                    <a:pt x="123" y="367"/>
                    <a:pt x="123" y="367"/>
                  </a:cubicBezTo>
                  <a:cubicBezTo>
                    <a:pt x="128" y="363"/>
                    <a:pt x="128" y="363"/>
                    <a:pt x="128" y="363"/>
                  </a:cubicBezTo>
                  <a:cubicBezTo>
                    <a:pt x="137" y="373"/>
                    <a:pt x="137" y="373"/>
                    <a:pt x="137" y="373"/>
                  </a:cubicBezTo>
                  <a:lnTo>
                    <a:pt x="133" y="378"/>
                  </a:lnTo>
                  <a:close/>
                  <a:moveTo>
                    <a:pt x="119" y="362"/>
                  </a:moveTo>
                  <a:cubicBezTo>
                    <a:pt x="109" y="352"/>
                    <a:pt x="109" y="352"/>
                    <a:pt x="109" y="352"/>
                  </a:cubicBezTo>
                  <a:cubicBezTo>
                    <a:pt x="114" y="348"/>
                    <a:pt x="114" y="348"/>
                    <a:pt x="114" y="348"/>
                  </a:cubicBezTo>
                  <a:cubicBezTo>
                    <a:pt x="123" y="358"/>
                    <a:pt x="123" y="358"/>
                    <a:pt x="123" y="358"/>
                  </a:cubicBezTo>
                  <a:lnTo>
                    <a:pt x="119" y="362"/>
                  </a:lnTo>
                  <a:close/>
                  <a:moveTo>
                    <a:pt x="104" y="347"/>
                  </a:moveTo>
                  <a:cubicBezTo>
                    <a:pt x="101" y="343"/>
                    <a:pt x="98" y="340"/>
                    <a:pt x="95" y="336"/>
                  </a:cubicBezTo>
                  <a:cubicBezTo>
                    <a:pt x="100" y="332"/>
                    <a:pt x="100" y="332"/>
                    <a:pt x="100" y="332"/>
                  </a:cubicBezTo>
                  <a:cubicBezTo>
                    <a:pt x="103" y="335"/>
                    <a:pt x="106" y="339"/>
                    <a:pt x="109" y="342"/>
                  </a:cubicBezTo>
                  <a:lnTo>
                    <a:pt x="104" y="347"/>
                  </a:lnTo>
                  <a:close/>
                  <a:moveTo>
                    <a:pt x="90" y="331"/>
                  </a:moveTo>
                  <a:cubicBezTo>
                    <a:pt x="87" y="328"/>
                    <a:pt x="84" y="324"/>
                    <a:pt x="81" y="320"/>
                  </a:cubicBezTo>
                  <a:cubicBezTo>
                    <a:pt x="86" y="316"/>
                    <a:pt x="86" y="316"/>
                    <a:pt x="86" y="316"/>
                  </a:cubicBezTo>
                  <a:cubicBezTo>
                    <a:pt x="89" y="320"/>
                    <a:pt x="92" y="323"/>
                    <a:pt x="95" y="327"/>
                  </a:cubicBezTo>
                  <a:lnTo>
                    <a:pt x="90" y="331"/>
                  </a:lnTo>
                  <a:close/>
                  <a:moveTo>
                    <a:pt x="76" y="315"/>
                  </a:moveTo>
                  <a:cubicBezTo>
                    <a:pt x="73" y="312"/>
                    <a:pt x="70" y="308"/>
                    <a:pt x="67" y="304"/>
                  </a:cubicBezTo>
                  <a:cubicBezTo>
                    <a:pt x="72" y="300"/>
                    <a:pt x="72" y="300"/>
                    <a:pt x="72" y="300"/>
                  </a:cubicBezTo>
                  <a:cubicBezTo>
                    <a:pt x="75" y="304"/>
                    <a:pt x="78" y="307"/>
                    <a:pt x="81" y="311"/>
                  </a:cubicBezTo>
                  <a:lnTo>
                    <a:pt x="76" y="315"/>
                  </a:lnTo>
                  <a:close/>
                  <a:moveTo>
                    <a:pt x="63" y="299"/>
                  </a:moveTo>
                  <a:cubicBezTo>
                    <a:pt x="60" y="295"/>
                    <a:pt x="57" y="292"/>
                    <a:pt x="54" y="288"/>
                  </a:cubicBezTo>
                  <a:cubicBezTo>
                    <a:pt x="59" y="284"/>
                    <a:pt x="59" y="284"/>
                    <a:pt x="59" y="284"/>
                  </a:cubicBezTo>
                  <a:cubicBezTo>
                    <a:pt x="62" y="288"/>
                    <a:pt x="65" y="291"/>
                    <a:pt x="68" y="295"/>
                  </a:cubicBezTo>
                  <a:lnTo>
                    <a:pt x="63" y="299"/>
                  </a:lnTo>
                  <a:close/>
                  <a:moveTo>
                    <a:pt x="50" y="282"/>
                  </a:moveTo>
                  <a:cubicBezTo>
                    <a:pt x="47" y="278"/>
                    <a:pt x="45" y="275"/>
                    <a:pt x="42" y="271"/>
                  </a:cubicBezTo>
                  <a:cubicBezTo>
                    <a:pt x="47" y="267"/>
                    <a:pt x="47" y="267"/>
                    <a:pt x="47" y="267"/>
                  </a:cubicBezTo>
                  <a:cubicBezTo>
                    <a:pt x="50" y="271"/>
                    <a:pt x="52" y="275"/>
                    <a:pt x="55" y="278"/>
                  </a:cubicBezTo>
                  <a:lnTo>
                    <a:pt x="50" y="282"/>
                  </a:lnTo>
                  <a:close/>
                  <a:moveTo>
                    <a:pt x="38" y="265"/>
                  </a:moveTo>
                  <a:cubicBezTo>
                    <a:pt x="35" y="261"/>
                    <a:pt x="33" y="257"/>
                    <a:pt x="31" y="253"/>
                  </a:cubicBezTo>
                  <a:cubicBezTo>
                    <a:pt x="36" y="250"/>
                    <a:pt x="36" y="250"/>
                    <a:pt x="36" y="250"/>
                  </a:cubicBezTo>
                  <a:cubicBezTo>
                    <a:pt x="38" y="253"/>
                    <a:pt x="41" y="257"/>
                    <a:pt x="43" y="261"/>
                  </a:cubicBezTo>
                  <a:lnTo>
                    <a:pt x="38" y="265"/>
                  </a:lnTo>
                  <a:close/>
                  <a:moveTo>
                    <a:pt x="27" y="247"/>
                  </a:moveTo>
                  <a:cubicBezTo>
                    <a:pt x="25" y="243"/>
                    <a:pt x="22" y="238"/>
                    <a:pt x="20" y="234"/>
                  </a:cubicBezTo>
                  <a:cubicBezTo>
                    <a:pt x="26" y="231"/>
                    <a:pt x="26" y="231"/>
                    <a:pt x="26" y="231"/>
                  </a:cubicBezTo>
                  <a:cubicBezTo>
                    <a:pt x="28" y="235"/>
                    <a:pt x="30" y="240"/>
                    <a:pt x="32" y="244"/>
                  </a:cubicBezTo>
                  <a:lnTo>
                    <a:pt x="27" y="247"/>
                  </a:lnTo>
                  <a:close/>
                  <a:moveTo>
                    <a:pt x="17" y="228"/>
                  </a:moveTo>
                  <a:cubicBezTo>
                    <a:pt x="15" y="223"/>
                    <a:pt x="13" y="219"/>
                    <a:pt x="12" y="215"/>
                  </a:cubicBezTo>
                  <a:cubicBezTo>
                    <a:pt x="18" y="212"/>
                    <a:pt x="18" y="212"/>
                    <a:pt x="18" y="212"/>
                  </a:cubicBezTo>
                  <a:cubicBezTo>
                    <a:pt x="19" y="217"/>
                    <a:pt x="21" y="221"/>
                    <a:pt x="23" y="225"/>
                  </a:cubicBezTo>
                  <a:lnTo>
                    <a:pt x="17" y="228"/>
                  </a:lnTo>
                  <a:close/>
                  <a:moveTo>
                    <a:pt x="9" y="208"/>
                  </a:moveTo>
                  <a:cubicBezTo>
                    <a:pt x="8" y="204"/>
                    <a:pt x="7" y="199"/>
                    <a:pt x="5" y="194"/>
                  </a:cubicBezTo>
                  <a:cubicBezTo>
                    <a:pt x="11" y="193"/>
                    <a:pt x="11" y="193"/>
                    <a:pt x="11" y="193"/>
                  </a:cubicBezTo>
                  <a:cubicBezTo>
                    <a:pt x="13" y="197"/>
                    <a:pt x="14" y="202"/>
                    <a:pt x="15" y="206"/>
                  </a:cubicBezTo>
                  <a:lnTo>
                    <a:pt x="9" y="208"/>
                  </a:lnTo>
                  <a:close/>
                  <a:moveTo>
                    <a:pt x="483" y="203"/>
                  </a:moveTo>
                  <a:cubicBezTo>
                    <a:pt x="482" y="199"/>
                    <a:pt x="480" y="194"/>
                    <a:pt x="479" y="190"/>
                  </a:cubicBezTo>
                  <a:cubicBezTo>
                    <a:pt x="485" y="188"/>
                    <a:pt x="485" y="188"/>
                    <a:pt x="485" y="188"/>
                  </a:cubicBezTo>
                  <a:cubicBezTo>
                    <a:pt x="486" y="192"/>
                    <a:pt x="488" y="197"/>
                    <a:pt x="489" y="201"/>
                  </a:cubicBezTo>
                  <a:lnTo>
                    <a:pt x="483" y="203"/>
                  </a:lnTo>
                  <a:close/>
                  <a:moveTo>
                    <a:pt x="4" y="188"/>
                  </a:moveTo>
                  <a:cubicBezTo>
                    <a:pt x="3" y="183"/>
                    <a:pt x="2" y="178"/>
                    <a:pt x="1" y="173"/>
                  </a:cubicBezTo>
                  <a:cubicBezTo>
                    <a:pt x="7" y="173"/>
                    <a:pt x="7" y="173"/>
                    <a:pt x="7" y="173"/>
                  </a:cubicBezTo>
                  <a:cubicBezTo>
                    <a:pt x="8" y="177"/>
                    <a:pt x="9" y="182"/>
                    <a:pt x="10" y="186"/>
                  </a:cubicBezTo>
                  <a:lnTo>
                    <a:pt x="4" y="188"/>
                  </a:lnTo>
                  <a:close/>
                  <a:moveTo>
                    <a:pt x="476" y="184"/>
                  </a:moveTo>
                  <a:cubicBezTo>
                    <a:pt x="474" y="179"/>
                    <a:pt x="472" y="175"/>
                    <a:pt x="470" y="171"/>
                  </a:cubicBezTo>
                  <a:cubicBezTo>
                    <a:pt x="476" y="168"/>
                    <a:pt x="476" y="168"/>
                    <a:pt x="476" y="168"/>
                  </a:cubicBezTo>
                  <a:cubicBezTo>
                    <a:pt x="478" y="172"/>
                    <a:pt x="480" y="177"/>
                    <a:pt x="482" y="181"/>
                  </a:cubicBezTo>
                  <a:lnTo>
                    <a:pt x="476" y="184"/>
                  </a:lnTo>
                  <a:close/>
                  <a:moveTo>
                    <a:pt x="0" y="166"/>
                  </a:moveTo>
                  <a:cubicBezTo>
                    <a:pt x="0" y="162"/>
                    <a:pt x="0" y="157"/>
                    <a:pt x="0" y="152"/>
                  </a:cubicBezTo>
                  <a:cubicBezTo>
                    <a:pt x="6" y="152"/>
                    <a:pt x="6" y="152"/>
                    <a:pt x="6" y="152"/>
                  </a:cubicBezTo>
                  <a:cubicBezTo>
                    <a:pt x="6" y="157"/>
                    <a:pt x="6" y="161"/>
                    <a:pt x="7" y="166"/>
                  </a:cubicBezTo>
                  <a:lnTo>
                    <a:pt x="0" y="166"/>
                  </a:lnTo>
                  <a:close/>
                  <a:moveTo>
                    <a:pt x="467" y="165"/>
                  </a:moveTo>
                  <a:cubicBezTo>
                    <a:pt x="465" y="161"/>
                    <a:pt x="462" y="157"/>
                    <a:pt x="460" y="153"/>
                  </a:cubicBezTo>
                  <a:cubicBezTo>
                    <a:pt x="465" y="150"/>
                    <a:pt x="465" y="150"/>
                    <a:pt x="465" y="150"/>
                  </a:cubicBezTo>
                  <a:cubicBezTo>
                    <a:pt x="468" y="154"/>
                    <a:pt x="470" y="158"/>
                    <a:pt x="473" y="162"/>
                  </a:cubicBezTo>
                  <a:lnTo>
                    <a:pt x="467" y="165"/>
                  </a:lnTo>
                  <a:close/>
                  <a:moveTo>
                    <a:pt x="456" y="147"/>
                  </a:moveTo>
                  <a:cubicBezTo>
                    <a:pt x="454" y="144"/>
                    <a:pt x="451" y="140"/>
                    <a:pt x="448" y="136"/>
                  </a:cubicBezTo>
                  <a:cubicBezTo>
                    <a:pt x="453" y="132"/>
                    <a:pt x="453" y="132"/>
                    <a:pt x="453" y="132"/>
                  </a:cubicBezTo>
                  <a:cubicBezTo>
                    <a:pt x="456" y="136"/>
                    <a:pt x="459" y="140"/>
                    <a:pt x="461" y="144"/>
                  </a:cubicBezTo>
                  <a:lnTo>
                    <a:pt x="456" y="147"/>
                  </a:lnTo>
                  <a:close/>
                  <a:moveTo>
                    <a:pt x="6" y="145"/>
                  </a:moveTo>
                  <a:cubicBezTo>
                    <a:pt x="0" y="145"/>
                    <a:pt x="0" y="145"/>
                    <a:pt x="0" y="145"/>
                  </a:cubicBezTo>
                  <a:cubicBezTo>
                    <a:pt x="0" y="141"/>
                    <a:pt x="0" y="137"/>
                    <a:pt x="0" y="133"/>
                  </a:cubicBezTo>
                  <a:cubicBezTo>
                    <a:pt x="1" y="131"/>
                    <a:pt x="1" y="131"/>
                    <a:pt x="1" y="131"/>
                  </a:cubicBezTo>
                  <a:cubicBezTo>
                    <a:pt x="7" y="132"/>
                    <a:pt x="7" y="132"/>
                    <a:pt x="7" y="132"/>
                  </a:cubicBezTo>
                  <a:cubicBezTo>
                    <a:pt x="7" y="134"/>
                    <a:pt x="7" y="134"/>
                    <a:pt x="7" y="134"/>
                  </a:cubicBezTo>
                  <a:cubicBezTo>
                    <a:pt x="6" y="138"/>
                    <a:pt x="6" y="141"/>
                    <a:pt x="6" y="145"/>
                  </a:cubicBezTo>
                  <a:close/>
                  <a:moveTo>
                    <a:pt x="444" y="131"/>
                  </a:moveTo>
                  <a:cubicBezTo>
                    <a:pt x="441" y="127"/>
                    <a:pt x="438" y="123"/>
                    <a:pt x="435" y="120"/>
                  </a:cubicBezTo>
                  <a:cubicBezTo>
                    <a:pt x="440" y="116"/>
                    <a:pt x="440" y="116"/>
                    <a:pt x="440" y="116"/>
                  </a:cubicBezTo>
                  <a:cubicBezTo>
                    <a:pt x="443" y="119"/>
                    <a:pt x="446" y="123"/>
                    <a:pt x="449" y="127"/>
                  </a:cubicBezTo>
                  <a:lnTo>
                    <a:pt x="444" y="131"/>
                  </a:lnTo>
                  <a:close/>
                  <a:moveTo>
                    <a:pt x="8" y="125"/>
                  </a:moveTo>
                  <a:cubicBezTo>
                    <a:pt x="1" y="124"/>
                    <a:pt x="1" y="124"/>
                    <a:pt x="1" y="124"/>
                  </a:cubicBezTo>
                  <a:cubicBezTo>
                    <a:pt x="2" y="119"/>
                    <a:pt x="3" y="114"/>
                    <a:pt x="4" y="110"/>
                  </a:cubicBezTo>
                  <a:cubicBezTo>
                    <a:pt x="10" y="111"/>
                    <a:pt x="10" y="111"/>
                    <a:pt x="10" y="111"/>
                  </a:cubicBezTo>
                  <a:cubicBezTo>
                    <a:pt x="9" y="116"/>
                    <a:pt x="8" y="120"/>
                    <a:pt x="8" y="125"/>
                  </a:cubicBezTo>
                  <a:close/>
                  <a:moveTo>
                    <a:pt x="431" y="115"/>
                  </a:moveTo>
                  <a:cubicBezTo>
                    <a:pt x="427" y="111"/>
                    <a:pt x="424" y="108"/>
                    <a:pt x="421" y="105"/>
                  </a:cubicBezTo>
                  <a:cubicBezTo>
                    <a:pt x="425" y="100"/>
                    <a:pt x="425" y="100"/>
                    <a:pt x="425" y="100"/>
                  </a:cubicBezTo>
                  <a:cubicBezTo>
                    <a:pt x="429" y="104"/>
                    <a:pt x="432" y="107"/>
                    <a:pt x="435" y="110"/>
                  </a:cubicBezTo>
                  <a:lnTo>
                    <a:pt x="431" y="115"/>
                  </a:lnTo>
                  <a:close/>
                  <a:moveTo>
                    <a:pt x="12" y="105"/>
                  </a:moveTo>
                  <a:cubicBezTo>
                    <a:pt x="6" y="103"/>
                    <a:pt x="6" y="103"/>
                    <a:pt x="6" y="103"/>
                  </a:cubicBezTo>
                  <a:cubicBezTo>
                    <a:pt x="8" y="98"/>
                    <a:pt x="9" y="94"/>
                    <a:pt x="11" y="89"/>
                  </a:cubicBezTo>
                  <a:cubicBezTo>
                    <a:pt x="17" y="92"/>
                    <a:pt x="17" y="92"/>
                    <a:pt x="17" y="92"/>
                  </a:cubicBezTo>
                  <a:cubicBezTo>
                    <a:pt x="15" y="96"/>
                    <a:pt x="14" y="100"/>
                    <a:pt x="12" y="105"/>
                  </a:cubicBezTo>
                  <a:close/>
                  <a:moveTo>
                    <a:pt x="416" y="100"/>
                  </a:moveTo>
                  <a:cubicBezTo>
                    <a:pt x="413" y="97"/>
                    <a:pt x="409" y="94"/>
                    <a:pt x="406" y="90"/>
                  </a:cubicBezTo>
                  <a:cubicBezTo>
                    <a:pt x="410" y="86"/>
                    <a:pt x="410" y="86"/>
                    <a:pt x="410" y="86"/>
                  </a:cubicBezTo>
                  <a:cubicBezTo>
                    <a:pt x="414" y="89"/>
                    <a:pt x="417" y="92"/>
                    <a:pt x="420" y="95"/>
                  </a:cubicBezTo>
                  <a:lnTo>
                    <a:pt x="416" y="100"/>
                  </a:lnTo>
                  <a:close/>
                  <a:moveTo>
                    <a:pt x="401" y="86"/>
                  </a:moveTo>
                  <a:cubicBezTo>
                    <a:pt x="397" y="83"/>
                    <a:pt x="393" y="80"/>
                    <a:pt x="390" y="77"/>
                  </a:cubicBezTo>
                  <a:cubicBezTo>
                    <a:pt x="394" y="72"/>
                    <a:pt x="394" y="72"/>
                    <a:pt x="394" y="72"/>
                  </a:cubicBezTo>
                  <a:cubicBezTo>
                    <a:pt x="397" y="75"/>
                    <a:pt x="401" y="78"/>
                    <a:pt x="405" y="81"/>
                  </a:cubicBezTo>
                  <a:lnTo>
                    <a:pt x="401" y="86"/>
                  </a:lnTo>
                  <a:close/>
                  <a:moveTo>
                    <a:pt x="20" y="86"/>
                  </a:moveTo>
                  <a:cubicBezTo>
                    <a:pt x="14" y="83"/>
                    <a:pt x="14" y="83"/>
                    <a:pt x="14" y="83"/>
                  </a:cubicBezTo>
                  <a:cubicBezTo>
                    <a:pt x="16" y="79"/>
                    <a:pt x="18" y="74"/>
                    <a:pt x="21" y="70"/>
                  </a:cubicBezTo>
                  <a:cubicBezTo>
                    <a:pt x="26" y="74"/>
                    <a:pt x="26" y="74"/>
                    <a:pt x="26" y="74"/>
                  </a:cubicBezTo>
                  <a:cubicBezTo>
                    <a:pt x="24" y="78"/>
                    <a:pt x="22" y="82"/>
                    <a:pt x="20" y="86"/>
                  </a:cubicBezTo>
                  <a:close/>
                  <a:moveTo>
                    <a:pt x="384" y="73"/>
                  </a:moveTo>
                  <a:cubicBezTo>
                    <a:pt x="381" y="70"/>
                    <a:pt x="377" y="68"/>
                    <a:pt x="373" y="65"/>
                  </a:cubicBezTo>
                  <a:cubicBezTo>
                    <a:pt x="376" y="60"/>
                    <a:pt x="376" y="60"/>
                    <a:pt x="376" y="60"/>
                  </a:cubicBezTo>
                  <a:cubicBezTo>
                    <a:pt x="380" y="63"/>
                    <a:pt x="384" y="65"/>
                    <a:pt x="388" y="68"/>
                  </a:cubicBezTo>
                  <a:lnTo>
                    <a:pt x="384" y="73"/>
                  </a:lnTo>
                  <a:close/>
                  <a:moveTo>
                    <a:pt x="30" y="68"/>
                  </a:moveTo>
                  <a:cubicBezTo>
                    <a:pt x="25" y="65"/>
                    <a:pt x="25" y="65"/>
                    <a:pt x="25" y="65"/>
                  </a:cubicBezTo>
                  <a:cubicBezTo>
                    <a:pt x="28" y="61"/>
                    <a:pt x="31" y="57"/>
                    <a:pt x="34" y="53"/>
                  </a:cubicBezTo>
                  <a:cubicBezTo>
                    <a:pt x="39" y="58"/>
                    <a:pt x="39" y="58"/>
                    <a:pt x="39" y="58"/>
                  </a:cubicBezTo>
                  <a:cubicBezTo>
                    <a:pt x="36" y="61"/>
                    <a:pt x="33" y="65"/>
                    <a:pt x="30" y="68"/>
                  </a:cubicBezTo>
                  <a:close/>
                  <a:moveTo>
                    <a:pt x="367" y="61"/>
                  </a:moveTo>
                  <a:cubicBezTo>
                    <a:pt x="363" y="59"/>
                    <a:pt x="359" y="56"/>
                    <a:pt x="355" y="54"/>
                  </a:cubicBezTo>
                  <a:cubicBezTo>
                    <a:pt x="358" y="49"/>
                    <a:pt x="358" y="49"/>
                    <a:pt x="358" y="49"/>
                  </a:cubicBezTo>
                  <a:cubicBezTo>
                    <a:pt x="363" y="51"/>
                    <a:pt x="367" y="53"/>
                    <a:pt x="370" y="56"/>
                  </a:cubicBezTo>
                  <a:lnTo>
                    <a:pt x="367" y="61"/>
                  </a:lnTo>
                  <a:close/>
                  <a:moveTo>
                    <a:pt x="44" y="53"/>
                  </a:moveTo>
                  <a:cubicBezTo>
                    <a:pt x="39" y="48"/>
                    <a:pt x="39" y="48"/>
                    <a:pt x="39" y="48"/>
                  </a:cubicBezTo>
                  <a:cubicBezTo>
                    <a:pt x="42" y="45"/>
                    <a:pt x="46" y="42"/>
                    <a:pt x="50" y="39"/>
                  </a:cubicBezTo>
                  <a:cubicBezTo>
                    <a:pt x="54" y="44"/>
                    <a:pt x="54" y="44"/>
                    <a:pt x="54" y="44"/>
                  </a:cubicBezTo>
                  <a:cubicBezTo>
                    <a:pt x="50" y="46"/>
                    <a:pt x="47" y="50"/>
                    <a:pt x="44" y="53"/>
                  </a:cubicBezTo>
                  <a:close/>
                  <a:moveTo>
                    <a:pt x="349" y="51"/>
                  </a:moveTo>
                  <a:cubicBezTo>
                    <a:pt x="345" y="48"/>
                    <a:pt x="341" y="46"/>
                    <a:pt x="337" y="44"/>
                  </a:cubicBezTo>
                  <a:cubicBezTo>
                    <a:pt x="340" y="38"/>
                    <a:pt x="340" y="38"/>
                    <a:pt x="340" y="38"/>
                  </a:cubicBezTo>
                  <a:cubicBezTo>
                    <a:pt x="344" y="41"/>
                    <a:pt x="348" y="43"/>
                    <a:pt x="352" y="45"/>
                  </a:cubicBezTo>
                  <a:lnTo>
                    <a:pt x="349" y="51"/>
                  </a:lnTo>
                  <a:close/>
                  <a:moveTo>
                    <a:pt x="331" y="41"/>
                  </a:moveTo>
                  <a:cubicBezTo>
                    <a:pt x="327" y="39"/>
                    <a:pt x="322" y="37"/>
                    <a:pt x="318" y="35"/>
                  </a:cubicBezTo>
                  <a:cubicBezTo>
                    <a:pt x="321" y="29"/>
                    <a:pt x="321" y="29"/>
                    <a:pt x="321" y="29"/>
                  </a:cubicBezTo>
                  <a:cubicBezTo>
                    <a:pt x="325" y="31"/>
                    <a:pt x="329" y="33"/>
                    <a:pt x="334" y="35"/>
                  </a:cubicBezTo>
                  <a:lnTo>
                    <a:pt x="331" y="41"/>
                  </a:lnTo>
                  <a:close/>
                  <a:moveTo>
                    <a:pt x="59" y="39"/>
                  </a:moveTo>
                  <a:cubicBezTo>
                    <a:pt x="55" y="34"/>
                    <a:pt x="55" y="34"/>
                    <a:pt x="55" y="34"/>
                  </a:cubicBezTo>
                  <a:cubicBezTo>
                    <a:pt x="59" y="32"/>
                    <a:pt x="63" y="29"/>
                    <a:pt x="67" y="26"/>
                  </a:cubicBezTo>
                  <a:cubicBezTo>
                    <a:pt x="71" y="32"/>
                    <a:pt x="71" y="32"/>
                    <a:pt x="71" y="32"/>
                  </a:cubicBezTo>
                  <a:cubicBezTo>
                    <a:pt x="67" y="34"/>
                    <a:pt x="63" y="37"/>
                    <a:pt x="59" y="39"/>
                  </a:cubicBezTo>
                  <a:close/>
                  <a:moveTo>
                    <a:pt x="312" y="32"/>
                  </a:moveTo>
                  <a:cubicBezTo>
                    <a:pt x="308" y="31"/>
                    <a:pt x="303" y="29"/>
                    <a:pt x="299" y="27"/>
                  </a:cubicBezTo>
                  <a:cubicBezTo>
                    <a:pt x="301" y="21"/>
                    <a:pt x="301" y="21"/>
                    <a:pt x="301" y="21"/>
                  </a:cubicBezTo>
                  <a:cubicBezTo>
                    <a:pt x="305" y="23"/>
                    <a:pt x="310" y="25"/>
                    <a:pt x="314" y="27"/>
                  </a:cubicBezTo>
                  <a:lnTo>
                    <a:pt x="312" y="32"/>
                  </a:lnTo>
                  <a:close/>
                  <a:moveTo>
                    <a:pt x="77" y="28"/>
                  </a:moveTo>
                  <a:cubicBezTo>
                    <a:pt x="74" y="23"/>
                    <a:pt x="74" y="23"/>
                    <a:pt x="74" y="23"/>
                  </a:cubicBezTo>
                  <a:cubicBezTo>
                    <a:pt x="78" y="21"/>
                    <a:pt x="82" y="19"/>
                    <a:pt x="86" y="17"/>
                  </a:cubicBezTo>
                  <a:cubicBezTo>
                    <a:pt x="89" y="22"/>
                    <a:pt x="89" y="22"/>
                    <a:pt x="89" y="22"/>
                  </a:cubicBezTo>
                  <a:cubicBezTo>
                    <a:pt x="85" y="24"/>
                    <a:pt x="80" y="26"/>
                    <a:pt x="77" y="28"/>
                  </a:cubicBezTo>
                  <a:close/>
                  <a:moveTo>
                    <a:pt x="292" y="25"/>
                  </a:moveTo>
                  <a:cubicBezTo>
                    <a:pt x="288" y="24"/>
                    <a:pt x="284" y="22"/>
                    <a:pt x="279" y="21"/>
                  </a:cubicBezTo>
                  <a:cubicBezTo>
                    <a:pt x="281" y="15"/>
                    <a:pt x="281" y="15"/>
                    <a:pt x="281" y="15"/>
                  </a:cubicBezTo>
                  <a:cubicBezTo>
                    <a:pt x="285" y="16"/>
                    <a:pt x="290" y="18"/>
                    <a:pt x="294" y="19"/>
                  </a:cubicBezTo>
                  <a:lnTo>
                    <a:pt x="292" y="25"/>
                  </a:lnTo>
                  <a:close/>
                  <a:moveTo>
                    <a:pt x="95" y="20"/>
                  </a:moveTo>
                  <a:cubicBezTo>
                    <a:pt x="93" y="14"/>
                    <a:pt x="93" y="14"/>
                    <a:pt x="93" y="14"/>
                  </a:cubicBezTo>
                  <a:cubicBezTo>
                    <a:pt x="97" y="12"/>
                    <a:pt x="102" y="11"/>
                    <a:pt x="106" y="9"/>
                  </a:cubicBezTo>
                  <a:cubicBezTo>
                    <a:pt x="108" y="15"/>
                    <a:pt x="108" y="15"/>
                    <a:pt x="108" y="15"/>
                  </a:cubicBezTo>
                  <a:cubicBezTo>
                    <a:pt x="104" y="17"/>
                    <a:pt x="99" y="18"/>
                    <a:pt x="95" y="20"/>
                  </a:cubicBezTo>
                  <a:close/>
                  <a:moveTo>
                    <a:pt x="272" y="19"/>
                  </a:moveTo>
                  <a:cubicBezTo>
                    <a:pt x="268" y="18"/>
                    <a:pt x="263" y="17"/>
                    <a:pt x="259" y="16"/>
                  </a:cubicBezTo>
                  <a:cubicBezTo>
                    <a:pt x="260" y="9"/>
                    <a:pt x="260" y="9"/>
                    <a:pt x="260" y="9"/>
                  </a:cubicBezTo>
                  <a:cubicBezTo>
                    <a:pt x="265" y="10"/>
                    <a:pt x="270" y="12"/>
                    <a:pt x="274" y="13"/>
                  </a:cubicBezTo>
                  <a:lnTo>
                    <a:pt x="272" y="19"/>
                  </a:lnTo>
                  <a:close/>
                  <a:moveTo>
                    <a:pt x="252" y="14"/>
                  </a:moveTo>
                  <a:cubicBezTo>
                    <a:pt x="248" y="13"/>
                    <a:pt x="243" y="12"/>
                    <a:pt x="239" y="11"/>
                  </a:cubicBezTo>
                  <a:cubicBezTo>
                    <a:pt x="240" y="5"/>
                    <a:pt x="240" y="5"/>
                    <a:pt x="240" y="5"/>
                  </a:cubicBezTo>
                  <a:cubicBezTo>
                    <a:pt x="244" y="6"/>
                    <a:pt x="249" y="7"/>
                    <a:pt x="254" y="8"/>
                  </a:cubicBezTo>
                  <a:lnTo>
                    <a:pt x="252" y="14"/>
                  </a:lnTo>
                  <a:close/>
                  <a:moveTo>
                    <a:pt x="115" y="13"/>
                  </a:moveTo>
                  <a:cubicBezTo>
                    <a:pt x="113" y="7"/>
                    <a:pt x="113" y="7"/>
                    <a:pt x="113" y="7"/>
                  </a:cubicBezTo>
                  <a:cubicBezTo>
                    <a:pt x="118" y="6"/>
                    <a:pt x="122" y="5"/>
                    <a:pt x="127" y="4"/>
                  </a:cubicBezTo>
                  <a:cubicBezTo>
                    <a:pt x="128" y="10"/>
                    <a:pt x="128" y="10"/>
                    <a:pt x="128" y="10"/>
                  </a:cubicBezTo>
                  <a:cubicBezTo>
                    <a:pt x="124" y="11"/>
                    <a:pt x="119" y="12"/>
                    <a:pt x="115" y="13"/>
                  </a:cubicBezTo>
                  <a:close/>
                  <a:moveTo>
                    <a:pt x="232" y="10"/>
                  </a:moveTo>
                  <a:cubicBezTo>
                    <a:pt x="227" y="10"/>
                    <a:pt x="223" y="9"/>
                    <a:pt x="218" y="9"/>
                  </a:cubicBezTo>
                  <a:cubicBezTo>
                    <a:pt x="219" y="2"/>
                    <a:pt x="219" y="2"/>
                    <a:pt x="219" y="2"/>
                  </a:cubicBezTo>
                  <a:cubicBezTo>
                    <a:pt x="223" y="3"/>
                    <a:pt x="228" y="3"/>
                    <a:pt x="233" y="4"/>
                  </a:cubicBezTo>
                  <a:lnTo>
                    <a:pt x="232" y="10"/>
                  </a:lnTo>
                  <a:close/>
                  <a:moveTo>
                    <a:pt x="135" y="9"/>
                  </a:moveTo>
                  <a:cubicBezTo>
                    <a:pt x="134" y="3"/>
                    <a:pt x="134" y="3"/>
                    <a:pt x="134" y="3"/>
                  </a:cubicBezTo>
                  <a:cubicBezTo>
                    <a:pt x="138" y="2"/>
                    <a:pt x="142" y="2"/>
                    <a:pt x="146" y="1"/>
                  </a:cubicBezTo>
                  <a:cubicBezTo>
                    <a:pt x="148" y="1"/>
                    <a:pt x="148" y="1"/>
                    <a:pt x="148" y="1"/>
                  </a:cubicBezTo>
                  <a:cubicBezTo>
                    <a:pt x="149" y="8"/>
                    <a:pt x="149" y="8"/>
                    <a:pt x="149" y="8"/>
                  </a:cubicBezTo>
                  <a:cubicBezTo>
                    <a:pt x="146" y="8"/>
                    <a:pt x="146" y="8"/>
                    <a:pt x="146" y="8"/>
                  </a:cubicBezTo>
                  <a:cubicBezTo>
                    <a:pt x="143" y="8"/>
                    <a:pt x="139" y="9"/>
                    <a:pt x="135" y="9"/>
                  </a:cubicBezTo>
                  <a:close/>
                  <a:moveTo>
                    <a:pt x="211" y="8"/>
                  </a:moveTo>
                  <a:cubicBezTo>
                    <a:pt x="207" y="7"/>
                    <a:pt x="202" y="7"/>
                    <a:pt x="197" y="7"/>
                  </a:cubicBezTo>
                  <a:cubicBezTo>
                    <a:pt x="198" y="1"/>
                    <a:pt x="198" y="1"/>
                    <a:pt x="198" y="1"/>
                  </a:cubicBezTo>
                  <a:cubicBezTo>
                    <a:pt x="202" y="1"/>
                    <a:pt x="207" y="1"/>
                    <a:pt x="212" y="2"/>
                  </a:cubicBezTo>
                  <a:lnTo>
                    <a:pt x="211" y="8"/>
                  </a:lnTo>
                  <a:close/>
                  <a:moveTo>
                    <a:pt x="156" y="7"/>
                  </a:moveTo>
                  <a:cubicBezTo>
                    <a:pt x="155" y="1"/>
                    <a:pt x="155" y="1"/>
                    <a:pt x="155" y="1"/>
                  </a:cubicBezTo>
                  <a:cubicBezTo>
                    <a:pt x="160" y="0"/>
                    <a:pt x="165" y="0"/>
                    <a:pt x="169" y="0"/>
                  </a:cubicBezTo>
                  <a:cubicBezTo>
                    <a:pt x="170" y="6"/>
                    <a:pt x="170" y="6"/>
                    <a:pt x="170" y="6"/>
                  </a:cubicBezTo>
                  <a:cubicBezTo>
                    <a:pt x="165" y="7"/>
                    <a:pt x="160" y="7"/>
                    <a:pt x="156" y="7"/>
                  </a:cubicBezTo>
                  <a:close/>
                  <a:moveTo>
                    <a:pt x="190" y="7"/>
                  </a:moveTo>
                  <a:cubicBezTo>
                    <a:pt x="186" y="6"/>
                    <a:pt x="183" y="6"/>
                    <a:pt x="179" y="6"/>
                  </a:cubicBezTo>
                  <a:cubicBezTo>
                    <a:pt x="176" y="6"/>
                    <a:pt x="176" y="6"/>
                    <a:pt x="176" y="6"/>
                  </a:cubicBezTo>
                  <a:cubicBezTo>
                    <a:pt x="176" y="0"/>
                    <a:pt x="176" y="0"/>
                    <a:pt x="176" y="0"/>
                  </a:cubicBezTo>
                  <a:cubicBezTo>
                    <a:pt x="179" y="0"/>
                    <a:pt x="179" y="0"/>
                    <a:pt x="179" y="0"/>
                  </a:cubicBezTo>
                  <a:cubicBezTo>
                    <a:pt x="183" y="0"/>
                    <a:pt x="187" y="0"/>
                    <a:pt x="191" y="0"/>
                  </a:cubicBezTo>
                  <a:lnTo>
                    <a:pt x="19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18" name="bIg Eye"/>
          <p:cNvGrpSpPr/>
          <p:nvPr/>
        </p:nvGrpSpPr>
        <p:grpSpPr>
          <a:xfrm>
            <a:off x="7281760" y="4670215"/>
            <a:ext cx="794277" cy="469104"/>
            <a:chOff x="2665413" y="2318584"/>
            <a:chExt cx="962025" cy="568325"/>
          </a:xfrm>
          <a:solidFill>
            <a:schemeClr val="tx2"/>
          </a:solidFill>
        </p:grpSpPr>
        <p:sp>
          <p:nvSpPr>
            <p:cNvPr id="19" name="Freeform 8"/>
            <p:cNvSpPr>
              <a:spLocks noEditPoints="1"/>
            </p:cNvSpPr>
            <p:nvPr userDrawn="1"/>
          </p:nvSpPr>
          <p:spPr bwMode="auto">
            <a:xfrm>
              <a:off x="3051176" y="2504321"/>
              <a:ext cx="190500" cy="188913"/>
            </a:xfrm>
            <a:custGeom>
              <a:avLst/>
              <a:gdLst>
                <a:gd name="T0" fmla="*/ 45 w 70"/>
                <a:gd name="T1" fmla="*/ 5 h 69"/>
                <a:gd name="T2" fmla="*/ 6 w 70"/>
                <a:gd name="T3" fmla="*/ 24 h 69"/>
                <a:gd name="T4" fmla="*/ 25 w 70"/>
                <a:gd name="T5" fmla="*/ 64 h 69"/>
                <a:gd name="T6" fmla="*/ 64 w 70"/>
                <a:gd name="T7" fmla="*/ 45 h 69"/>
                <a:gd name="T8" fmla="*/ 45 w 70"/>
                <a:gd name="T9" fmla="*/ 5 h 69"/>
                <a:gd name="T10" fmla="*/ 28 w 70"/>
                <a:gd name="T11" fmla="*/ 53 h 69"/>
                <a:gd name="T12" fmla="*/ 16 w 70"/>
                <a:gd name="T13" fmla="*/ 28 h 69"/>
                <a:gd name="T14" fmla="*/ 41 w 70"/>
                <a:gd name="T15" fmla="*/ 16 h 69"/>
                <a:gd name="T16" fmla="*/ 54 w 70"/>
                <a:gd name="T17" fmla="*/ 41 h 69"/>
                <a:gd name="T18" fmla="*/ 28 w 70"/>
                <a:gd name="T19"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45" y="5"/>
                  </a:moveTo>
                  <a:cubicBezTo>
                    <a:pt x="29" y="0"/>
                    <a:pt x="11" y="8"/>
                    <a:pt x="6" y="24"/>
                  </a:cubicBezTo>
                  <a:cubicBezTo>
                    <a:pt x="0" y="41"/>
                    <a:pt x="9" y="58"/>
                    <a:pt x="25" y="64"/>
                  </a:cubicBezTo>
                  <a:cubicBezTo>
                    <a:pt x="41" y="69"/>
                    <a:pt x="59" y="61"/>
                    <a:pt x="64" y="45"/>
                  </a:cubicBezTo>
                  <a:cubicBezTo>
                    <a:pt x="70" y="28"/>
                    <a:pt x="61" y="11"/>
                    <a:pt x="45" y="5"/>
                  </a:cubicBezTo>
                  <a:moveTo>
                    <a:pt x="28" y="53"/>
                  </a:moveTo>
                  <a:cubicBezTo>
                    <a:pt x="18" y="50"/>
                    <a:pt x="12" y="38"/>
                    <a:pt x="16" y="28"/>
                  </a:cubicBezTo>
                  <a:cubicBezTo>
                    <a:pt x="20" y="18"/>
                    <a:pt x="31" y="12"/>
                    <a:pt x="41" y="16"/>
                  </a:cubicBezTo>
                  <a:cubicBezTo>
                    <a:pt x="52" y="19"/>
                    <a:pt x="57" y="31"/>
                    <a:pt x="54" y="41"/>
                  </a:cubicBezTo>
                  <a:cubicBezTo>
                    <a:pt x="50" y="51"/>
                    <a:pt x="39" y="57"/>
                    <a:pt x="28"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 name="Freeform 9"/>
            <p:cNvSpPr>
              <a:spLocks noEditPoints="1"/>
            </p:cNvSpPr>
            <p:nvPr userDrawn="1"/>
          </p:nvSpPr>
          <p:spPr bwMode="auto">
            <a:xfrm>
              <a:off x="2665413" y="2318584"/>
              <a:ext cx="962025" cy="568325"/>
            </a:xfrm>
            <a:custGeom>
              <a:avLst/>
              <a:gdLst>
                <a:gd name="T0" fmla="*/ 199 w 352"/>
                <a:gd name="T1" fmla="*/ 31 h 208"/>
                <a:gd name="T2" fmla="*/ 0 w 352"/>
                <a:gd name="T3" fmla="*/ 42 h 208"/>
                <a:gd name="T4" fmla="*/ 155 w 352"/>
                <a:gd name="T5" fmla="*/ 174 h 208"/>
                <a:gd name="T6" fmla="*/ 352 w 352"/>
                <a:gd name="T7" fmla="*/ 163 h 208"/>
                <a:gd name="T8" fmla="*/ 199 w 352"/>
                <a:gd name="T9" fmla="*/ 31 h 208"/>
                <a:gd name="T10" fmla="*/ 157 w 352"/>
                <a:gd name="T11" fmla="*/ 156 h 208"/>
                <a:gd name="T12" fmla="*/ 122 w 352"/>
                <a:gd name="T13" fmla="*/ 84 h 208"/>
                <a:gd name="T14" fmla="*/ 195 w 352"/>
                <a:gd name="T15" fmla="*/ 49 h 208"/>
                <a:gd name="T16" fmla="*/ 230 w 352"/>
                <a:gd name="T17" fmla="*/ 121 h 208"/>
                <a:gd name="T18" fmla="*/ 157 w 352"/>
                <a:gd name="T19" fmla="*/ 15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208">
                  <a:moveTo>
                    <a:pt x="199" y="31"/>
                  </a:moveTo>
                  <a:cubicBezTo>
                    <a:pt x="107" y="0"/>
                    <a:pt x="0" y="42"/>
                    <a:pt x="0" y="42"/>
                  </a:cubicBezTo>
                  <a:cubicBezTo>
                    <a:pt x="0" y="42"/>
                    <a:pt x="55" y="140"/>
                    <a:pt x="155" y="174"/>
                  </a:cubicBezTo>
                  <a:cubicBezTo>
                    <a:pt x="254" y="208"/>
                    <a:pt x="352" y="163"/>
                    <a:pt x="352" y="163"/>
                  </a:cubicBezTo>
                  <a:cubicBezTo>
                    <a:pt x="352" y="163"/>
                    <a:pt x="290" y="63"/>
                    <a:pt x="199" y="31"/>
                  </a:cubicBezTo>
                  <a:moveTo>
                    <a:pt x="157" y="156"/>
                  </a:moveTo>
                  <a:cubicBezTo>
                    <a:pt x="128" y="146"/>
                    <a:pt x="112" y="114"/>
                    <a:pt x="122" y="84"/>
                  </a:cubicBezTo>
                  <a:cubicBezTo>
                    <a:pt x="132" y="54"/>
                    <a:pt x="165" y="39"/>
                    <a:pt x="195" y="49"/>
                  </a:cubicBezTo>
                  <a:cubicBezTo>
                    <a:pt x="224" y="59"/>
                    <a:pt x="240" y="91"/>
                    <a:pt x="230" y="121"/>
                  </a:cubicBezTo>
                  <a:cubicBezTo>
                    <a:pt x="219" y="151"/>
                    <a:pt x="187" y="166"/>
                    <a:pt x="157" y="1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21" name="Line to bugle"/>
          <p:cNvSpPr>
            <a:spLocks noChangeArrowheads="1"/>
          </p:cNvSpPr>
          <p:nvPr/>
        </p:nvSpPr>
        <p:spPr bwMode="auto">
          <a:xfrm>
            <a:off x="6879380" y="5806296"/>
            <a:ext cx="19661" cy="5254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2" name="Bugle"/>
          <p:cNvSpPr>
            <a:spLocks/>
          </p:cNvSpPr>
          <p:nvPr/>
        </p:nvSpPr>
        <p:spPr bwMode="auto">
          <a:xfrm>
            <a:off x="6614625" y="6260986"/>
            <a:ext cx="490196" cy="252897"/>
          </a:xfrm>
          <a:custGeom>
            <a:avLst/>
            <a:gdLst>
              <a:gd name="T0" fmla="*/ 374 w 374"/>
              <a:gd name="T1" fmla="*/ 97 h 193"/>
              <a:gd name="T2" fmla="*/ 348 w 374"/>
              <a:gd name="T3" fmla="*/ 76 h 193"/>
              <a:gd name="T4" fmla="*/ 348 w 374"/>
              <a:gd name="T5" fmla="*/ 93 h 193"/>
              <a:gd name="T6" fmla="*/ 269 w 374"/>
              <a:gd name="T7" fmla="*/ 93 h 193"/>
              <a:gd name="T8" fmla="*/ 200 w 374"/>
              <a:gd name="T9" fmla="*/ 42 h 193"/>
              <a:gd name="T10" fmla="*/ 200 w 374"/>
              <a:gd name="T11" fmla="*/ 93 h 193"/>
              <a:gd name="T12" fmla="*/ 124 w 374"/>
              <a:gd name="T13" fmla="*/ 93 h 193"/>
              <a:gd name="T14" fmla="*/ 0 w 374"/>
              <a:gd name="T15" fmla="*/ 0 h 193"/>
              <a:gd name="T16" fmla="*/ 0 w 374"/>
              <a:gd name="T17" fmla="*/ 193 h 193"/>
              <a:gd name="T18" fmla="*/ 124 w 374"/>
              <a:gd name="T19" fmla="*/ 100 h 193"/>
              <a:gd name="T20" fmla="*/ 200 w 374"/>
              <a:gd name="T21" fmla="*/ 100 h 193"/>
              <a:gd name="T22" fmla="*/ 200 w 374"/>
              <a:gd name="T23" fmla="*/ 152 h 193"/>
              <a:gd name="T24" fmla="*/ 269 w 374"/>
              <a:gd name="T25" fmla="*/ 100 h 193"/>
              <a:gd name="T26" fmla="*/ 348 w 374"/>
              <a:gd name="T27" fmla="*/ 100 h 193"/>
              <a:gd name="T28" fmla="*/ 348 w 374"/>
              <a:gd name="T29" fmla="*/ 116 h 193"/>
              <a:gd name="T30" fmla="*/ 374 w 374"/>
              <a:gd name="T31" fmla="*/ 97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193">
                <a:moveTo>
                  <a:pt x="374" y="97"/>
                </a:moveTo>
                <a:lnTo>
                  <a:pt x="348" y="76"/>
                </a:lnTo>
                <a:lnTo>
                  <a:pt x="348" y="93"/>
                </a:lnTo>
                <a:lnTo>
                  <a:pt x="269" y="93"/>
                </a:lnTo>
                <a:lnTo>
                  <a:pt x="200" y="42"/>
                </a:lnTo>
                <a:lnTo>
                  <a:pt x="200" y="93"/>
                </a:lnTo>
                <a:lnTo>
                  <a:pt x="124" y="93"/>
                </a:lnTo>
                <a:lnTo>
                  <a:pt x="0" y="0"/>
                </a:lnTo>
                <a:lnTo>
                  <a:pt x="0" y="193"/>
                </a:lnTo>
                <a:lnTo>
                  <a:pt x="124" y="100"/>
                </a:lnTo>
                <a:lnTo>
                  <a:pt x="200" y="100"/>
                </a:lnTo>
                <a:lnTo>
                  <a:pt x="200" y="152"/>
                </a:lnTo>
                <a:lnTo>
                  <a:pt x="269" y="100"/>
                </a:lnTo>
                <a:lnTo>
                  <a:pt x="348" y="100"/>
                </a:lnTo>
                <a:lnTo>
                  <a:pt x="348" y="116"/>
                </a:lnTo>
                <a:lnTo>
                  <a:pt x="374" y="97"/>
                </a:lnTo>
                <a:close/>
              </a:path>
            </a:pathLst>
          </a:custGeom>
          <a:solidFill>
            <a:srgbClr val="FCB5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23" name="Arrow round wheel 2"/>
          <p:cNvGrpSpPr/>
          <p:nvPr/>
        </p:nvGrpSpPr>
        <p:grpSpPr>
          <a:xfrm>
            <a:off x="6078556" y="5405330"/>
            <a:ext cx="811317" cy="564759"/>
            <a:chOff x="1208088" y="3209171"/>
            <a:chExt cx="982663" cy="684213"/>
          </a:xfrm>
        </p:grpSpPr>
        <p:sp>
          <p:nvSpPr>
            <p:cNvPr id="24" name="Freeform 12"/>
            <p:cNvSpPr>
              <a:spLocks noEditPoints="1"/>
            </p:cNvSpPr>
            <p:nvPr userDrawn="1"/>
          </p:nvSpPr>
          <p:spPr bwMode="auto">
            <a:xfrm>
              <a:off x="1208088" y="3220284"/>
              <a:ext cx="120650" cy="114300"/>
            </a:xfrm>
            <a:custGeom>
              <a:avLst/>
              <a:gdLst>
                <a:gd name="T0" fmla="*/ 76 w 76"/>
                <a:gd name="T1" fmla="*/ 72 h 72"/>
                <a:gd name="T2" fmla="*/ 0 w 76"/>
                <a:gd name="T3" fmla="*/ 58 h 72"/>
                <a:gd name="T4" fmla="*/ 48 w 76"/>
                <a:gd name="T5" fmla="*/ 0 h 72"/>
                <a:gd name="T6" fmla="*/ 76 w 76"/>
                <a:gd name="T7" fmla="*/ 72 h 72"/>
                <a:gd name="T8" fmla="*/ 17 w 76"/>
                <a:gd name="T9" fmla="*/ 51 h 72"/>
                <a:gd name="T10" fmla="*/ 62 w 76"/>
                <a:gd name="T11" fmla="*/ 60 h 72"/>
                <a:gd name="T12" fmla="*/ 46 w 76"/>
                <a:gd name="T13" fmla="*/ 19 h 72"/>
                <a:gd name="T14" fmla="*/ 17 w 76"/>
                <a:gd name="T15" fmla="*/ 5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72">
                  <a:moveTo>
                    <a:pt x="76" y="72"/>
                  </a:moveTo>
                  <a:lnTo>
                    <a:pt x="0" y="58"/>
                  </a:lnTo>
                  <a:lnTo>
                    <a:pt x="48" y="0"/>
                  </a:lnTo>
                  <a:lnTo>
                    <a:pt x="76" y="72"/>
                  </a:lnTo>
                  <a:close/>
                  <a:moveTo>
                    <a:pt x="17" y="51"/>
                  </a:moveTo>
                  <a:lnTo>
                    <a:pt x="62" y="60"/>
                  </a:lnTo>
                  <a:lnTo>
                    <a:pt x="46" y="19"/>
                  </a:lnTo>
                  <a:lnTo>
                    <a:pt x="1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5" name="Freeform 13"/>
            <p:cNvSpPr>
              <a:spLocks noEditPoints="1"/>
            </p:cNvSpPr>
            <p:nvPr userDrawn="1"/>
          </p:nvSpPr>
          <p:spPr bwMode="auto">
            <a:xfrm>
              <a:off x="1249363" y="3209171"/>
              <a:ext cx="941388" cy="684213"/>
            </a:xfrm>
            <a:custGeom>
              <a:avLst/>
              <a:gdLst>
                <a:gd name="T0" fmla="*/ 170 w 345"/>
                <a:gd name="T1" fmla="*/ 245 h 251"/>
                <a:gd name="T2" fmla="*/ 173 w 345"/>
                <a:gd name="T3" fmla="*/ 251 h 251"/>
                <a:gd name="T4" fmla="*/ 149 w 345"/>
                <a:gd name="T5" fmla="*/ 243 h 251"/>
                <a:gd name="T6" fmla="*/ 191 w 345"/>
                <a:gd name="T7" fmla="*/ 251 h 251"/>
                <a:gd name="T8" fmla="*/ 205 w 345"/>
                <a:gd name="T9" fmla="*/ 248 h 251"/>
                <a:gd name="T10" fmla="*/ 127 w 345"/>
                <a:gd name="T11" fmla="*/ 245 h 251"/>
                <a:gd name="T12" fmla="*/ 141 w 345"/>
                <a:gd name="T13" fmla="*/ 249 h 251"/>
                <a:gd name="T14" fmla="*/ 224 w 345"/>
                <a:gd name="T15" fmla="*/ 237 h 251"/>
                <a:gd name="T16" fmla="*/ 121 w 345"/>
                <a:gd name="T17" fmla="*/ 243 h 251"/>
                <a:gd name="T18" fmla="*/ 123 w 345"/>
                <a:gd name="T19" fmla="*/ 237 h 251"/>
                <a:gd name="T20" fmla="*/ 230 w 345"/>
                <a:gd name="T21" fmla="*/ 235 h 251"/>
                <a:gd name="T22" fmla="*/ 233 w 345"/>
                <a:gd name="T23" fmla="*/ 241 h 251"/>
                <a:gd name="T24" fmla="*/ 91 w 345"/>
                <a:gd name="T25" fmla="*/ 224 h 251"/>
                <a:gd name="T26" fmla="*/ 252 w 345"/>
                <a:gd name="T27" fmla="*/ 232 h 251"/>
                <a:gd name="T28" fmla="*/ 265 w 345"/>
                <a:gd name="T29" fmla="*/ 225 h 251"/>
                <a:gd name="T30" fmla="*/ 81 w 345"/>
                <a:gd name="T31" fmla="*/ 225 h 251"/>
                <a:gd name="T32" fmla="*/ 85 w 345"/>
                <a:gd name="T33" fmla="*/ 220 h 251"/>
                <a:gd name="T34" fmla="*/ 271 w 345"/>
                <a:gd name="T35" fmla="*/ 222 h 251"/>
                <a:gd name="T36" fmla="*/ 282 w 345"/>
                <a:gd name="T37" fmla="*/ 213 h 251"/>
                <a:gd name="T38" fmla="*/ 54 w 345"/>
                <a:gd name="T39" fmla="*/ 204 h 251"/>
                <a:gd name="T40" fmla="*/ 64 w 345"/>
                <a:gd name="T41" fmla="*/ 213 h 251"/>
                <a:gd name="T42" fmla="*/ 293 w 345"/>
                <a:gd name="T43" fmla="*/ 194 h 251"/>
                <a:gd name="T44" fmla="*/ 49 w 345"/>
                <a:gd name="T45" fmla="*/ 199 h 251"/>
                <a:gd name="T46" fmla="*/ 53 w 345"/>
                <a:gd name="T47" fmla="*/ 194 h 251"/>
                <a:gd name="T48" fmla="*/ 298 w 345"/>
                <a:gd name="T49" fmla="*/ 189 h 251"/>
                <a:gd name="T50" fmla="*/ 303 w 345"/>
                <a:gd name="T51" fmla="*/ 193 h 251"/>
                <a:gd name="T52" fmla="*/ 32 w 345"/>
                <a:gd name="T53" fmla="*/ 167 h 251"/>
                <a:gd name="T54" fmla="*/ 316 w 345"/>
                <a:gd name="T55" fmla="*/ 177 h 251"/>
                <a:gd name="T56" fmla="*/ 318 w 345"/>
                <a:gd name="T57" fmla="*/ 161 h 251"/>
                <a:gd name="T58" fmla="*/ 316 w 345"/>
                <a:gd name="T59" fmla="*/ 177 h 251"/>
                <a:gd name="T60" fmla="*/ 22 w 345"/>
                <a:gd name="T61" fmla="*/ 149 h 251"/>
                <a:gd name="T62" fmla="*/ 327 w 345"/>
                <a:gd name="T63" fmla="*/ 158 h 251"/>
                <a:gd name="T64" fmla="*/ 333 w 345"/>
                <a:gd name="T65" fmla="*/ 145 h 251"/>
                <a:gd name="T66" fmla="*/ 8 w 345"/>
                <a:gd name="T67" fmla="*/ 132 h 251"/>
                <a:gd name="T68" fmla="*/ 13 w 345"/>
                <a:gd name="T69" fmla="*/ 146 h 251"/>
                <a:gd name="T70" fmla="*/ 333 w 345"/>
                <a:gd name="T71" fmla="*/ 123 h 251"/>
                <a:gd name="T72" fmla="*/ 6 w 345"/>
                <a:gd name="T73" fmla="*/ 125 h 251"/>
                <a:gd name="T74" fmla="*/ 12 w 345"/>
                <a:gd name="T75" fmla="*/ 124 h 251"/>
                <a:gd name="T76" fmla="*/ 335 w 345"/>
                <a:gd name="T77" fmla="*/ 117 h 251"/>
                <a:gd name="T78" fmla="*/ 341 w 345"/>
                <a:gd name="T79" fmla="*/ 118 h 251"/>
                <a:gd name="T80" fmla="*/ 6 w 345"/>
                <a:gd name="T81" fmla="*/ 90 h 251"/>
                <a:gd name="T82" fmla="*/ 344 w 345"/>
                <a:gd name="T83" fmla="*/ 97 h 251"/>
                <a:gd name="T84" fmla="*/ 345 w 345"/>
                <a:gd name="T85" fmla="*/ 83 h 251"/>
                <a:gd name="T86" fmla="*/ 0 w 345"/>
                <a:gd name="T87" fmla="*/ 78 h 251"/>
                <a:gd name="T88" fmla="*/ 6 w 345"/>
                <a:gd name="T89" fmla="*/ 78 h 251"/>
                <a:gd name="T90" fmla="*/ 339 w 345"/>
                <a:gd name="T91" fmla="*/ 76 h 251"/>
                <a:gd name="T92" fmla="*/ 345 w 345"/>
                <a:gd name="T93" fmla="*/ 76 h 251"/>
                <a:gd name="T94" fmla="*/ 0 w 345"/>
                <a:gd name="T95" fmla="*/ 62 h 251"/>
                <a:gd name="T96" fmla="*/ 7 w 345"/>
                <a:gd name="T97" fmla="*/ 63 h 251"/>
                <a:gd name="T98" fmla="*/ 342 w 345"/>
                <a:gd name="T99" fmla="*/ 40 h 251"/>
                <a:gd name="T100" fmla="*/ 334 w 345"/>
                <a:gd name="T101" fmla="*/ 35 h 251"/>
                <a:gd name="T102" fmla="*/ 340 w 345"/>
                <a:gd name="T103" fmla="*/ 33 h 251"/>
                <a:gd name="T104" fmla="*/ 323 w 345"/>
                <a:gd name="T105" fmla="*/ 3 h 251"/>
                <a:gd name="T106" fmla="*/ 328 w 345"/>
                <a:gd name="T107" fmla="*/ 1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5" h="251">
                  <a:moveTo>
                    <a:pt x="173" y="251"/>
                  </a:moveTo>
                  <a:cubicBezTo>
                    <a:pt x="172" y="251"/>
                    <a:pt x="171" y="251"/>
                    <a:pt x="170" y="251"/>
                  </a:cubicBezTo>
                  <a:cubicBezTo>
                    <a:pt x="170" y="245"/>
                    <a:pt x="170" y="245"/>
                    <a:pt x="170" y="245"/>
                  </a:cubicBezTo>
                  <a:cubicBezTo>
                    <a:pt x="174" y="245"/>
                    <a:pt x="179" y="245"/>
                    <a:pt x="184" y="245"/>
                  </a:cubicBezTo>
                  <a:cubicBezTo>
                    <a:pt x="184" y="251"/>
                    <a:pt x="184" y="251"/>
                    <a:pt x="184" y="251"/>
                  </a:cubicBezTo>
                  <a:cubicBezTo>
                    <a:pt x="180" y="251"/>
                    <a:pt x="177" y="251"/>
                    <a:pt x="173" y="251"/>
                  </a:cubicBezTo>
                  <a:close/>
                  <a:moveTo>
                    <a:pt x="163" y="251"/>
                  </a:moveTo>
                  <a:cubicBezTo>
                    <a:pt x="158" y="251"/>
                    <a:pt x="153" y="250"/>
                    <a:pt x="148" y="250"/>
                  </a:cubicBezTo>
                  <a:cubicBezTo>
                    <a:pt x="149" y="243"/>
                    <a:pt x="149" y="243"/>
                    <a:pt x="149" y="243"/>
                  </a:cubicBezTo>
                  <a:cubicBezTo>
                    <a:pt x="154" y="244"/>
                    <a:pt x="158" y="245"/>
                    <a:pt x="163" y="245"/>
                  </a:cubicBezTo>
                  <a:lnTo>
                    <a:pt x="163" y="251"/>
                  </a:lnTo>
                  <a:close/>
                  <a:moveTo>
                    <a:pt x="191" y="251"/>
                  </a:moveTo>
                  <a:cubicBezTo>
                    <a:pt x="190" y="244"/>
                    <a:pt x="190" y="244"/>
                    <a:pt x="190" y="244"/>
                  </a:cubicBezTo>
                  <a:cubicBezTo>
                    <a:pt x="195" y="244"/>
                    <a:pt x="199" y="243"/>
                    <a:pt x="204" y="242"/>
                  </a:cubicBezTo>
                  <a:cubicBezTo>
                    <a:pt x="205" y="248"/>
                    <a:pt x="205" y="248"/>
                    <a:pt x="205" y="248"/>
                  </a:cubicBezTo>
                  <a:cubicBezTo>
                    <a:pt x="200" y="249"/>
                    <a:pt x="196" y="250"/>
                    <a:pt x="191" y="251"/>
                  </a:cubicBezTo>
                  <a:close/>
                  <a:moveTo>
                    <a:pt x="141" y="249"/>
                  </a:moveTo>
                  <a:cubicBezTo>
                    <a:pt x="137" y="248"/>
                    <a:pt x="132" y="247"/>
                    <a:pt x="127" y="245"/>
                  </a:cubicBezTo>
                  <a:cubicBezTo>
                    <a:pt x="129" y="239"/>
                    <a:pt x="129" y="239"/>
                    <a:pt x="129" y="239"/>
                  </a:cubicBezTo>
                  <a:cubicBezTo>
                    <a:pt x="133" y="240"/>
                    <a:pt x="138" y="241"/>
                    <a:pt x="142" y="242"/>
                  </a:cubicBezTo>
                  <a:lnTo>
                    <a:pt x="141" y="249"/>
                  </a:lnTo>
                  <a:close/>
                  <a:moveTo>
                    <a:pt x="212" y="247"/>
                  </a:moveTo>
                  <a:cubicBezTo>
                    <a:pt x="211" y="241"/>
                    <a:pt x="211" y="241"/>
                    <a:pt x="211" y="241"/>
                  </a:cubicBezTo>
                  <a:cubicBezTo>
                    <a:pt x="215" y="240"/>
                    <a:pt x="220" y="239"/>
                    <a:pt x="224" y="237"/>
                  </a:cubicBezTo>
                  <a:cubicBezTo>
                    <a:pt x="226" y="243"/>
                    <a:pt x="226" y="243"/>
                    <a:pt x="226" y="243"/>
                  </a:cubicBezTo>
                  <a:cubicBezTo>
                    <a:pt x="221" y="245"/>
                    <a:pt x="217" y="246"/>
                    <a:pt x="212" y="247"/>
                  </a:cubicBezTo>
                  <a:close/>
                  <a:moveTo>
                    <a:pt x="121" y="243"/>
                  </a:moveTo>
                  <a:cubicBezTo>
                    <a:pt x="116" y="242"/>
                    <a:pt x="112" y="240"/>
                    <a:pt x="107" y="238"/>
                  </a:cubicBezTo>
                  <a:cubicBezTo>
                    <a:pt x="110" y="233"/>
                    <a:pt x="110" y="233"/>
                    <a:pt x="110" y="233"/>
                  </a:cubicBezTo>
                  <a:cubicBezTo>
                    <a:pt x="114" y="234"/>
                    <a:pt x="118" y="236"/>
                    <a:pt x="123" y="237"/>
                  </a:cubicBezTo>
                  <a:lnTo>
                    <a:pt x="121" y="243"/>
                  </a:lnTo>
                  <a:close/>
                  <a:moveTo>
                    <a:pt x="233" y="241"/>
                  </a:moveTo>
                  <a:cubicBezTo>
                    <a:pt x="230" y="235"/>
                    <a:pt x="230" y="235"/>
                    <a:pt x="230" y="235"/>
                  </a:cubicBezTo>
                  <a:cubicBezTo>
                    <a:pt x="235" y="233"/>
                    <a:pt x="239" y="232"/>
                    <a:pt x="243" y="230"/>
                  </a:cubicBezTo>
                  <a:cubicBezTo>
                    <a:pt x="246" y="236"/>
                    <a:pt x="246" y="236"/>
                    <a:pt x="246" y="236"/>
                  </a:cubicBezTo>
                  <a:cubicBezTo>
                    <a:pt x="241" y="238"/>
                    <a:pt x="237" y="239"/>
                    <a:pt x="233" y="241"/>
                  </a:cubicBezTo>
                  <a:close/>
                  <a:moveTo>
                    <a:pt x="101" y="236"/>
                  </a:moveTo>
                  <a:cubicBezTo>
                    <a:pt x="96" y="234"/>
                    <a:pt x="92" y="231"/>
                    <a:pt x="88" y="229"/>
                  </a:cubicBezTo>
                  <a:cubicBezTo>
                    <a:pt x="91" y="224"/>
                    <a:pt x="91" y="224"/>
                    <a:pt x="91" y="224"/>
                  </a:cubicBezTo>
                  <a:cubicBezTo>
                    <a:pt x="95" y="226"/>
                    <a:pt x="99" y="228"/>
                    <a:pt x="103" y="230"/>
                  </a:cubicBezTo>
                  <a:lnTo>
                    <a:pt x="101" y="236"/>
                  </a:lnTo>
                  <a:close/>
                  <a:moveTo>
                    <a:pt x="252" y="232"/>
                  </a:moveTo>
                  <a:cubicBezTo>
                    <a:pt x="249" y="227"/>
                    <a:pt x="249" y="227"/>
                    <a:pt x="249" y="227"/>
                  </a:cubicBezTo>
                  <a:cubicBezTo>
                    <a:pt x="253" y="225"/>
                    <a:pt x="257" y="222"/>
                    <a:pt x="261" y="220"/>
                  </a:cubicBezTo>
                  <a:cubicBezTo>
                    <a:pt x="265" y="225"/>
                    <a:pt x="265" y="225"/>
                    <a:pt x="265" y="225"/>
                  </a:cubicBezTo>
                  <a:cubicBezTo>
                    <a:pt x="261" y="228"/>
                    <a:pt x="256" y="230"/>
                    <a:pt x="252" y="232"/>
                  </a:cubicBezTo>
                  <a:close/>
                  <a:moveTo>
                    <a:pt x="82" y="225"/>
                  </a:moveTo>
                  <a:cubicBezTo>
                    <a:pt x="81" y="225"/>
                    <a:pt x="81" y="225"/>
                    <a:pt x="81" y="225"/>
                  </a:cubicBezTo>
                  <a:cubicBezTo>
                    <a:pt x="77" y="223"/>
                    <a:pt x="74" y="220"/>
                    <a:pt x="70" y="217"/>
                  </a:cubicBezTo>
                  <a:cubicBezTo>
                    <a:pt x="74" y="212"/>
                    <a:pt x="74" y="212"/>
                    <a:pt x="74" y="212"/>
                  </a:cubicBezTo>
                  <a:cubicBezTo>
                    <a:pt x="77" y="215"/>
                    <a:pt x="81" y="217"/>
                    <a:pt x="85" y="220"/>
                  </a:cubicBezTo>
                  <a:cubicBezTo>
                    <a:pt x="85" y="220"/>
                    <a:pt x="85" y="220"/>
                    <a:pt x="85" y="220"/>
                  </a:cubicBezTo>
                  <a:lnTo>
                    <a:pt x="82" y="225"/>
                  </a:lnTo>
                  <a:close/>
                  <a:moveTo>
                    <a:pt x="271" y="222"/>
                  </a:moveTo>
                  <a:cubicBezTo>
                    <a:pt x="267" y="216"/>
                    <a:pt x="267" y="216"/>
                    <a:pt x="267" y="216"/>
                  </a:cubicBezTo>
                  <a:cubicBezTo>
                    <a:pt x="271" y="214"/>
                    <a:pt x="275" y="211"/>
                    <a:pt x="278" y="208"/>
                  </a:cubicBezTo>
                  <a:cubicBezTo>
                    <a:pt x="282" y="213"/>
                    <a:pt x="282" y="213"/>
                    <a:pt x="282" y="213"/>
                  </a:cubicBezTo>
                  <a:cubicBezTo>
                    <a:pt x="278" y="216"/>
                    <a:pt x="274" y="219"/>
                    <a:pt x="271" y="222"/>
                  </a:cubicBezTo>
                  <a:close/>
                  <a:moveTo>
                    <a:pt x="64" y="213"/>
                  </a:moveTo>
                  <a:cubicBezTo>
                    <a:pt x="61" y="210"/>
                    <a:pt x="57" y="207"/>
                    <a:pt x="54" y="204"/>
                  </a:cubicBezTo>
                  <a:cubicBezTo>
                    <a:pt x="58" y="199"/>
                    <a:pt x="58" y="199"/>
                    <a:pt x="58" y="199"/>
                  </a:cubicBezTo>
                  <a:cubicBezTo>
                    <a:pt x="61" y="202"/>
                    <a:pt x="65" y="205"/>
                    <a:pt x="68" y="208"/>
                  </a:cubicBezTo>
                  <a:lnTo>
                    <a:pt x="64" y="213"/>
                  </a:lnTo>
                  <a:close/>
                  <a:moveTo>
                    <a:pt x="287" y="209"/>
                  </a:moveTo>
                  <a:cubicBezTo>
                    <a:pt x="283" y="204"/>
                    <a:pt x="283" y="204"/>
                    <a:pt x="283" y="204"/>
                  </a:cubicBezTo>
                  <a:cubicBezTo>
                    <a:pt x="287" y="201"/>
                    <a:pt x="290" y="198"/>
                    <a:pt x="293" y="194"/>
                  </a:cubicBezTo>
                  <a:cubicBezTo>
                    <a:pt x="298" y="199"/>
                    <a:pt x="298" y="199"/>
                    <a:pt x="298" y="199"/>
                  </a:cubicBezTo>
                  <a:cubicBezTo>
                    <a:pt x="295" y="202"/>
                    <a:pt x="291" y="205"/>
                    <a:pt x="287" y="209"/>
                  </a:cubicBezTo>
                  <a:close/>
                  <a:moveTo>
                    <a:pt x="49" y="199"/>
                  </a:moveTo>
                  <a:cubicBezTo>
                    <a:pt x="45" y="195"/>
                    <a:pt x="42" y="192"/>
                    <a:pt x="39" y="188"/>
                  </a:cubicBezTo>
                  <a:cubicBezTo>
                    <a:pt x="44" y="184"/>
                    <a:pt x="44" y="184"/>
                    <a:pt x="44" y="184"/>
                  </a:cubicBezTo>
                  <a:cubicBezTo>
                    <a:pt x="47" y="188"/>
                    <a:pt x="50" y="191"/>
                    <a:pt x="53" y="194"/>
                  </a:cubicBezTo>
                  <a:lnTo>
                    <a:pt x="49" y="199"/>
                  </a:lnTo>
                  <a:close/>
                  <a:moveTo>
                    <a:pt x="303" y="193"/>
                  </a:moveTo>
                  <a:cubicBezTo>
                    <a:pt x="298" y="189"/>
                    <a:pt x="298" y="189"/>
                    <a:pt x="298" y="189"/>
                  </a:cubicBezTo>
                  <a:cubicBezTo>
                    <a:pt x="301" y="186"/>
                    <a:pt x="304" y="182"/>
                    <a:pt x="307" y="179"/>
                  </a:cubicBezTo>
                  <a:cubicBezTo>
                    <a:pt x="312" y="182"/>
                    <a:pt x="312" y="182"/>
                    <a:pt x="312" y="182"/>
                  </a:cubicBezTo>
                  <a:cubicBezTo>
                    <a:pt x="309" y="186"/>
                    <a:pt x="306" y="190"/>
                    <a:pt x="303" y="193"/>
                  </a:cubicBezTo>
                  <a:close/>
                  <a:moveTo>
                    <a:pt x="35" y="183"/>
                  </a:moveTo>
                  <a:cubicBezTo>
                    <a:pt x="32" y="179"/>
                    <a:pt x="29" y="175"/>
                    <a:pt x="27" y="171"/>
                  </a:cubicBezTo>
                  <a:cubicBezTo>
                    <a:pt x="32" y="167"/>
                    <a:pt x="32" y="167"/>
                    <a:pt x="32" y="167"/>
                  </a:cubicBezTo>
                  <a:cubicBezTo>
                    <a:pt x="34" y="171"/>
                    <a:pt x="37" y="175"/>
                    <a:pt x="40" y="179"/>
                  </a:cubicBezTo>
                  <a:lnTo>
                    <a:pt x="35" y="183"/>
                  </a:lnTo>
                  <a:close/>
                  <a:moveTo>
                    <a:pt x="316" y="177"/>
                  </a:moveTo>
                  <a:cubicBezTo>
                    <a:pt x="311" y="173"/>
                    <a:pt x="311" y="173"/>
                    <a:pt x="311" y="173"/>
                  </a:cubicBezTo>
                  <a:cubicBezTo>
                    <a:pt x="312" y="171"/>
                    <a:pt x="314" y="169"/>
                    <a:pt x="315" y="166"/>
                  </a:cubicBezTo>
                  <a:cubicBezTo>
                    <a:pt x="316" y="165"/>
                    <a:pt x="317" y="163"/>
                    <a:pt x="318" y="161"/>
                  </a:cubicBezTo>
                  <a:cubicBezTo>
                    <a:pt x="323" y="165"/>
                    <a:pt x="323" y="165"/>
                    <a:pt x="323" y="165"/>
                  </a:cubicBezTo>
                  <a:cubicBezTo>
                    <a:pt x="323" y="166"/>
                    <a:pt x="321" y="168"/>
                    <a:pt x="320" y="170"/>
                  </a:cubicBezTo>
                  <a:cubicBezTo>
                    <a:pt x="319" y="172"/>
                    <a:pt x="317" y="174"/>
                    <a:pt x="316" y="177"/>
                  </a:cubicBezTo>
                  <a:close/>
                  <a:moveTo>
                    <a:pt x="23" y="165"/>
                  </a:moveTo>
                  <a:cubicBezTo>
                    <a:pt x="20" y="161"/>
                    <a:pt x="18" y="156"/>
                    <a:pt x="16" y="152"/>
                  </a:cubicBezTo>
                  <a:cubicBezTo>
                    <a:pt x="22" y="149"/>
                    <a:pt x="22" y="149"/>
                    <a:pt x="22" y="149"/>
                  </a:cubicBezTo>
                  <a:cubicBezTo>
                    <a:pt x="24" y="154"/>
                    <a:pt x="26" y="158"/>
                    <a:pt x="28" y="162"/>
                  </a:cubicBezTo>
                  <a:lnTo>
                    <a:pt x="23" y="165"/>
                  </a:lnTo>
                  <a:close/>
                  <a:moveTo>
                    <a:pt x="327" y="158"/>
                  </a:moveTo>
                  <a:cubicBezTo>
                    <a:pt x="321" y="155"/>
                    <a:pt x="321" y="155"/>
                    <a:pt x="321" y="155"/>
                  </a:cubicBezTo>
                  <a:cubicBezTo>
                    <a:pt x="323" y="151"/>
                    <a:pt x="325" y="147"/>
                    <a:pt x="327" y="143"/>
                  </a:cubicBezTo>
                  <a:cubicBezTo>
                    <a:pt x="333" y="145"/>
                    <a:pt x="333" y="145"/>
                    <a:pt x="333" y="145"/>
                  </a:cubicBezTo>
                  <a:cubicBezTo>
                    <a:pt x="331" y="150"/>
                    <a:pt x="329" y="154"/>
                    <a:pt x="327" y="158"/>
                  </a:cubicBezTo>
                  <a:close/>
                  <a:moveTo>
                    <a:pt x="13" y="146"/>
                  </a:moveTo>
                  <a:cubicBezTo>
                    <a:pt x="11" y="141"/>
                    <a:pt x="10" y="137"/>
                    <a:pt x="8" y="132"/>
                  </a:cubicBezTo>
                  <a:cubicBezTo>
                    <a:pt x="14" y="130"/>
                    <a:pt x="14" y="130"/>
                    <a:pt x="14" y="130"/>
                  </a:cubicBezTo>
                  <a:cubicBezTo>
                    <a:pt x="16" y="135"/>
                    <a:pt x="17" y="139"/>
                    <a:pt x="19" y="143"/>
                  </a:cubicBezTo>
                  <a:lnTo>
                    <a:pt x="13" y="146"/>
                  </a:lnTo>
                  <a:close/>
                  <a:moveTo>
                    <a:pt x="335" y="139"/>
                  </a:moveTo>
                  <a:cubicBezTo>
                    <a:pt x="329" y="137"/>
                    <a:pt x="329" y="137"/>
                    <a:pt x="329" y="137"/>
                  </a:cubicBezTo>
                  <a:cubicBezTo>
                    <a:pt x="331" y="132"/>
                    <a:pt x="332" y="128"/>
                    <a:pt x="333" y="123"/>
                  </a:cubicBezTo>
                  <a:cubicBezTo>
                    <a:pt x="339" y="125"/>
                    <a:pt x="339" y="125"/>
                    <a:pt x="339" y="125"/>
                  </a:cubicBezTo>
                  <a:cubicBezTo>
                    <a:pt x="338" y="130"/>
                    <a:pt x="337" y="134"/>
                    <a:pt x="335" y="139"/>
                  </a:cubicBezTo>
                  <a:close/>
                  <a:moveTo>
                    <a:pt x="6" y="125"/>
                  </a:moveTo>
                  <a:cubicBezTo>
                    <a:pt x="5" y="121"/>
                    <a:pt x="4" y="116"/>
                    <a:pt x="3" y="112"/>
                  </a:cubicBezTo>
                  <a:cubicBezTo>
                    <a:pt x="9" y="110"/>
                    <a:pt x="9" y="110"/>
                    <a:pt x="9" y="110"/>
                  </a:cubicBezTo>
                  <a:cubicBezTo>
                    <a:pt x="10" y="115"/>
                    <a:pt x="11" y="119"/>
                    <a:pt x="12" y="124"/>
                  </a:cubicBezTo>
                  <a:lnTo>
                    <a:pt x="6" y="125"/>
                  </a:lnTo>
                  <a:close/>
                  <a:moveTo>
                    <a:pt x="341" y="118"/>
                  </a:moveTo>
                  <a:cubicBezTo>
                    <a:pt x="335" y="117"/>
                    <a:pt x="335" y="117"/>
                    <a:pt x="335" y="117"/>
                  </a:cubicBezTo>
                  <a:cubicBezTo>
                    <a:pt x="336" y="112"/>
                    <a:pt x="337" y="108"/>
                    <a:pt x="337" y="103"/>
                  </a:cubicBezTo>
                  <a:cubicBezTo>
                    <a:pt x="344" y="104"/>
                    <a:pt x="344" y="104"/>
                    <a:pt x="344" y="104"/>
                  </a:cubicBezTo>
                  <a:cubicBezTo>
                    <a:pt x="343" y="109"/>
                    <a:pt x="342" y="113"/>
                    <a:pt x="341" y="118"/>
                  </a:cubicBezTo>
                  <a:close/>
                  <a:moveTo>
                    <a:pt x="2" y="105"/>
                  </a:moveTo>
                  <a:cubicBezTo>
                    <a:pt x="1" y="100"/>
                    <a:pt x="0" y="95"/>
                    <a:pt x="0" y="90"/>
                  </a:cubicBezTo>
                  <a:cubicBezTo>
                    <a:pt x="6" y="90"/>
                    <a:pt x="6" y="90"/>
                    <a:pt x="6" y="90"/>
                  </a:cubicBezTo>
                  <a:cubicBezTo>
                    <a:pt x="7" y="95"/>
                    <a:pt x="7" y="99"/>
                    <a:pt x="8" y="104"/>
                  </a:cubicBezTo>
                  <a:lnTo>
                    <a:pt x="2" y="105"/>
                  </a:lnTo>
                  <a:close/>
                  <a:moveTo>
                    <a:pt x="344" y="97"/>
                  </a:moveTo>
                  <a:cubicBezTo>
                    <a:pt x="338" y="96"/>
                    <a:pt x="338" y="96"/>
                    <a:pt x="338" y="96"/>
                  </a:cubicBezTo>
                  <a:cubicBezTo>
                    <a:pt x="339" y="92"/>
                    <a:pt x="339" y="87"/>
                    <a:pt x="339" y="83"/>
                  </a:cubicBezTo>
                  <a:cubicBezTo>
                    <a:pt x="345" y="83"/>
                    <a:pt x="345" y="83"/>
                    <a:pt x="345" y="83"/>
                  </a:cubicBezTo>
                  <a:cubicBezTo>
                    <a:pt x="345" y="88"/>
                    <a:pt x="345" y="92"/>
                    <a:pt x="344" y="97"/>
                  </a:cubicBezTo>
                  <a:close/>
                  <a:moveTo>
                    <a:pt x="0" y="83"/>
                  </a:moveTo>
                  <a:cubicBezTo>
                    <a:pt x="0" y="81"/>
                    <a:pt x="0" y="80"/>
                    <a:pt x="0" y="78"/>
                  </a:cubicBezTo>
                  <a:cubicBezTo>
                    <a:pt x="0" y="75"/>
                    <a:pt x="0" y="72"/>
                    <a:pt x="0" y="69"/>
                  </a:cubicBezTo>
                  <a:cubicBezTo>
                    <a:pt x="6" y="69"/>
                    <a:pt x="6" y="69"/>
                    <a:pt x="6" y="69"/>
                  </a:cubicBezTo>
                  <a:cubicBezTo>
                    <a:pt x="6" y="72"/>
                    <a:pt x="6" y="75"/>
                    <a:pt x="6" y="78"/>
                  </a:cubicBezTo>
                  <a:cubicBezTo>
                    <a:pt x="6" y="80"/>
                    <a:pt x="6" y="81"/>
                    <a:pt x="6" y="83"/>
                  </a:cubicBezTo>
                  <a:lnTo>
                    <a:pt x="0" y="83"/>
                  </a:lnTo>
                  <a:close/>
                  <a:moveTo>
                    <a:pt x="339" y="76"/>
                  </a:moveTo>
                  <a:cubicBezTo>
                    <a:pt x="339" y="71"/>
                    <a:pt x="339" y="67"/>
                    <a:pt x="338" y="62"/>
                  </a:cubicBezTo>
                  <a:cubicBezTo>
                    <a:pt x="345" y="61"/>
                    <a:pt x="345" y="61"/>
                    <a:pt x="345" y="61"/>
                  </a:cubicBezTo>
                  <a:cubicBezTo>
                    <a:pt x="345" y="66"/>
                    <a:pt x="345" y="71"/>
                    <a:pt x="345" y="76"/>
                  </a:cubicBezTo>
                  <a:lnTo>
                    <a:pt x="339" y="76"/>
                  </a:lnTo>
                  <a:close/>
                  <a:moveTo>
                    <a:pt x="7" y="63"/>
                  </a:moveTo>
                  <a:cubicBezTo>
                    <a:pt x="0" y="62"/>
                    <a:pt x="0" y="62"/>
                    <a:pt x="0" y="62"/>
                  </a:cubicBezTo>
                  <a:cubicBezTo>
                    <a:pt x="1" y="57"/>
                    <a:pt x="1" y="52"/>
                    <a:pt x="2" y="48"/>
                  </a:cubicBezTo>
                  <a:cubicBezTo>
                    <a:pt x="8" y="49"/>
                    <a:pt x="8" y="49"/>
                    <a:pt x="8" y="49"/>
                  </a:cubicBezTo>
                  <a:cubicBezTo>
                    <a:pt x="8" y="53"/>
                    <a:pt x="7" y="58"/>
                    <a:pt x="7" y="63"/>
                  </a:cubicBezTo>
                  <a:close/>
                  <a:moveTo>
                    <a:pt x="338" y="55"/>
                  </a:moveTo>
                  <a:cubicBezTo>
                    <a:pt x="337" y="51"/>
                    <a:pt x="336" y="46"/>
                    <a:pt x="335" y="42"/>
                  </a:cubicBezTo>
                  <a:cubicBezTo>
                    <a:pt x="342" y="40"/>
                    <a:pt x="342" y="40"/>
                    <a:pt x="342" y="40"/>
                  </a:cubicBezTo>
                  <a:cubicBezTo>
                    <a:pt x="343" y="45"/>
                    <a:pt x="343" y="50"/>
                    <a:pt x="344" y="54"/>
                  </a:cubicBezTo>
                  <a:lnTo>
                    <a:pt x="338" y="55"/>
                  </a:lnTo>
                  <a:close/>
                  <a:moveTo>
                    <a:pt x="334" y="35"/>
                  </a:moveTo>
                  <a:cubicBezTo>
                    <a:pt x="333" y="30"/>
                    <a:pt x="332" y="26"/>
                    <a:pt x="330" y="22"/>
                  </a:cubicBezTo>
                  <a:cubicBezTo>
                    <a:pt x="336" y="20"/>
                    <a:pt x="336" y="20"/>
                    <a:pt x="336" y="20"/>
                  </a:cubicBezTo>
                  <a:cubicBezTo>
                    <a:pt x="338" y="24"/>
                    <a:pt x="339" y="29"/>
                    <a:pt x="340" y="33"/>
                  </a:cubicBezTo>
                  <a:lnTo>
                    <a:pt x="334" y="35"/>
                  </a:lnTo>
                  <a:close/>
                  <a:moveTo>
                    <a:pt x="328" y="15"/>
                  </a:moveTo>
                  <a:cubicBezTo>
                    <a:pt x="327" y="11"/>
                    <a:pt x="325" y="7"/>
                    <a:pt x="323" y="3"/>
                  </a:cubicBezTo>
                  <a:cubicBezTo>
                    <a:pt x="329" y="0"/>
                    <a:pt x="329" y="0"/>
                    <a:pt x="329" y="0"/>
                  </a:cubicBezTo>
                  <a:cubicBezTo>
                    <a:pt x="331" y="4"/>
                    <a:pt x="332" y="9"/>
                    <a:pt x="334" y="13"/>
                  </a:cubicBezTo>
                  <a:lnTo>
                    <a:pt x="32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6" name="Wheel connector"/>
          <p:cNvGrpSpPr/>
          <p:nvPr/>
        </p:nvGrpSpPr>
        <p:grpSpPr>
          <a:xfrm>
            <a:off x="6517637" y="5246778"/>
            <a:ext cx="926655" cy="807173"/>
            <a:chOff x="1739901" y="3017084"/>
            <a:chExt cx="1122362" cy="977900"/>
          </a:xfrm>
        </p:grpSpPr>
        <p:sp>
          <p:nvSpPr>
            <p:cNvPr id="27" name="Freeform 14"/>
            <p:cNvSpPr>
              <a:spLocks/>
            </p:cNvSpPr>
            <p:nvPr userDrawn="1"/>
          </p:nvSpPr>
          <p:spPr bwMode="auto">
            <a:xfrm>
              <a:off x="1739901" y="3415546"/>
              <a:ext cx="925513" cy="579438"/>
            </a:xfrm>
            <a:custGeom>
              <a:avLst/>
              <a:gdLst>
                <a:gd name="T0" fmla="*/ 575 w 583"/>
                <a:gd name="T1" fmla="*/ 365 h 365"/>
                <a:gd name="T2" fmla="*/ 0 w 583"/>
                <a:gd name="T3" fmla="*/ 14 h 365"/>
                <a:gd name="T4" fmla="*/ 9 w 583"/>
                <a:gd name="T5" fmla="*/ 0 h 365"/>
                <a:gd name="T6" fmla="*/ 583 w 583"/>
                <a:gd name="T7" fmla="*/ 351 h 365"/>
                <a:gd name="T8" fmla="*/ 575 w 583"/>
                <a:gd name="T9" fmla="*/ 365 h 365"/>
              </a:gdLst>
              <a:ahLst/>
              <a:cxnLst>
                <a:cxn ang="0">
                  <a:pos x="T0" y="T1"/>
                </a:cxn>
                <a:cxn ang="0">
                  <a:pos x="T2" y="T3"/>
                </a:cxn>
                <a:cxn ang="0">
                  <a:pos x="T4" y="T5"/>
                </a:cxn>
                <a:cxn ang="0">
                  <a:pos x="T6" y="T7"/>
                </a:cxn>
                <a:cxn ang="0">
                  <a:pos x="T8" y="T9"/>
                </a:cxn>
              </a:cxnLst>
              <a:rect l="0" t="0" r="r" b="b"/>
              <a:pathLst>
                <a:path w="583" h="365">
                  <a:moveTo>
                    <a:pt x="575" y="365"/>
                  </a:moveTo>
                  <a:lnTo>
                    <a:pt x="0" y="14"/>
                  </a:lnTo>
                  <a:lnTo>
                    <a:pt x="9" y="0"/>
                  </a:lnTo>
                  <a:lnTo>
                    <a:pt x="583" y="351"/>
                  </a:lnTo>
                  <a:lnTo>
                    <a:pt x="575" y="3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8" name="Freeform 15"/>
            <p:cNvSpPr>
              <a:spLocks/>
            </p:cNvSpPr>
            <p:nvPr userDrawn="1"/>
          </p:nvSpPr>
          <p:spPr bwMode="auto">
            <a:xfrm>
              <a:off x="2001838" y="3017084"/>
              <a:ext cx="860425" cy="681038"/>
            </a:xfrm>
            <a:custGeom>
              <a:avLst/>
              <a:gdLst>
                <a:gd name="T0" fmla="*/ 532 w 542"/>
                <a:gd name="T1" fmla="*/ 429 h 429"/>
                <a:gd name="T2" fmla="*/ 0 w 542"/>
                <a:gd name="T3" fmla="*/ 12 h 429"/>
                <a:gd name="T4" fmla="*/ 11 w 542"/>
                <a:gd name="T5" fmla="*/ 0 h 429"/>
                <a:gd name="T6" fmla="*/ 542 w 542"/>
                <a:gd name="T7" fmla="*/ 417 h 429"/>
                <a:gd name="T8" fmla="*/ 532 w 542"/>
                <a:gd name="T9" fmla="*/ 429 h 429"/>
              </a:gdLst>
              <a:ahLst/>
              <a:cxnLst>
                <a:cxn ang="0">
                  <a:pos x="T0" y="T1"/>
                </a:cxn>
                <a:cxn ang="0">
                  <a:pos x="T2" y="T3"/>
                </a:cxn>
                <a:cxn ang="0">
                  <a:pos x="T4" y="T5"/>
                </a:cxn>
                <a:cxn ang="0">
                  <a:pos x="T6" y="T7"/>
                </a:cxn>
                <a:cxn ang="0">
                  <a:pos x="T8" y="T9"/>
                </a:cxn>
              </a:cxnLst>
              <a:rect l="0" t="0" r="r" b="b"/>
              <a:pathLst>
                <a:path w="542" h="429">
                  <a:moveTo>
                    <a:pt x="532" y="429"/>
                  </a:moveTo>
                  <a:lnTo>
                    <a:pt x="0" y="12"/>
                  </a:lnTo>
                  <a:lnTo>
                    <a:pt x="11" y="0"/>
                  </a:lnTo>
                  <a:lnTo>
                    <a:pt x="542" y="417"/>
                  </a:lnTo>
                  <a:lnTo>
                    <a:pt x="532" y="4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9" name="Arrow around wheel 1"/>
          <p:cNvGrpSpPr/>
          <p:nvPr/>
        </p:nvGrpSpPr>
        <p:grpSpPr>
          <a:xfrm>
            <a:off x="6297440" y="5077743"/>
            <a:ext cx="517723" cy="638139"/>
            <a:chOff x="1473201" y="2812296"/>
            <a:chExt cx="627063" cy="773113"/>
          </a:xfrm>
        </p:grpSpPr>
        <p:sp>
          <p:nvSpPr>
            <p:cNvPr id="30" name="Freeform 16"/>
            <p:cNvSpPr>
              <a:spLocks noEditPoints="1"/>
            </p:cNvSpPr>
            <p:nvPr userDrawn="1"/>
          </p:nvSpPr>
          <p:spPr bwMode="auto">
            <a:xfrm>
              <a:off x="1978026" y="2812296"/>
              <a:ext cx="122238" cy="115888"/>
            </a:xfrm>
            <a:custGeom>
              <a:avLst/>
              <a:gdLst>
                <a:gd name="T0" fmla="*/ 0 w 77"/>
                <a:gd name="T1" fmla="*/ 73 h 73"/>
                <a:gd name="T2" fmla="*/ 31 w 77"/>
                <a:gd name="T3" fmla="*/ 0 h 73"/>
                <a:gd name="T4" fmla="*/ 77 w 77"/>
                <a:gd name="T5" fmla="*/ 64 h 73"/>
                <a:gd name="T6" fmla="*/ 0 w 77"/>
                <a:gd name="T7" fmla="*/ 73 h 73"/>
                <a:gd name="T8" fmla="*/ 33 w 77"/>
                <a:gd name="T9" fmla="*/ 19 h 73"/>
                <a:gd name="T10" fmla="*/ 15 w 77"/>
                <a:gd name="T11" fmla="*/ 62 h 73"/>
                <a:gd name="T12" fmla="*/ 60 w 77"/>
                <a:gd name="T13" fmla="*/ 57 h 73"/>
                <a:gd name="T14" fmla="*/ 33 w 77"/>
                <a:gd name="T15" fmla="*/ 19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73">
                  <a:moveTo>
                    <a:pt x="0" y="73"/>
                  </a:moveTo>
                  <a:lnTo>
                    <a:pt x="31" y="0"/>
                  </a:lnTo>
                  <a:lnTo>
                    <a:pt x="77" y="64"/>
                  </a:lnTo>
                  <a:lnTo>
                    <a:pt x="0" y="73"/>
                  </a:lnTo>
                  <a:close/>
                  <a:moveTo>
                    <a:pt x="33" y="19"/>
                  </a:moveTo>
                  <a:lnTo>
                    <a:pt x="15" y="62"/>
                  </a:lnTo>
                  <a:lnTo>
                    <a:pt x="60" y="57"/>
                  </a:lnTo>
                  <a:lnTo>
                    <a:pt x="33"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1" name="Freeform 17"/>
            <p:cNvSpPr>
              <a:spLocks noEditPoints="1"/>
            </p:cNvSpPr>
            <p:nvPr userDrawn="1"/>
          </p:nvSpPr>
          <p:spPr bwMode="auto">
            <a:xfrm>
              <a:off x="1473201" y="2834521"/>
              <a:ext cx="509588" cy="750888"/>
            </a:xfrm>
            <a:custGeom>
              <a:avLst/>
              <a:gdLst>
                <a:gd name="T0" fmla="*/ 83 w 187"/>
                <a:gd name="T1" fmla="*/ 270 h 275"/>
                <a:gd name="T2" fmla="*/ 99 w 187"/>
                <a:gd name="T3" fmla="*/ 269 h 275"/>
                <a:gd name="T4" fmla="*/ 77 w 187"/>
                <a:gd name="T5" fmla="*/ 267 h 275"/>
                <a:gd name="T6" fmla="*/ 68 w 187"/>
                <a:gd name="T7" fmla="*/ 254 h 275"/>
                <a:gd name="T8" fmla="*/ 77 w 187"/>
                <a:gd name="T9" fmla="*/ 267 h 275"/>
                <a:gd name="T10" fmla="*/ 49 w 187"/>
                <a:gd name="T11" fmla="*/ 248 h 275"/>
                <a:gd name="T12" fmla="*/ 52 w 187"/>
                <a:gd name="T13" fmla="*/ 242 h 275"/>
                <a:gd name="T14" fmla="*/ 63 w 187"/>
                <a:gd name="T15" fmla="*/ 250 h 275"/>
                <a:gd name="T16" fmla="*/ 42 w 187"/>
                <a:gd name="T17" fmla="*/ 241 h 275"/>
                <a:gd name="T18" fmla="*/ 38 w 187"/>
                <a:gd name="T19" fmla="*/ 227 h 275"/>
                <a:gd name="T20" fmla="*/ 42 w 187"/>
                <a:gd name="T21" fmla="*/ 241 h 275"/>
                <a:gd name="T22" fmla="*/ 20 w 187"/>
                <a:gd name="T23" fmla="*/ 213 h 275"/>
                <a:gd name="T24" fmla="*/ 33 w 187"/>
                <a:gd name="T25" fmla="*/ 221 h 275"/>
                <a:gd name="T26" fmla="*/ 17 w 187"/>
                <a:gd name="T27" fmla="*/ 207 h 275"/>
                <a:gd name="T28" fmla="*/ 17 w 187"/>
                <a:gd name="T29" fmla="*/ 192 h 275"/>
                <a:gd name="T30" fmla="*/ 17 w 187"/>
                <a:gd name="T31" fmla="*/ 207 h 275"/>
                <a:gd name="T32" fmla="*/ 4 w 187"/>
                <a:gd name="T33" fmla="*/ 174 h 275"/>
                <a:gd name="T34" fmla="*/ 14 w 187"/>
                <a:gd name="T35" fmla="*/ 185 h 275"/>
                <a:gd name="T36" fmla="*/ 3 w 187"/>
                <a:gd name="T37" fmla="*/ 167 h 275"/>
                <a:gd name="T38" fmla="*/ 7 w 187"/>
                <a:gd name="T39" fmla="*/ 152 h 275"/>
                <a:gd name="T40" fmla="*/ 3 w 187"/>
                <a:gd name="T41" fmla="*/ 167 h 275"/>
                <a:gd name="T42" fmla="*/ 0 w 187"/>
                <a:gd name="T43" fmla="*/ 141 h 275"/>
                <a:gd name="T44" fmla="*/ 7 w 187"/>
                <a:gd name="T45" fmla="*/ 131 h 275"/>
                <a:gd name="T46" fmla="*/ 7 w 187"/>
                <a:gd name="T47" fmla="*/ 145 h 275"/>
                <a:gd name="T48" fmla="*/ 8 w 187"/>
                <a:gd name="T49" fmla="*/ 125 h 275"/>
                <a:gd name="T50" fmla="*/ 4 w 187"/>
                <a:gd name="T51" fmla="*/ 110 h 275"/>
                <a:gd name="T52" fmla="*/ 8 w 187"/>
                <a:gd name="T53" fmla="*/ 125 h 275"/>
                <a:gd name="T54" fmla="*/ 6 w 187"/>
                <a:gd name="T55" fmla="*/ 103 h 275"/>
                <a:gd name="T56" fmla="*/ 16 w 187"/>
                <a:gd name="T57" fmla="*/ 92 h 275"/>
                <a:gd name="T58" fmla="*/ 19 w 187"/>
                <a:gd name="T59" fmla="*/ 85 h 275"/>
                <a:gd name="T60" fmla="*/ 20 w 187"/>
                <a:gd name="T61" fmla="*/ 70 h 275"/>
                <a:gd name="T62" fmla="*/ 19 w 187"/>
                <a:gd name="T63" fmla="*/ 85 h 275"/>
                <a:gd name="T64" fmla="*/ 24 w 187"/>
                <a:gd name="T65" fmla="*/ 64 h 275"/>
                <a:gd name="T66" fmla="*/ 37 w 187"/>
                <a:gd name="T67" fmla="*/ 56 h 275"/>
                <a:gd name="T68" fmla="*/ 41 w 187"/>
                <a:gd name="T69" fmla="*/ 51 h 275"/>
                <a:gd name="T70" fmla="*/ 47 w 187"/>
                <a:gd name="T71" fmla="*/ 37 h 275"/>
                <a:gd name="T72" fmla="*/ 41 w 187"/>
                <a:gd name="T73" fmla="*/ 51 h 275"/>
                <a:gd name="T74" fmla="*/ 52 w 187"/>
                <a:gd name="T75" fmla="*/ 32 h 275"/>
                <a:gd name="T76" fmla="*/ 67 w 187"/>
                <a:gd name="T77" fmla="*/ 29 h 275"/>
                <a:gd name="T78" fmla="*/ 73 w 187"/>
                <a:gd name="T79" fmla="*/ 25 h 275"/>
                <a:gd name="T80" fmla="*/ 82 w 187"/>
                <a:gd name="T81" fmla="*/ 13 h 275"/>
                <a:gd name="T82" fmla="*/ 73 w 187"/>
                <a:gd name="T83" fmla="*/ 25 h 275"/>
                <a:gd name="T84" fmla="*/ 89 w 187"/>
                <a:gd name="T85" fmla="*/ 10 h 275"/>
                <a:gd name="T86" fmla="*/ 104 w 187"/>
                <a:gd name="T87" fmla="*/ 12 h 275"/>
                <a:gd name="T88" fmla="*/ 185 w 187"/>
                <a:gd name="T89" fmla="*/ 14 h 275"/>
                <a:gd name="T90" fmla="*/ 173 w 187"/>
                <a:gd name="T91" fmla="*/ 4 h 275"/>
                <a:gd name="T92" fmla="*/ 185 w 187"/>
                <a:gd name="T93" fmla="*/ 14 h 275"/>
                <a:gd name="T94" fmla="*/ 109 w 187"/>
                <a:gd name="T95" fmla="*/ 4 h 275"/>
                <a:gd name="T96" fmla="*/ 124 w 187"/>
                <a:gd name="T97" fmla="*/ 8 h 275"/>
                <a:gd name="T98" fmla="*/ 165 w 187"/>
                <a:gd name="T99" fmla="*/ 9 h 275"/>
                <a:gd name="T100" fmla="*/ 152 w 187"/>
                <a:gd name="T101" fmla="*/ 1 h 275"/>
                <a:gd name="T102" fmla="*/ 165 w 187"/>
                <a:gd name="T103" fmla="*/ 9 h 275"/>
                <a:gd name="T104" fmla="*/ 131 w 187"/>
                <a:gd name="T105" fmla="*/ 1 h 275"/>
                <a:gd name="T106" fmla="*/ 145 w 187"/>
                <a:gd name="T107" fmla="*/ 7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7" h="275">
                  <a:moveTo>
                    <a:pt x="97" y="275"/>
                  </a:moveTo>
                  <a:cubicBezTo>
                    <a:pt x="93" y="273"/>
                    <a:pt x="88" y="272"/>
                    <a:pt x="83" y="270"/>
                  </a:cubicBezTo>
                  <a:cubicBezTo>
                    <a:pt x="86" y="264"/>
                    <a:pt x="86" y="264"/>
                    <a:pt x="86" y="264"/>
                  </a:cubicBezTo>
                  <a:cubicBezTo>
                    <a:pt x="90" y="266"/>
                    <a:pt x="95" y="267"/>
                    <a:pt x="99" y="269"/>
                  </a:cubicBezTo>
                  <a:lnTo>
                    <a:pt x="97" y="275"/>
                  </a:lnTo>
                  <a:close/>
                  <a:moveTo>
                    <a:pt x="77" y="267"/>
                  </a:moveTo>
                  <a:cubicBezTo>
                    <a:pt x="73" y="264"/>
                    <a:pt x="69" y="262"/>
                    <a:pt x="65" y="259"/>
                  </a:cubicBezTo>
                  <a:cubicBezTo>
                    <a:pt x="68" y="254"/>
                    <a:pt x="68" y="254"/>
                    <a:pt x="68" y="254"/>
                  </a:cubicBezTo>
                  <a:cubicBezTo>
                    <a:pt x="72" y="257"/>
                    <a:pt x="76" y="259"/>
                    <a:pt x="80" y="261"/>
                  </a:cubicBezTo>
                  <a:lnTo>
                    <a:pt x="77" y="267"/>
                  </a:lnTo>
                  <a:close/>
                  <a:moveTo>
                    <a:pt x="59" y="255"/>
                  </a:moveTo>
                  <a:cubicBezTo>
                    <a:pt x="55" y="253"/>
                    <a:pt x="52" y="250"/>
                    <a:pt x="49" y="248"/>
                  </a:cubicBezTo>
                  <a:cubicBezTo>
                    <a:pt x="48" y="246"/>
                    <a:pt x="48" y="246"/>
                    <a:pt x="48" y="246"/>
                  </a:cubicBezTo>
                  <a:cubicBezTo>
                    <a:pt x="52" y="242"/>
                    <a:pt x="52" y="242"/>
                    <a:pt x="52" y="242"/>
                  </a:cubicBezTo>
                  <a:cubicBezTo>
                    <a:pt x="53" y="243"/>
                    <a:pt x="53" y="243"/>
                    <a:pt x="53" y="243"/>
                  </a:cubicBezTo>
                  <a:cubicBezTo>
                    <a:pt x="56" y="245"/>
                    <a:pt x="59" y="248"/>
                    <a:pt x="63" y="250"/>
                  </a:cubicBezTo>
                  <a:lnTo>
                    <a:pt x="59" y="255"/>
                  </a:lnTo>
                  <a:close/>
                  <a:moveTo>
                    <a:pt x="42" y="241"/>
                  </a:moveTo>
                  <a:cubicBezTo>
                    <a:pt x="39" y="238"/>
                    <a:pt x="36" y="234"/>
                    <a:pt x="33" y="231"/>
                  </a:cubicBezTo>
                  <a:cubicBezTo>
                    <a:pt x="38" y="227"/>
                    <a:pt x="38" y="227"/>
                    <a:pt x="38" y="227"/>
                  </a:cubicBezTo>
                  <a:cubicBezTo>
                    <a:pt x="41" y="230"/>
                    <a:pt x="44" y="234"/>
                    <a:pt x="47" y="237"/>
                  </a:cubicBezTo>
                  <a:lnTo>
                    <a:pt x="42" y="241"/>
                  </a:lnTo>
                  <a:close/>
                  <a:moveTo>
                    <a:pt x="28" y="225"/>
                  </a:moveTo>
                  <a:cubicBezTo>
                    <a:pt x="25" y="221"/>
                    <a:pt x="23" y="217"/>
                    <a:pt x="20" y="213"/>
                  </a:cubicBezTo>
                  <a:cubicBezTo>
                    <a:pt x="26" y="210"/>
                    <a:pt x="26" y="210"/>
                    <a:pt x="26" y="210"/>
                  </a:cubicBezTo>
                  <a:cubicBezTo>
                    <a:pt x="28" y="214"/>
                    <a:pt x="31" y="218"/>
                    <a:pt x="33" y="221"/>
                  </a:cubicBezTo>
                  <a:lnTo>
                    <a:pt x="28" y="225"/>
                  </a:lnTo>
                  <a:close/>
                  <a:moveTo>
                    <a:pt x="17" y="207"/>
                  </a:moveTo>
                  <a:cubicBezTo>
                    <a:pt x="15" y="203"/>
                    <a:pt x="13" y="198"/>
                    <a:pt x="11" y="194"/>
                  </a:cubicBezTo>
                  <a:cubicBezTo>
                    <a:pt x="17" y="192"/>
                    <a:pt x="17" y="192"/>
                    <a:pt x="17" y="192"/>
                  </a:cubicBezTo>
                  <a:cubicBezTo>
                    <a:pt x="18" y="196"/>
                    <a:pt x="20" y="200"/>
                    <a:pt x="22" y="204"/>
                  </a:cubicBezTo>
                  <a:lnTo>
                    <a:pt x="17" y="207"/>
                  </a:lnTo>
                  <a:close/>
                  <a:moveTo>
                    <a:pt x="8" y="187"/>
                  </a:moveTo>
                  <a:cubicBezTo>
                    <a:pt x="7" y="183"/>
                    <a:pt x="5" y="178"/>
                    <a:pt x="4" y="174"/>
                  </a:cubicBezTo>
                  <a:cubicBezTo>
                    <a:pt x="10" y="172"/>
                    <a:pt x="10" y="172"/>
                    <a:pt x="10" y="172"/>
                  </a:cubicBezTo>
                  <a:cubicBezTo>
                    <a:pt x="12" y="177"/>
                    <a:pt x="13" y="181"/>
                    <a:pt x="14" y="185"/>
                  </a:cubicBezTo>
                  <a:lnTo>
                    <a:pt x="8" y="187"/>
                  </a:lnTo>
                  <a:close/>
                  <a:moveTo>
                    <a:pt x="3" y="167"/>
                  </a:moveTo>
                  <a:cubicBezTo>
                    <a:pt x="2" y="162"/>
                    <a:pt x="1" y="157"/>
                    <a:pt x="1" y="152"/>
                  </a:cubicBezTo>
                  <a:cubicBezTo>
                    <a:pt x="7" y="152"/>
                    <a:pt x="7" y="152"/>
                    <a:pt x="7" y="152"/>
                  </a:cubicBezTo>
                  <a:cubicBezTo>
                    <a:pt x="8" y="156"/>
                    <a:pt x="8" y="161"/>
                    <a:pt x="9" y="165"/>
                  </a:cubicBezTo>
                  <a:lnTo>
                    <a:pt x="3" y="167"/>
                  </a:lnTo>
                  <a:close/>
                  <a:moveTo>
                    <a:pt x="1" y="145"/>
                  </a:moveTo>
                  <a:cubicBezTo>
                    <a:pt x="1" y="144"/>
                    <a:pt x="0" y="142"/>
                    <a:pt x="0" y="141"/>
                  </a:cubicBezTo>
                  <a:cubicBezTo>
                    <a:pt x="0" y="138"/>
                    <a:pt x="1" y="134"/>
                    <a:pt x="1" y="131"/>
                  </a:cubicBezTo>
                  <a:cubicBezTo>
                    <a:pt x="7" y="131"/>
                    <a:pt x="7" y="131"/>
                    <a:pt x="7" y="131"/>
                  </a:cubicBezTo>
                  <a:cubicBezTo>
                    <a:pt x="7" y="135"/>
                    <a:pt x="7" y="138"/>
                    <a:pt x="7" y="141"/>
                  </a:cubicBezTo>
                  <a:cubicBezTo>
                    <a:pt x="7" y="142"/>
                    <a:pt x="7" y="144"/>
                    <a:pt x="7" y="145"/>
                  </a:cubicBezTo>
                  <a:lnTo>
                    <a:pt x="1" y="145"/>
                  </a:lnTo>
                  <a:close/>
                  <a:moveTo>
                    <a:pt x="8" y="125"/>
                  </a:moveTo>
                  <a:cubicBezTo>
                    <a:pt x="2" y="124"/>
                    <a:pt x="2" y="124"/>
                    <a:pt x="2" y="124"/>
                  </a:cubicBezTo>
                  <a:cubicBezTo>
                    <a:pt x="2" y="119"/>
                    <a:pt x="3" y="114"/>
                    <a:pt x="4" y="110"/>
                  </a:cubicBezTo>
                  <a:cubicBezTo>
                    <a:pt x="10" y="111"/>
                    <a:pt x="10" y="111"/>
                    <a:pt x="10" y="111"/>
                  </a:cubicBezTo>
                  <a:cubicBezTo>
                    <a:pt x="9" y="116"/>
                    <a:pt x="8" y="120"/>
                    <a:pt x="8" y="125"/>
                  </a:cubicBezTo>
                  <a:close/>
                  <a:moveTo>
                    <a:pt x="12" y="105"/>
                  </a:moveTo>
                  <a:cubicBezTo>
                    <a:pt x="6" y="103"/>
                    <a:pt x="6" y="103"/>
                    <a:pt x="6" y="103"/>
                  </a:cubicBezTo>
                  <a:cubicBezTo>
                    <a:pt x="7" y="98"/>
                    <a:pt x="9" y="94"/>
                    <a:pt x="10" y="89"/>
                  </a:cubicBezTo>
                  <a:cubicBezTo>
                    <a:pt x="16" y="92"/>
                    <a:pt x="16" y="92"/>
                    <a:pt x="16" y="92"/>
                  </a:cubicBezTo>
                  <a:cubicBezTo>
                    <a:pt x="15" y="96"/>
                    <a:pt x="13" y="100"/>
                    <a:pt x="12" y="105"/>
                  </a:cubicBezTo>
                  <a:close/>
                  <a:moveTo>
                    <a:pt x="19" y="85"/>
                  </a:moveTo>
                  <a:cubicBezTo>
                    <a:pt x="13" y="83"/>
                    <a:pt x="13" y="83"/>
                    <a:pt x="13" y="83"/>
                  </a:cubicBezTo>
                  <a:cubicBezTo>
                    <a:pt x="15" y="78"/>
                    <a:pt x="17" y="74"/>
                    <a:pt x="20" y="70"/>
                  </a:cubicBezTo>
                  <a:cubicBezTo>
                    <a:pt x="25" y="73"/>
                    <a:pt x="25" y="73"/>
                    <a:pt x="25" y="73"/>
                  </a:cubicBezTo>
                  <a:cubicBezTo>
                    <a:pt x="23" y="77"/>
                    <a:pt x="21" y="81"/>
                    <a:pt x="19" y="85"/>
                  </a:cubicBezTo>
                  <a:close/>
                  <a:moveTo>
                    <a:pt x="29" y="67"/>
                  </a:moveTo>
                  <a:cubicBezTo>
                    <a:pt x="24" y="64"/>
                    <a:pt x="24" y="64"/>
                    <a:pt x="24" y="64"/>
                  </a:cubicBezTo>
                  <a:cubicBezTo>
                    <a:pt x="26" y="60"/>
                    <a:pt x="29" y="56"/>
                    <a:pt x="32" y="52"/>
                  </a:cubicBezTo>
                  <a:cubicBezTo>
                    <a:pt x="37" y="56"/>
                    <a:pt x="37" y="56"/>
                    <a:pt x="37" y="56"/>
                  </a:cubicBezTo>
                  <a:cubicBezTo>
                    <a:pt x="34" y="60"/>
                    <a:pt x="31" y="64"/>
                    <a:pt x="29" y="67"/>
                  </a:cubicBezTo>
                  <a:close/>
                  <a:moveTo>
                    <a:pt x="41" y="51"/>
                  </a:moveTo>
                  <a:cubicBezTo>
                    <a:pt x="37" y="47"/>
                    <a:pt x="37" y="47"/>
                    <a:pt x="37" y="47"/>
                  </a:cubicBezTo>
                  <a:cubicBezTo>
                    <a:pt x="40" y="43"/>
                    <a:pt x="43" y="40"/>
                    <a:pt x="47" y="37"/>
                  </a:cubicBezTo>
                  <a:cubicBezTo>
                    <a:pt x="51" y="41"/>
                    <a:pt x="51" y="41"/>
                    <a:pt x="51" y="41"/>
                  </a:cubicBezTo>
                  <a:cubicBezTo>
                    <a:pt x="48" y="44"/>
                    <a:pt x="44" y="48"/>
                    <a:pt x="41" y="51"/>
                  </a:cubicBezTo>
                  <a:close/>
                  <a:moveTo>
                    <a:pt x="56" y="37"/>
                  </a:moveTo>
                  <a:cubicBezTo>
                    <a:pt x="52" y="32"/>
                    <a:pt x="52" y="32"/>
                    <a:pt x="52" y="32"/>
                  </a:cubicBezTo>
                  <a:cubicBezTo>
                    <a:pt x="56" y="29"/>
                    <a:pt x="60" y="26"/>
                    <a:pt x="64" y="24"/>
                  </a:cubicBezTo>
                  <a:cubicBezTo>
                    <a:pt x="67" y="29"/>
                    <a:pt x="67" y="29"/>
                    <a:pt x="67" y="29"/>
                  </a:cubicBezTo>
                  <a:cubicBezTo>
                    <a:pt x="63" y="31"/>
                    <a:pt x="60" y="34"/>
                    <a:pt x="56" y="37"/>
                  </a:cubicBezTo>
                  <a:close/>
                  <a:moveTo>
                    <a:pt x="73" y="25"/>
                  </a:moveTo>
                  <a:cubicBezTo>
                    <a:pt x="70" y="20"/>
                    <a:pt x="70" y="20"/>
                    <a:pt x="70" y="20"/>
                  </a:cubicBezTo>
                  <a:cubicBezTo>
                    <a:pt x="74" y="17"/>
                    <a:pt x="78" y="15"/>
                    <a:pt x="82" y="13"/>
                  </a:cubicBezTo>
                  <a:cubicBezTo>
                    <a:pt x="85" y="19"/>
                    <a:pt x="85" y="19"/>
                    <a:pt x="85" y="19"/>
                  </a:cubicBezTo>
                  <a:cubicBezTo>
                    <a:pt x="81" y="21"/>
                    <a:pt x="77" y="23"/>
                    <a:pt x="73" y="25"/>
                  </a:cubicBezTo>
                  <a:close/>
                  <a:moveTo>
                    <a:pt x="91" y="16"/>
                  </a:moveTo>
                  <a:cubicBezTo>
                    <a:pt x="89" y="10"/>
                    <a:pt x="89" y="10"/>
                    <a:pt x="89" y="10"/>
                  </a:cubicBezTo>
                  <a:cubicBezTo>
                    <a:pt x="93" y="9"/>
                    <a:pt x="98" y="7"/>
                    <a:pt x="103" y="6"/>
                  </a:cubicBezTo>
                  <a:cubicBezTo>
                    <a:pt x="104" y="12"/>
                    <a:pt x="104" y="12"/>
                    <a:pt x="104" y="12"/>
                  </a:cubicBezTo>
                  <a:cubicBezTo>
                    <a:pt x="100" y="13"/>
                    <a:pt x="96" y="14"/>
                    <a:pt x="91" y="16"/>
                  </a:cubicBezTo>
                  <a:close/>
                  <a:moveTo>
                    <a:pt x="185" y="14"/>
                  </a:moveTo>
                  <a:cubicBezTo>
                    <a:pt x="181" y="12"/>
                    <a:pt x="176" y="11"/>
                    <a:pt x="172" y="10"/>
                  </a:cubicBezTo>
                  <a:cubicBezTo>
                    <a:pt x="173" y="4"/>
                    <a:pt x="173" y="4"/>
                    <a:pt x="173" y="4"/>
                  </a:cubicBezTo>
                  <a:cubicBezTo>
                    <a:pt x="178" y="5"/>
                    <a:pt x="183" y="6"/>
                    <a:pt x="187" y="8"/>
                  </a:cubicBezTo>
                  <a:lnTo>
                    <a:pt x="185" y="14"/>
                  </a:lnTo>
                  <a:close/>
                  <a:moveTo>
                    <a:pt x="111" y="10"/>
                  </a:moveTo>
                  <a:cubicBezTo>
                    <a:pt x="109" y="4"/>
                    <a:pt x="109" y="4"/>
                    <a:pt x="109" y="4"/>
                  </a:cubicBezTo>
                  <a:cubicBezTo>
                    <a:pt x="114" y="3"/>
                    <a:pt x="119" y="2"/>
                    <a:pt x="124" y="1"/>
                  </a:cubicBezTo>
                  <a:cubicBezTo>
                    <a:pt x="124" y="8"/>
                    <a:pt x="124" y="8"/>
                    <a:pt x="124" y="8"/>
                  </a:cubicBezTo>
                  <a:cubicBezTo>
                    <a:pt x="120" y="8"/>
                    <a:pt x="115" y="9"/>
                    <a:pt x="111" y="10"/>
                  </a:cubicBezTo>
                  <a:close/>
                  <a:moveTo>
                    <a:pt x="165" y="9"/>
                  </a:moveTo>
                  <a:cubicBezTo>
                    <a:pt x="161" y="8"/>
                    <a:pt x="156" y="7"/>
                    <a:pt x="152" y="7"/>
                  </a:cubicBezTo>
                  <a:cubicBezTo>
                    <a:pt x="152" y="1"/>
                    <a:pt x="152" y="1"/>
                    <a:pt x="152" y="1"/>
                  </a:cubicBezTo>
                  <a:cubicBezTo>
                    <a:pt x="157" y="1"/>
                    <a:pt x="162" y="2"/>
                    <a:pt x="166" y="2"/>
                  </a:cubicBezTo>
                  <a:lnTo>
                    <a:pt x="165" y="9"/>
                  </a:lnTo>
                  <a:close/>
                  <a:moveTo>
                    <a:pt x="131" y="7"/>
                  </a:moveTo>
                  <a:cubicBezTo>
                    <a:pt x="131" y="1"/>
                    <a:pt x="131" y="1"/>
                    <a:pt x="131" y="1"/>
                  </a:cubicBezTo>
                  <a:cubicBezTo>
                    <a:pt x="135" y="0"/>
                    <a:pt x="140" y="0"/>
                    <a:pt x="145" y="0"/>
                  </a:cubicBezTo>
                  <a:cubicBezTo>
                    <a:pt x="145" y="7"/>
                    <a:pt x="145" y="7"/>
                    <a:pt x="145" y="7"/>
                  </a:cubicBezTo>
                  <a:cubicBezTo>
                    <a:pt x="140" y="6"/>
                    <a:pt x="136" y="7"/>
                    <a:pt x="131"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32" name="Big Wheel 1"/>
          <p:cNvGrpSpPr/>
          <p:nvPr/>
        </p:nvGrpSpPr>
        <p:grpSpPr>
          <a:xfrm>
            <a:off x="6380014" y="5198295"/>
            <a:ext cx="450877" cy="418001"/>
            <a:chOff x="1573213" y="2958346"/>
            <a:chExt cx="546100" cy="506413"/>
          </a:xfrm>
          <a:solidFill>
            <a:schemeClr val="accent4"/>
          </a:solidFill>
        </p:grpSpPr>
        <p:sp>
          <p:nvSpPr>
            <p:cNvPr id="33" name="Freeform 18"/>
            <p:cNvSpPr>
              <a:spLocks noEditPoints="1"/>
            </p:cNvSpPr>
            <p:nvPr userDrawn="1"/>
          </p:nvSpPr>
          <p:spPr bwMode="auto">
            <a:xfrm>
              <a:off x="1573213" y="2958346"/>
              <a:ext cx="546100" cy="506413"/>
            </a:xfrm>
            <a:custGeom>
              <a:avLst/>
              <a:gdLst>
                <a:gd name="T0" fmla="*/ 104 w 200"/>
                <a:gd name="T1" fmla="*/ 186 h 186"/>
                <a:gd name="T2" fmla="*/ 104 w 200"/>
                <a:gd name="T3" fmla="*/ 186 h 186"/>
                <a:gd name="T4" fmla="*/ 14 w 200"/>
                <a:gd name="T5" fmla="*/ 118 h 186"/>
                <a:gd name="T6" fmla="*/ 79 w 200"/>
                <a:gd name="T7" fmla="*/ 4 h 186"/>
                <a:gd name="T8" fmla="*/ 104 w 200"/>
                <a:gd name="T9" fmla="*/ 0 h 186"/>
                <a:gd name="T10" fmla="*/ 193 w 200"/>
                <a:gd name="T11" fmla="*/ 68 h 186"/>
                <a:gd name="T12" fmla="*/ 185 w 200"/>
                <a:gd name="T13" fmla="*/ 139 h 186"/>
                <a:gd name="T14" fmla="*/ 129 w 200"/>
                <a:gd name="T15" fmla="*/ 183 h 186"/>
                <a:gd name="T16" fmla="*/ 104 w 200"/>
                <a:gd name="T17" fmla="*/ 186 h 186"/>
                <a:gd name="T18" fmla="*/ 104 w 200"/>
                <a:gd name="T19" fmla="*/ 9 h 186"/>
                <a:gd name="T20" fmla="*/ 81 w 200"/>
                <a:gd name="T21" fmla="*/ 12 h 186"/>
                <a:gd name="T22" fmla="*/ 23 w 200"/>
                <a:gd name="T23" fmla="*/ 116 h 186"/>
                <a:gd name="T24" fmla="*/ 104 w 200"/>
                <a:gd name="T25" fmla="*/ 177 h 186"/>
                <a:gd name="T26" fmla="*/ 104 w 200"/>
                <a:gd name="T27" fmla="*/ 177 h 186"/>
                <a:gd name="T28" fmla="*/ 127 w 200"/>
                <a:gd name="T29" fmla="*/ 174 h 186"/>
                <a:gd name="T30" fmla="*/ 177 w 200"/>
                <a:gd name="T31" fmla="*/ 134 h 186"/>
                <a:gd name="T32" fmla="*/ 185 w 200"/>
                <a:gd name="T33" fmla="*/ 71 h 186"/>
                <a:gd name="T34" fmla="*/ 104 w 200"/>
                <a:gd name="T35" fmla="*/ 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0" h="186">
                  <a:moveTo>
                    <a:pt x="104" y="186"/>
                  </a:moveTo>
                  <a:cubicBezTo>
                    <a:pt x="104" y="186"/>
                    <a:pt x="104" y="186"/>
                    <a:pt x="104" y="186"/>
                  </a:cubicBezTo>
                  <a:cubicBezTo>
                    <a:pt x="62" y="186"/>
                    <a:pt x="26" y="158"/>
                    <a:pt x="14" y="118"/>
                  </a:cubicBezTo>
                  <a:cubicBezTo>
                    <a:pt x="0" y="69"/>
                    <a:pt x="29" y="18"/>
                    <a:pt x="79" y="4"/>
                  </a:cubicBezTo>
                  <a:cubicBezTo>
                    <a:pt x="87" y="1"/>
                    <a:pt x="95" y="0"/>
                    <a:pt x="104" y="0"/>
                  </a:cubicBezTo>
                  <a:cubicBezTo>
                    <a:pt x="145" y="0"/>
                    <a:pt x="182" y="28"/>
                    <a:pt x="193" y="68"/>
                  </a:cubicBezTo>
                  <a:cubicBezTo>
                    <a:pt x="200" y="92"/>
                    <a:pt x="197" y="117"/>
                    <a:pt x="185" y="139"/>
                  </a:cubicBezTo>
                  <a:cubicBezTo>
                    <a:pt x="173" y="160"/>
                    <a:pt x="153" y="176"/>
                    <a:pt x="129" y="183"/>
                  </a:cubicBezTo>
                  <a:cubicBezTo>
                    <a:pt x="121" y="185"/>
                    <a:pt x="112" y="186"/>
                    <a:pt x="104" y="186"/>
                  </a:cubicBezTo>
                  <a:close/>
                  <a:moveTo>
                    <a:pt x="104" y="9"/>
                  </a:moveTo>
                  <a:cubicBezTo>
                    <a:pt x="96" y="9"/>
                    <a:pt x="88" y="10"/>
                    <a:pt x="81" y="12"/>
                  </a:cubicBezTo>
                  <a:cubicBezTo>
                    <a:pt x="36" y="25"/>
                    <a:pt x="10" y="71"/>
                    <a:pt x="23" y="116"/>
                  </a:cubicBezTo>
                  <a:cubicBezTo>
                    <a:pt x="33" y="152"/>
                    <a:pt x="66" y="177"/>
                    <a:pt x="104" y="177"/>
                  </a:cubicBezTo>
                  <a:cubicBezTo>
                    <a:pt x="104" y="177"/>
                    <a:pt x="104" y="177"/>
                    <a:pt x="104" y="177"/>
                  </a:cubicBezTo>
                  <a:cubicBezTo>
                    <a:pt x="111" y="177"/>
                    <a:pt x="119" y="176"/>
                    <a:pt x="127" y="174"/>
                  </a:cubicBezTo>
                  <a:cubicBezTo>
                    <a:pt x="148" y="168"/>
                    <a:pt x="166" y="154"/>
                    <a:pt x="177" y="134"/>
                  </a:cubicBezTo>
                  <a:cubicBezTo>
                    <a:pt x="188" y="115"/>
                    <a:pt x="191" y="92"/>
                    <a:pt x="185" y="71"/>
                  </a:cubicBezTo>
                  <a:cubicBezTo>
                    <a:pt x="174" y="34"/>
                    <a:pt x="141" y="9"/>
                    <a:pt x="10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34" name="Pin wheel 1"/>
            <p:cNvGrpSpPr/>
            <p:nvPr userDrawn="1"/>
          </p:nvGrpSpPr>
          <p:grpSpPr>
            <a:xfrm>
              <a:off x="1697038" y="3050421"/>
              <a:ext cx="322263" cy="325438"/>
              <a:chOff x="1697038" y="3050421"/>
              <a:chExt cx="322263" cy="325438"/>
            </a:xfrm>
            <a:grpFill/>
          </p:grpSpPr>
          <p:sp>
            <p:nvSpPr>
              <p:cNvPr id="35" name="Freeform 19"/>
              <p:cNvSpPr>
                <a:spLocks noEditPoints="1"/>
              </p:cNvSpPr>
              <p:nvPr userDrawn="1"/>
            </p:nvSpPr>
            <p:spPr bwMode="auto">
              <a:xfrm>
                <a:off x="1795463" y="3152021"/>
                <a:ext cx="122238" cy="122238"/>
              </a:xfrm>
              <a:custGeom>
                <a:avLst/>
                <a:gdLst>
                  <a:gd name="T0" fmla="*/ 23 w 45"/>
                  <a:gd name="T1" fmla="*/ 45 h 45"/>
                  <a:gd name="T2" fmla="*/ 0 w 45"/>
                  <a:gd name="T3" fmla="*/ 22 h 45"/>
                  <a:gd name="T4" fmla="*/ 7 w 45"/>
                  <a:gd name="T5" fmla="*/ 6 h 45"/>
                  <a:gd name="T6" fmla="*/ 23 w 45"/>
                  <a:gd name="T7" fmla="*/ 0 h 45"/>
                  <a:gd name="T8" fmla="*/ 45 w 45"/>
                  <a:gd name="T9" fmla="*/ 22 h 45"/>
                  <a:gd name="T10" fmla="*/ 23 w 45"/>
                  <a:gd name="T11" fmla="*/ 45 h 45"/>
                  <a:gd name="T12" fmla="*/ 23 w 45"/>
                  <a:gd name="T13" fmla="*/ 6 h 45"/>
                  <a:gd name="T14" fmla="*/ 11 w 45"/>
                  <a:gd name="T15" fmla="*/ 11 h 45"/>
                  <a:gd name="T16" fmla="*/ 7 w 45"/>
                  <a:gd name="T17" fmla="*/ 22 h 45"/>
                  <a:gd name="T18" fmla="*/ 23 w 45"/>
                  <a:gd name="T19" fmla="*/ 38 h 45"/>
                  <a:gd name="T20" fmla="*/ 23 w 45"/>
                  <a:gd name="T21" fmla="*/ 41 h 45"/>
                  <a:gd name="T22" fmla="*/ 23 w 45"/>
                  <a:gd name="T23" fmla="*/ 38 h 45"/>
                  <a:gd name="T24" fmla="*/ 39 w 45"/>
                  <a:gd name="T25" fmla="*/ 22 h 45"/>
                  <a:gd name="T26" fmla="*/ 23 w 45"/>
                  <a:gd name="T27" fmla="*/ 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45">
                    <a:moveTo>
                      <a:pt x="23" y="45"/>
                    </a:moveTo>
                    <a:cubicBezTo>
                      <a:pt x="10" y="45"/>
                      <a:pt x="0" y="35"/>
                      <a:pt x="0" y="22"/>
                    </a:cubicBezTo>
                    <a:cubicBezTo>
                      <a:pt x="0" y="16"/>
                      <a:pt x="3" y="11"/>
                      <a:pt x="7" y="6"/>
                    </a:cubicBezTo>
                    <a:cubicBezTo>
                      <a:pt x="11" y="2"/>
                      <a:pt x="17" y="0"/>
                      <a:pt x="23" y="0"/>
                    </a:cubicBezTo>
                    <a:cubicBezTo>
                      <a:pt x="35" y="0"/>
                      <a:pt x="45" y="10"/>
                      <a:pt x="45" y="22"/>
                    </a:cubicBezTo>
                    <a:cubicBezTo>
                      <a:pt x="45" y="35"/>
                      <a:pt x="35" y="45"/>
                      <a:pt x="23" y="45"/>
                    </a:cubicBezTo>
                    <a:close/>
                    <a:moveTo>
                      <a:pt x="23" y="6"/>
                    </a:moveTo>
                    <a:cubicBezTo>
                      <a:pt x="18" y="6"/>
                      <a:pt x="14" y="8"/>
                      <a:pt x="11" y="11"/>
                    </a:cubicBezTo>
                    <a:cubicBezTo>
                      <a:pt x="8" y="14"/>
                      <a:pt x="7" y="18"/>
                      <a:pt x="7" y="22"/>
                    </a:cubicBezTo>
                    <a:cubicBezTo>
                      <a:pt x="7" y="31"/>
                      <a:pt x="14" y="38"/>
                      <a:pt x="23" y="38"/>
                    </a:cubicBezTo>
                    <a:cubicBezTo>
                      <a:pt x="23" y="41"/>
                      <a:pt x="23" y="41"/>
                      <a:pt x="23" y="41"/>
                    </a:cubicBezTo>
                    <a:cubicBezTo>
                      <a:pt x="23" y="38"/>
                      <a:pt x="23" y="38"/>
                      <a:pt x="23" y="38"/>
                    </a:cubicBezTo>
                    <a:cubicBezTo>
                      <a:pt x="32" y="38"/>
                      <a:pt x="39" y="31"/>
                      <a:pt x="39" y="22"/>
                    </a:cubicBezTo>
                    <a:cubicBezTo>
                      <a:pt x="39" y="13"/>
                      <a:pt x="32" y="6"/>
                      <a:pt x="2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6" name="Rectangle 20"/>
              <p:cNvSpPr>
                <a:spLocks noChangeArrowheads="1"/>
              </p:cNvSpPr>
              <p:nvPr userDrawn="1"/>
            </p:nvSpPr>
            <p:spPr bwMode="auto">
              <a:xfrm>
                <a:off x="1697038" y="3202821"/>
                <a:ext cx="730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7" name="Rectangle 21"/>
              <p:cNvSpPr>
                <a:spLocks noChangeArrowheads="1"/>
              </p:cNvSpPr>
              <p:nvPr userDrawn="1"/>
            </p:nvSpPr>
            <p:spPr bwMode="auto">
              <a:xfrm>
                <a:off x="1944688" y="3202821"/>
                <a:ext cx="74613"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8" name="Rectangle 22"/>
              <p:cNvSpPr>
                <a:spLocks noChangeArrowheads="1"/>
              </p:cNvSpPr>
              <p:nvPr userDrawn="1"/>
            </p:nvSpPr>
            <p:spPr bwMode="auto">
              <a:xfrm>
                <a:off x="1849438" y="3299659"/>
                <a:ext cx="1587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39" name="Rectangle 23"/>
              <p:cNvSpPr>
                <a:spLocks noChangeArrowheads="1"/>
              </p:cNvSpPr>
              <p:nvPr userDrawn="1"/>
            </p:nvSpPr>
            <p:spPr bwMode="auto">
              <a:xfrm>
                <a:off x="1849438" y="3050421"/>
                <a:ext cx="15875" cy="73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0" name="Freeform 24"/>
              <p:cNvSpPr>
                <a:spLocks/>
              </p:cNvSpPr>
              <p:nvPr userDrawn="1"/>
            </p:nvSpPr>
            <p:spPr bwMode="auto">
              <a:xfrm>
                <a:off x="1912938" y="3269496"/>
                <a:ext cx="53975" cy="50800"/>
              </a:xfrm>
              <a:custGeom>
                <a:avLst/>
                <a:gdLst>
                  <a:gd name="T0" fmla="*/ 25 w 34"/>
                  <a:gd name="T1" fmla="*/ 32 h 32"/>
                  <a:gd name="T2" fmla="*/ 0 w 34"/>
                  <a:gd name="T3" fmla="*/ 6 h 32"/>
                  <a:gd name="T4" fmla="*/ 8 w 34"/>
                  <a:gd name="T5" fmla="*/ 0 h 32"/>
                  <a:gd name="T6" fmla="*/ 34 w 34"/>
                  <a:gd name="T7" fmla="*/ 25 h 32"/>
                  <a:gd name="T8" fmla="*/ 25 w 34"/>
                  <a:gd name="T9" fmla="*/ 32 h 32"/>
                </a:gdLst>
                <a:ahLst/>
                <a:cxnLst>
                  <a:cxn ang="0">
                    <a:pos x="T0" y="T1"/>
                  </a:cxn>
                  <a:cxn ang="0">
                    <a:pos x="T2" y="T3"/>
                  </a:cxn>
                  <a:cxn ang="0">
                    <a:pos x="T4" y="T5"/>
                  </a:cxn>
                  <a:cxn ang="0">
                    <a:pos x="T6" y="T7"/>
                  </a:cxn>
                  <a:cxn ang="0">
                    <a:pos x="T8" y="T9"/>
                  </a:cxn>
                </a:cxnLst>
                <a:rect l="0" t="0" r="r" b="b"/>
                <a:pathLst>
                  <a:path w="34" h="32">
                    <a:moveTo>
                      <a:pt x="25" y="32"/>
                    </a:moveTo>
                    <a:lnTo>
                      <a:pt x="0" y="6"/>
                    </a:lnTo>
                    <a:lnTo>
                      <a:pt x="8" y="0"/>
                    </a:lnTo>
                    <a:lnTo>
                      <a:pt x="34" y="25"/>
                    </a:lnTo>
                    <a:lnTo>
                      <a:pt x="25"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1" name="Freeform 25"/>
              <p:cNvSpPr>
                <a:spLocks/>
              </p:cNvSpPr>
              <p:nvPr userDrawn="1"/>
            </p:nvSpPr>
            <p:spPr bwMode="auto">
              <a:xfrm>
                <a:off x="1747838" y="3102809"/>
                <a:ext cx="52388" cy="53975"/>
              </a:xfrm>
              <a:custGeom>
                <a:avLst/>
                <a:gdLst>
                  <a:gd name="T0" fmla="*/ 26 w 33"/>
                  <a:gd name="T1" fmla="*/ 34 h 34"/>
                  <a:gd name="T2" fmla="*/ 0 w 33"/>
                  <a:gd name="T3" fmla="*/ 8 h 34"/>
                  <a:gd name="T4" fmla="*/ 7 w 33"/>
                  <a:gd name="T5" fmla="*/ 0 h 34"/>
                  <a:gd name="T6" fmla="*/ 33 w 33"/>
                  <a:gd name="T7" fmla="*/ 26 h 34"/>
                  <a:gd name="T8" fmla="*/ 26 w 33"/>
                  <a:gd name="T9" fmla="*/ 34 h 34"/>
                </a:gdLst>
                <a:ahLst/>
                <a:cxnLst>
                  <a:cxn ang="0">
                    <a:pos x="T0" y="T1"/>
                  </a:cxn>
                  <a:cxn ang="0">
                    <a:pos x="T2" y="T3"/>
                  </a:cxn>
                  <a:cxn ang="0">
                    <a:pos x="T4" y="T5"/>
                  </a:cxn>
                  <a:cxn ang="0">
                    <a:pos x="T6" y="T7"/>
                  </a:cxn>
                  <a:cxn ang="0">
                    <a:pos x="T8" y="T9"/>
                  </a:cxn>
                </a:cxnLst>
                <a:rect l="0" t="0" r="r" b="b"/>
                <a:pathLst>
                  <a:path w="33" h="34">
                    <a:moveTo>
                      <a:pt x="26" y="34"/>
                    </a:moveTo>
                    <a:lnTo>
                      <a:pt x="0" y="8"/>
                    </a:lnTo>
                    <a:lnTo>
                      <a:pt x="7" y="0"/>
                    </a:lnTo>
                    <a:lnTo>
                      <a:pt x="33" y="26"/>
                    </a:lnTo>
                    <a:lnTo>
                      <a:pt x="2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2" name="Freeform 26"/>
              <p:cNvSpPr>
                <a:spLocks/>
              </p:cNvSpPr>
              <p:nvPr userDrawn="1"/>
            </p:nvSpPr>
            <p:spPr bwMode="auto">
              <a:xfrm>
                <a:off x="1912938" y="3102809"/>
                <a:ext cx="53975" cy="53975"/>
              </a:xfrm>
              <a:custGeom>
                <a:avLst/>
                <a:gdLst>
                  <a:gd name="T0" fmla="*/ 8 w 34"/>
                  <a:gd name="T1" fmla="*/ 34 h 34"/>
                  <a:gd name="T2" fmla="*/ 0 w 34"/>
                  <a:gd name="T3" fmla="*/ 26 h 34"/>
                  <a:gd name="T4" fmla="*/ 25 w 34"/>
                  <a:gd name="T5" fmla="*/ 0 h 34"/>
                  <a:gd name="T6" fmla="*/ 34 w 34"/>
                  <a:gd name="T7" fmla="*/ 8 h 34"/>
                  <a:gd name="T8" fmla="*/ 8 w 34"/>
                  <a:gd name="T9" fmla="*/ 34 h 34"/>
                </a:gdLst>
                <a:ahLst/>
                <a:cxnLst>
                  <a:cxn ang="0">
                    <a:pos x="T0" y="T1"/>
                  </a:cxn>
                  <a:cxn ang="0">
                    <a:pos x="T2" y="T3"/>
                  </a:cxn>
                  <a:cxn ang="0">
                    <a:pos x="T4" y="T5"/>
                  </a:cxn>
                  <a:cxn ang="0">
                    <a:pos x="T6" y="T7"/>
                  </a:cxn>
                  <a:cxn ang="0">
                    <a:pos x="T8" y="T9"/>
                  </a:cxn>
                </a:cxnLst>
                <a:rect l="0" t="0" r="r" b="b"/>
                <a:pathLst>
                  <a:path w="34" h="34">
                    <a:moveTo>
                      <a:pt x="8" y="34"/>
                    </a:moveTo>
                    <a:lnTo>
                      <a:pt x="0" y="26"/>
                    </a:lnTo>
                    <a:lnTo>
                      <a:pt x="25" y="0"/>
                    </a:lnTo>
                    <a:lnTo>
                      <a:pt x="34" y="8"/>
                    </a:ln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3" name="Freeform 27"/>
              <p:cNvSpPr>
                <a:spLocks/>
              </p:cNvSpPr>
              <p:nvPr userDrawn="1"/>
            </p:nvSpPr>
            <p:spPr bwMode="auto">
              <a:xfrm>
                <a:off x="1747838" y="3269496"/>
                <a:ext cx="52388" cy="50800"/>
              </a:xfrm>
              <a:custGeom>
                <a:avLst/>
                <a:gdLst>
                  <a:gd name="T0" fmla="*/ 7 w 33"/>
                  <a:gd name="T1" fmla="*/ 32 h 32"/>
                  <a:gd name="T2" fmla="*/ 0 w 33"/>
                  <a:gd name="T3" fmla="*/ 25 h 32"/>
                  <a:gd name="T4" fmla="*/ 26 w 33"/>
                  <a:gd name="T5" fmla="*/ 0 h 32"/>
                  <a:gd name="T6" fmla="*/ 33 w 33"/>
                  <a:gd name="T7" fmla="*/ 6 h 32"/>
                  <a:gd name="T8" fmla="*/ 7 w 33"/>
                  <a:gd name="T9" fmla="*/ 32 h 32"/>
                </a:gdLst>
                <a:ahLst/>
                <a:cxnLst>
                  <a:cxn ang="0">
                    <a:pos x="T0" y="T1"/>
                  </a:cxn>
                  <a:cxn ang="0">
                    <a:pos x="T2" y="T3"/>
                  </a:cxn>
                  <a:cxn ang="0">
                    <a:pos x="T4" y="T5"/>
                  </a:cxn>
                  <a:cxn ang="0">
                    <a:pos x="T6" y="T7"/>
                  </a:cxn>
                  <a:cxn ang="0">
                    <a:pos x="T8" y="T9"/>
                  </a:cxn>
                </a:cxnLst>
                <a:rect l="0" t="0" r="r" b="b"/>
                <a:pathLst>
                  <a:path w="33" h="32">
                    <a:moveTo>
                      <a:pt x="7" y="32"/>
                    </a:moveTo>
                    <a:lnTo>
                      <a:pt x="0" y="25"/>
                    </a:lnTo>
                    <a:lnTo>
                      <a:pt x="26" y="0"/>
                    </a:lnTo>
                    <a:lnTo>
                      <a:pt x="33" y="6"/>
                    </a:lnTo>
                    <a:lnTo>
                      <a:pt x="7"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grpSp>
        <p:nvGrpSpPr>
          <p:cNvPr id="44" name="Small Wheel 1"/>
          <p:cNvGrpSpPr/>
          <p:nvPr/>
        </p:nvGrpSpPr>
        <p:grpSpPr>
          <a:xfrm>
            <a:off x="7193946" y="5765675"/>
            <a:ext cx="322429" cy="313173"/>
            <a:chOff x="2559051" y="3645734"/>
            <a:chExt cx="390525" cy="379413"/>
          </a:xfrm>
          <a:solidFill>
            <a:schemeClr val="accent4"/>
          </a:solidFill>
        </p:grpSpPr>
        <p:sp>
          <p:nvSpPr>
            <p:cNvPr id="45" name="Freeform 28"/>
            <p:cNvSpPr>
              <a:spLocks noEditPoints="1"/>
            </p:cNvSpPr>
            <p:nvPr userDrawn="1"/>
          </p:nvSpPr>
          <p:spPr bwMode="auto">
            <a:xfrm>
              <a:off x="2559051" y="3645734"/>
              <a:ext cx="390525" cy="379413"/>
            </a:xfrm>
            <a:custGeom>
              <a:avLst/>
              <a:gdLst>
                <a:gd name="T0" fmla="*/ 71 w 143"/>
                <a:gd name="T1" fmla="*/ 139 h 139"/>
                <a:gd name="T2" fmla="*/ 71 w 143"/>
                <a:gd name="T3" fmla="*/ 139 h 139"/>
                <a:gd name="T4" fmla="*/ 5 w 143"/>
                <a:gd name="T5" fmla="*/ 88 h 139"/>
                <a:gd name="T6" fmla="*/ 11 w 143"/>
                <a:gd name="T7" fmla="*/ 35 h 139"/>
                <a:gd name="T8" fmla="*/ 53 w 143"/>
                <a:gd name="T9" fmla="*/ 2 h 139"/>
                <a:gd name="T10" fmla="*/ 71 w 143"/>
                <a:gd name="T11" fmla="*/ 0 h 139"/>
                <a:gd name="T12" fmla="*/ 138 w 143"/>
                <a:gd name="T13" fmla="*/ 50 h 139"/>
                <a:gd name="T14" fmla="*/ 132 w 143"/>
                <a:gd name="T15" fmla="*/ 103 h 139"/>
                <a:gd name="T16" fmla="*/ 90 w 143"/>
                <a:gd name="T17" fmla="*/ 136 h 139"/>
                <a:gd name="T18" fmla="*/ 71 w 143"/>
                <a:gd name="T19" fmla="*/ 139 h 139"/>
                <a:gd name="T20" fmla="*/ 71 w 143"/>
                <a:gd name="T21" fmla="*/ 9 h 139"/>
                <a:gd name="T22" fmla="*/ 55 w 143"/>
                <a:gd name="T23" fmla="*/ 11 h 139"/>
                <a:gd name="T24" fmla="*/ 19 w 143"/>
                <a:gd name="T25" fmla="*/ 40 h 139"/>
                <a:gd name="T26" fmla="*/ 13 w 143"/>
                <a:gd name="T27" fmla="*/ 86 h 139"/>
                <a:gd name="T28" fmla="*/ 71 w 143"/>
                <a:gd name="T29" fmla="*/ 130 h 139"/>
                <a:gd name="T30" fmla="*/ 71 w 143"/>
                <a:gd name="T31" fmla="*/ 130 h 139"/>
                <a:gd name="T32" fmla="*/ 88 w 143"/>
                <a:gd name="T33" fmla="*/ 127 h 139"/>
                <a:gd name="T34" fmla="*/ 124 w 143"/>
                <a:gd name="T35" fmla="*/ 99 h 139"/>
                <a:gd name="T36" fmla="*/ 130 w 143"/>
                <a:gd name="T37" fmla="*/ 53 h 139"/>
                <a:gd name="T38" fmla="*/ 71 w 143"/>
                <a:gd name="T39" fmla="*/ 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139">
                  <a:moveTo>
                    <a:pt x="71" y="139"/>
                  </a:moveTo>
                  <a:cubicBezTo>
                    <a:pt x="71" y="139"/>
                    <a:pt x="71" y="139"/>
                    <a:pt x="71" y="139"/>
                  </a:cubicBezTo>
                  <a:cubicBezTo>
                    <a:pt x="40" y="139"/>
                    <a:pt x="13" y="118"/>
                    <a:pt x="5" y="88"/>
                  </a:cubicBezTo>
                  <a:cubicBezTo>
                    <a:pt x="0" y="70"/>
                    <a:pt x="2" y="51"/>
                    <a:pt x="11" y="35"/>
                  </a:cubicBezTo>
                  <a:cubicBezTo>
                    <a:pt x="20" y="19"/>
                    <a:pt x="35" y="7"/>
                    <a:pt x="53" y="2"/>
                  </a:cubicBezTo>
                  <a:cubicBezTo>
                    <a:pt x="59" y="1"/>
                    <a:pt x="65" y="0"/>
                    <a:pt x="71" y="0"/>
                  </a:cubicBezTo>
                  <a:cubicBezTo>
                    <a:pt x="102" y="0"/>
                    <a:pt x="130" y="21"/>
                    <a:pt x="138" y="50"/>
                  </a:cubicBezTo>
                  <a:cubicBezTo>
                    <a:pt x="143" y="68"/>
                    <a:pt x="141" y="87"/>
                    <a:pt x="132" y="103"/>
                  </a:cubicBezTo>
                  <a:cubicBezTo>
                    <a:pt x="123" y="119"/>
                    <a:pt x="108" y="131"/>
                    <a:pt x="90" y="136"/>
                  </a:cubicBezTo>
                  <a:cubicBezTo>
                    <a:pt x="84" y="138"/>
                    <a:pt x="78" y="139"/>
                    <a:pt x="71" y="139"/>
                  </a:cubicBezTo>
                  <a:close/>
                  <a:moveTo>
                    <a:pt x="71" y="9"/>
                  </a:moveTo>
                  <a:cubicBezTo>
                    <a:pt x="66" y="9"/>
                    <a:pt x="60" y="9"/>
                    <a:pt x="55" y="11"/>
                  </a:cubicBezTo>
                  <a:cubicBezTo>
                    <a:pt x="39" y="15"/>
                    <a:pt x="27" y="26"/>
                    <a:pt x="19" y="40"/>
                  </a:cubicBezTo>
                  <a:cubicBezTo>
                    <a:pt x="11" y="54"/>
                    <a:pt x="9" y="70"/>
                    <a:pt x="13" y="86"/>
                  </a:cubicBezTo>
                  <a:cubicBezTo>
                    <a:pt x="21" y="112"/>
                    <a:pt x="44" y="130"/>
                    <a:pt x="71" y="130"/>
                  </a:cubicBezTo>
                  <a:cubicBezTo>
                    <a:pt x="71" y="130"/>
                    <a:pt x="71" y="130"/>
                    <a:pt x="71" y="130"/>
                  </a:cubicBezTo>
                  <a:cubicBezTo>
                    <a:pt x="77" y="130"/>
                    <a:pt x="82" y="129"/>
                    <a:pt x="88" y="127"/>
                  </a:cubicBezTo>
                  <a:cubicBezTo>
                    <a:pt x="103" y="123"/>
                    <a:pt x="116" y="113"/>
                    <a:pt x="124" y="99"/>
                  </a:cubicBezTo>
                  <a:cubicBezTo>
                    <a:pt x="132" y="85"/>
                    <a:pt x="134" y="68"/>
                    <a:pt x="130" y="53"/>
                  </a:cubicBezTo>
                  <a:cubicBezTo>
                    <a:pt x="122" y="27"/>
                    <a:pt x="98" y="9"/>
                    <a:pt x="7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nvGrpSpPr>
            <p:cNvPr id="46" name="Pin wheel 2"/>
            <p:cNvGrpSpPr/>
            <p:nvPr userDrawn="1"/>
          </p:nvGrpSpPr>
          <p:grpSpPr>
            <a:xfrm>
              <a:off x="2627313" y="3709234"/>
              <a:ext cx="254000" cy="252413"/>
              <a:chOff x="2627313" y="3709234"/>
              <a:chExt cx="254000" cy="252413"/>
            </a:xfrm>
            <a:grpFill/>
          </p:grpSpPr>
          <p:sp>
            <p:nvSpPr>
              <p:cNvPr id="47" name="Freeform 29"/>
              <p:cNvSpPr>
                <a:spLocks noEditPoints="1"/>
              </p:cNvSpPr>
              <p:nvPr userDrawn="1"/>
            </p:nvSpPr>
            <p:spPr bwMode="auto">
              <a:xfrm>
                <a:off x="2709863" y="3790196"/>
                <a:ext cx="90488" cy="87313"/>
              </a:xfrm>
              <a:custGeom>
                <a:avLst/>
                <a:gdLst>
                  <a:gd name="T0" fmla="*/ 16 w 33"/>
                  <a:gd name="T1" fmla="*/ 32 h 32"/>
                  <a:gd name="T2" fmla="*/ 0 w 33"/>
                  <a:gd name="T3" fmla="*/ 16 h 32"/>
                  <a:gd name="T4" fmla="*/ 16 w 33"/>
                  <a:gd name="T5" fmla="*/ 0 h 32"/>
                  <a:gd name="T6" fmla="*/ 33 w 33"/>
                  <a:gd name="T7" fmla="*/ 16 h 32"/>
                  <a:gd name="T8" fmla="*/ 16 w 33"/>
                  <a:gd name="T9" fmla="*/ 32 h 32"/>
                  <a:gd name="T10" fmla="*/ 16 w 33"/>
                  <a:gd name="T11" fmla="*/ 6 h 32"/>
                  <a:gd name="T12" fmla="*/ 7 w 33"/>
                  <a:gd name="T13" fmla="*/ 16 h 32"/>
                  <a:gd name="T14" fmla="*/ 16 w 33"/>
                  <a:gd name="T15" fmla="*/ 26 h 32"/>
                  <a:gd name="T16" fmla="*/ 16 w 33"/>
                  <a:gd name="T17" fmla="*/ 29 h 32"/>
                  <a:gd name="T18" fmla="*/ 16 w 33"/>
                  <a:gd name="T19" fmla="*/ 26 h 32"/>
                  <a:gd name="T20" fmla="*/ 26 w 33"/>
                  <a:gd name="T21" fmla="*/ 16 h 32"/>
                  <a:gd name="T22" fmla="*/ 16 w 33"/>
                  <a:gd name="T2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2">
                    <a:moveTo>
                      <a:pt x="16" y="32"/>
                    </a:moveTo>
                    <a:cubicBezTo>
                      <a:pt x="8" y="32"/>
                      <a:pt x="0" y="25"/>
                      <a:pt x="0" y="16"/>
                    </a:cubicBezTo>
                    <a:cubicBezTo>
                      <a:pt x="0" y="7"/>
                      <a:pt x="7" y="0"/>
                      <a:pt x="16" y="0"/>
                    </a:cubicBezTo>
                    <a:cubicBezTo>
                      <a:pt x="25" y="0"/>
                      <a:pt x="33" y="7"/>
                      <a:pt x="33" y="16"/>
                    </a:cubicBezTo>
                    <a:cubicBezTo>
                      <a:pt x="33" y="25"/>
                      <a:pt x="25" y="32"/>
                      <a:pt x="16" y="32"/>
                    </a:cubicBezTo>
                    <a:close/>
                    <a:moveTo>
                      <a:pt x="16" y="6"/>
                    </a:moveTo>
                    <a:cubicBezTo>
                      <a:pt x="11" y="6"/>
                      <a:pt x="7" y="11"/>
                      <a:pt x="7" y="16"/>
                    </a:cubicBezTo>
                    <a:cubicBezTo>
                      <a:pt x="7" y="22"/>
                      <a:pt x="11" y="26"/>
                      <a:pt x="16" y="26"/>
                    </a:cubicBezTo>
                    <a:cubicBezTo>
                      <a:pt x="16" y="29"/>
                      <a:pt x="16" y="29"/>
                      <a:pt x="16" y="29"/>
                    </a:cubicBezTo>
                    <a:cubicBezTo>
                      <a:pt x="16" y="26"/>
                      <a:pt x="16" y="26"/>
                      <a:pt x="16" y="26"/>
                    </a:cubicBezTo>
                    <a:cubicBezTo>
                      <a:pt x="22" y="26"/>
                      <a:pt x="26" y="22"/>
                      <a:pt x="26" y="16"/>
                    </a:cubicBezTo>
                    <a:cubicBezTo>
                      <a:pt x="26" y="11"/>
                      <a:pt x="22" y="6"/>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8" name="Rectangle 30"/>
              <p:cNvSpPr>
                <a:spLocks noChangeArrowheads="1"/>
              </p:cNvSpPr>
              <p:nvPr userDrawn="1"/>
            </p:nvSpPr>
            <p:spPr bwMode="auto">
              <a:xfrm>
                <a:off x="2627313" y="3825121"/>
                <a:ext cx="57150"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49" name="Rectangle 31"/>
              <p:cNvSpPr>
                <a:spLocks noChangeArrowheads="1"/>
              </p:cNvSpPr>
              <p:nvPr userDrawn="1"/>
            </p:nvSpPr>
            <p:spPr bwMode="auto">
              <a:xfrm>
                <a:off x="2820988" y="3825121"/>
                <a:ext cx="60325" cy="17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0" name="Rectangle 32"/>
              <p:cNvSpPr>
                <a:spLocks noChangeArrowheads="1"/>
              </p:cNvSpPr>
              <p:nvPr userDrawn="1"/>
            </p:nvSpPr>
            <p:spPr bwMode="auto">
              <a:xfrm>
                <a:off x="2744788" y="3902909"/>
                <a:ext cx="19050" cy="58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1" name="Rectangle 33"/>
              <p:cNvSpPr>
                <a:spLocks noChangeArrowheads="1"/>
              </p:cNvSpPr>
              <p:nvPr userDrawn="1"/>
            </p:nvSpPr>
            <p:spPr bwMode="auto">
              <a:xfrm>
                <a:off x="2744788" y="3709234"/>
                <a:ext cx="19050"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2" name="Freeform 34"/>
              <p:cNvSpPr>
                <a:spLocks/>
              </p:cNvSpPr>
              <p:nvPr userDrawn="1"/>
            </p:nvSpPr>
            <p:spPr bwMode="auto">
              <a:xfrm>
                <a:off x="2797176" y="3877509"/>
                <a:ext cx="42863" cy="44450"/>
              </a:xfrm>
              <a:custGeom>
                <a:avLst/>
                <a:gdLst>
                  <a:gd name="T0" fmla="*/ 21 w 27"/>
                  <a:gd name="T1" fmla="*/ 28 h 28"/>
                  <a:gd name="T2" fmla="*/ 0 w 27"/>
                  <a:gd name="T3" fmla="*/ 7 h 28"/>
                  <a:gd name="T4" fmla="*/ 7 w 27"/>
                  <a:gd name="T5" fmla="*/ 0 h 28"/>
                  <a:gd name="T6" fmla="*/ 27 w 27"/>
                  <a:gd name="T7" fmla="*/ 21 h 28"/>
                  <a:gd name="T8" fmla="*/ 21 w 27"/>
                  <a:gd name="T9" fmla="*/ 28 h 28"/>
                </a:gdLst>
                <a:ahLst/>
                <a:cxnLst>
                  <a:cxn ang="0">
                    <a:pos x="T0" y="T1"/>
                  </a:cxn>
                  <a:cxn ang="0">
                    <a:pos x="T2" y="T3"/>
                  </a:cxn>
                  <a:cxn ang="0">
                    <a:pos x="T4" y="T5"/>
                  </a:cxn>
                  <a:cxn ang="0">
                    <a:pos x="T6" y="T7"/>
                  </a:cxn>
                  <a:cxn ang="0">
                    <a:pos x="T8" y="T9"/>
                  </a:cxn>
                </a:cxnLst>
                <a:rect l="0" t="0" r="r" b="b"/>
                <a:pathLst>
                  <a:path w="27" h="28">
                    <a:moveTo>
                      <a:pt x="21" y="28"/>
                    </a:moveTo>
                    <a:lnTo>
                      <a:pt x="0" y="7"/>
                    </a:lnTo>
                    <a:lnTo>
                      <a:pt x="7" y="0"/>
                    </a:lnTo>
                    <a:lnTo>
                      <a:pt x="27" y="21"/>
                    </a:lnTo>
                    <a:lnTo>
                      <a:pt x="2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3" name="Freeform 35"/>
              <p:cNvSpPr>
                <a:spLocks/>
              </p:cNvSpPr>
              <p:nvPr userDrawn="1"/>
            </p:nvSpPr>
            <p:spPr bwMode="auto">
              <a:xfrm>
                <a:off x="2668588" y="3747334"/>
                <a:ext cx="44450" cy="46038"/>
              </a:xfrm>
              <a:custGeom>
                <a:avLst/>
                <a:gdLst>
                  <a:gd name="T0" fmla="*/ 19 w 28"/>
                  <a:gd name="T1" fmla="*/ 29 h 29"/>
                  <a:gd name="T2" fmla="*/ 0 w 28"/>
                  <a:gd name="T3" fmla="*/ 8 h 29"/>
                  <a:gd name="T4" fmla="*/ 7 w 28"/>
                  <a:gd name="T5" fmla="*/ 0 h 29"/>
                  <a:gd name="T6" fmla="*/ 28 w 28"/>
                  <a:gd name="T7" fmla="*/ 20 h 29"/>
                  <a:gd name="T8" fmla="*/ 19 w 28"/>
                  <a:gd name="T9" fmla="*/ 29 h 29"/>
                </a:gdLst>
                <a:ahLst/>
                <a:cxnLst>
                  <a:cxn ang="0">
                    <a:pos x="T0" y="T1"/>
                  </a:cxn>
                  <a:cxn ang="0">
                    <a:pos x="T2" y="T3"/>
                  </a:cxn>
                  <a:cxn ang="0">
                    <a:pos x="T4" y="T5"/>
                  </a:cxn>
                  <a:cxn ang="0">
                    <a:pos x="T6" y="T7"/>
                  </a:cxn>
                  <a:cxn ang="0">
                    <a:pos x="T8" y="T9"/>
                  </a:cxn>
                </a:cxnLst>
                <a:rect l="0" t="0" r="r" b="b"/>
                <a:pathLst>
                  <a:path w="28" h="29">
                    <a:moveTo>
                      <a:pt x="19" y="29"/>
                    </a:moveTo>
                    <a:lnTo>
                      <a:pt x="0" y="8"/>
                    </a:lnTo>
                    <a:lnTo>
                      <a:pt x="7" y="0"/>
                    </a:lnTo>
                    <a:lnTo>
                      <a:pt x="28" y="20"/>
                    </a:lnTo>
                    <a:lnTo>
                      <a:pt x="19"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4" name="Freeform 36"/>
              <p:cNvSpPr>
                <a:spLocks/>
              </p:cNvSpPr>
              <p:nvPr userDrawn="1"/>
            </p:nvSpPr>
            <p:spPr bwMode="auto">
              <a:xfrm>
                <a:off x="2797176" y="3747334"/>
                <a:ext cx="42863" cy="46038"/>
              </a:xfrm>
              <a:custGeom>
                <a:avLst/>
                <a:gdLst>
                  <a:gd name="T0" fmla="*/ 7 w 27"/>
                  <a:gd name="T1" fmla="*/ 29 h 29"/>
                  <a:gd name="T2" fmla="*/ 0 w 27"/>
                  <a:gd name="T3" fmla="*/ 20 h 29"/>
                  <a:gd name="T4" fmla="*/ 21 w 27"/>
                  <a:gd name="T5" fmla="*/ 0 h 29"/>
                  <a:gd name="T6" fmla="*/ 27 w 27"/>
                  <a:gd name="T7" fmla="*/ 8 h 29"/>
                  <a:gd name="T8" fmla="*/ 7 w 27"/>
                  <a:gd name="T9" fmla="*/ 29 h 29"/>
                </a:gdLst>
                <a:ahLst/>
                <a:cxnLst>
                  <a:cxn ang="0">
                    <a:pos x="T0" y="T1"/>
                  </a:cxn>
                  <a:cxn ang="0">
                    <a:pos x="T2" y="T3"/>
                  </a:cxn>
                  <a:cxn ang="0">
                    <a:pos x="T4" y="T5"/>
                  </a:cxn>
                  <a:cxn ang="0">
                    <a:pos x="T6" y="T7"/>
                  </a:cxn>
                  <a:cxn ang="0">
                    <a:pos x="T8" y="T9"/>
                  </a:cxn>
                </a:cxnLst>
                <a:rect l="0" t="0" r="r" b="b"/>
                <a:pathLst>
                  <a:path w="27" h="29">
                    <a:moveTo>
                      <a:pt x="7" y="29"/>
                    </a:moveTo>
                    <a:lnTo>
                      <a:pt x="0" y="20"/>
                    </a:lnTo>
                    <a:lnTo>
                      <a:pt x="21" y="0"/>
                    </a:lnTo>
                    <a:lnTo>
                      <a:pt x="27" y="8"/>
                    </a:lnTo>
                    <a:lnTo>
                      <a:pt x="7"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5" name="Freeform 37"/>
              <p:cNvSpPr>
                <a:spLocks/>
              </p:cNvSpPr>
              <p:nvPr userDrawn="1"/>
            </p:nvSpPr>
            <p:spPr bwMode="auto">
              <a:xfrm>
                <a:off x="2668588" y="3877509"/>
                <a:ext cx="44450" cy="44450"/>
              </a:xfrm>
              <a:custGeom>
                <a:avLst/>
                <a:gdLst>
                  <a:gd name="T0" fmla="*/ 7 w 28"/>
                  <a:gd name="T1" fmla="*/ 28 h 28"/>
                  <a:gd name="T2" fmla="*/ 0 w 28"/>
                  <a:gd name="T3" fmla="*/ 21 h 28"/>
                  <a:gd name="T4" fmla="*/ 19 w 28"/>
                  <a:gd name="T5" fmla="*/ 0 h 28"/>
                  <a:gd name="T6" fmla="*/ 28 w 28"/>
                  <a:gd name="T7" fmla="*/ 7 h 28"/>
                  <a:gd name="T8" fmla="*/ 7 w 28"/>
                  <a:gd name="T9" fmla="*/ 28 h 28"/>
                </a:gdLst>
                <a:ahLst/>
                <a:cxnLst>
                  <a:cxn ang="0">
                    <a:pos x="T0" y="T1"/>
                  </a:cxn>
                  <a:cxn ang="0">
                    <a:pos x="T2" y="T3"/>
                  </a:cxn>
                  <a:cxn ang="0">
                    <a:pos x="T4" y="T5"/>
                  </a:cxn>
                  <a:cxn ang="0">
                    <a:pos x="T6" y="T7"/>
                  </a:cxn>
                  <a:cxn ang="0">
                    <a:pos x="T8" y="T9"/>
                  </a:cxn>
                </a:cxnLst>
                <a:rect l="0" t="0" r="r" b="b"/>
                <a:pathLst>
                  <a:path w="28" h="28">
                    <a:moveTo>
                      <a:pt x="7" y="28"/>
                    </a:moveTo>
                    <a:lnTo>
                      <a:pt x="0" y="21"/>
                    </a:lnTo>
                    <a:lnTo>
                      <a:pt x="19" y="0"/>
                    </a:lnTo>
                    <a:lnTo>
                      <a:pt x="28" y="7"/>
                    </a:lnTo>
                    <a:lnTo>
                      <a:pt x="7"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sp useBgFill="1">
        <p:nvSpPr>
          <p:cNvPr id="73" name="Blink Block"/>
          <p:cNvSpPr/>
          <p:nvPr/>
        </p:nvSpPr>
        <p:spPr bwMode="auto">
          <a:xfrm>
            <a:off x="8121029" y="3750239"/>
            <a:ext cx="3323160" cy="1979875"/>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294" h="1979875">
                <a:moveTo>
                  <a:pt x="0" y="0"/>
                </a:moveTo>
                <a:lnTo>
                  <a:pt x="3322294" y="0"/>
                </a:lnTo>
                <a:lnTo>
                  <a:pt x="3266635" y="1979875"/>
                </a:lnTo>
                <a:lnTo>
                  <a:pt x="20062" y="90860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US" sz="1800" dirty="0">
              <a:solidFill>
                <a:srgbClr val="FFFFFF"/>
              </a:solidFill>
              <a:latin typeface="Calibri" panose="020F0502020204030204" pitchFamily="34" charset="0"/>
            </a:endParaRPr>
          </a:p>
        </p:txBody>
      </p:sp>
      <p:pic>
        <p:nvPicPr>
          <p:cNvPr id="64" name="arrowMask" hidden="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07" y="0"/>
            <a:ext cx="7255761" cy="6896482"/>
          </a:xfrm>
          <a:prstGeom prst="rect">
            <a:avLst/>
          </a:prstGeom>
          <a:noFill/>
        </p:spPr>
      </p:pic>
      <p:sp useBgFill="1">
        <p:nvSpPr>
          <p:cNvPr id="56" name="Blink Block"/>
          <p:cNvSpPr/>
          <p:nvPr/>
        </p:nvSpPr>
        <p:spPr bwMode="auto">
          <a:xfrm>
            <a:off x="8121029" y="3750239"/>
            <a:ext cx="3323160" cy="1979875"/>
          </a:xfrm>
          <a:custGeom>
            <a:avLst/>
            <a:gdLst>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1804946 h 1804946"/>
              <a:gd name="connsiteX4" fmla="*/ 0 w 3807323"/>
              <a:gd name="connsiteY4" fmla="*/ 0 h 1804946"/>
              <a:gd name="connsiteX0" fmla="*/ 0 w 3807323"/>
              <a:gd name="connsiteY0" fmla="*/ 0 h 1804946"/>
              <a:gd name="connsiteX1" fmla="*/ 3807323 w 3807323"/>
              <a:gd name="connsiteY1" fmla="*/ 0 h 1804946"/>
              <a:gd name="connsiteX2" fmla="*/ 3807323 w 3807323"/>
              <a:gd name="connsiteY2" fmla="*/ 1804946 h 1804946"/>
              <a:gd name="connsiteX3" fmla="*/ 0 w 3807323"/>
              <a:gd name="connsiteY3" fmla="*/ 0 h 1804946"/>
              <a:gd name="connsiteX0" fmla="*/ 0 w 3115560"/>
              <a:gd name="connsiteY0" fmla="*/ 326004 h 1804946"/>
              <a:gd name="connsiteX1" fmla="*/ 3115560 w 3115560"/>
              <a:gd name="connsiteY1" fmla="*/ 0 h 1804946"/>
              <a:gd name="connsiteX2" fmla="*/ 3115560 w 3115560"/>
              <a:gd name="connsiteY2" fmla="*/ 1804946 h 1804946"/>
              <a:gd name="connsiteX3" fmla="*/ 0 w 3115560"/>
              <a:gd name="connsiteY3" fmla="*/ 326004 h 1804946"/>
              <a:gd name="connsiteX0" fmla="*/ 0 w 3322294"/>
              <a:gd name="connsiteY0" fmla="*/ 0 h 1804946"/>
              <a:gd name="connsiteX1" fmla="*/ 3322294 w 3322294"/>
              <a:gd name="connsiteY1" fmla="*/ 0 h 1804946"/>
              <a:gd name="connsiteX2" fmla="*/ 3322294 w 3322294"/>
              <a:gd name="connsiteY2" fmla="*/ 1804946 h 1804946"/>
              <a:gd name="connsiteX3" fmla="*/ 0 w 3322294"/>
              <a:gd name="connsiteY3" fmla="*/ 0 h 1804946"/>
              <a:gd name="connsiteX0" fmla="*/ 0 w 3322294"/>
              <a:gd name="connsiteY0" fmla="*/ 0 h 1804946"/>
              <a:gd name="connsiteX1" fmla="*/ 3322294 w 3322294"/>
              <a:gd name="connsiteY1" fmla="*/ 0 h 1804946"/>
              <a:gd name="connsiteX2" fmla="*/ 3322294 w 3322294"/>
              <a:gd name="connsiteY2" fmla="*/ 1804946 h 1804946"/>
              <a:gd name="connsiteX3" fmla="*/ 592556 w 3322294"/>
              <a:gd name="connsiteY3" fmla="*/ 304306 h 1804946"/>
              <a:gd name="connsiteX4" fmla="*/ 0 w 3322294"/>
              <a:gd name="connsiteY4" fmla="*/ 0 h 1804946"/>
              <a:gd name="connsiteX0" fmla="*/ 0 w 3322294"/>
              <a:gd name="connsiteY0" fmla="*/ 0 h 1804946"/>
              <a:gd name="connsiteX1" fmla="*/ 3322294 w 3322294"/>
              <a:gd name="connsiteY1" fmla="*/ 0 h 1804946"/>
              <a:gd name="connsiteX2" fmla="*/ 3322294 w 3322294"/>
              <a:gd name="connsiteY2" fmla="*/ 1804946 h 1804946"/>
              <a:gd name="connsiteX3" fmla="*/ 20062 w 3322294"/>
              <a:gd name="connsiteY3" fmla="*/ 908605 h 1804946"/>
              <a:gd name="connsiteX4" fmla="*/ 0 w 3322294"/>
              <a:gd name="connsiteY4" fmla="*/ 0 h 1804946"/>
              <a:gd name="connsiteX0" fmla="*/ 0 w 3322294"/>
              <a:gd name="connsiteY0" fmla="*/ 0 h 1979875"/>
              <a:gd name="connsiteX1" fmla="*/ 3322294 w 3322294"/>
              <a:gd name="connsiteY1" fmla="*/ 0 h 1979875"/>
              <a:gd name="connsiteX2" fmla="*/ 3266635 w 3322294"/>
              <a:gd name="connsiteY2" fmla="*/ 1979875 h 1979875"/>
              <a:gd name="connsiteX3" fmla="*/ 20062 w 3322294"/>
              <a:gd name="connsiteY3" fmla="*/ 908605 h 1979875"/>
              <a:gd name="connsiteX4" fmla="*/ 0 w 3322294"/>
              <a:gd name="connsiteY4" fmla="*/ 0 h 1979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2294" h="1979875">
                <a:moveTo>
                  <a:pt x="0" y="0"/>
                </a:moveTo>
                <a:lnTo>
                  <a:pt x="3322294" y="0"/>
                </a:lnTo>
                <a:lnTo>
                  <a:pt x="3266635" y="1979875"/>
                </a:lnTo>
                <a:lnTo>
                  <a:pt x="20062" y="908605"/>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en-US" sz="1800" dirty="0">
              <a:solidFill>
                <a:srgbClr val="FFFFFF"/>
              </a:solidFill>
              <a:latin typeface="Calibri" panose="020F0502020204030204" pitchFamily="34" charset="0"/>
            </a:endParaRPr>
          </a:p>
        </p:txBody>
      </p:sp>
      <p:grpSp>
        <p:nvGrpSpPr>
          <p:cNvPr id="59" name="Yellow Arrow 2"/>
          <p:cNvGrpSpPr/>
          <p:nvPr/>
        </p:nvGrpSpPr>
        <p:grpSpPr>
          <a:xfrm>
            <a:off x="8430652" y="5186512"/>
            <a:ext cx="1602592" cy="389150"/>
            <a:chOff x="8730417" y="1481563"/>
            <a:chExt cx="1602175" cy="389150"/>
          </a:xfrm>
        </p:grpSpPr>
        <p:sp>
          <p:nvSpPr>
            <p:cNvPr id="60" name="Freeform 9"/>
            <p:cNvSpPr>
              <a:spLocks noEditPoints="1"/>
            </p:cNvSpPr>
            <p:nvPr userDrawn="1"/>
          </p:nvSpPr>
          <p:spPr bwMode="auto">
            <a:xfrm>
              <a:off x="8833839" y="1630562"/>
              <a:ext cx="1130639" cy="89399"/>
            </a:xfrm>
            <a:custGeom>
              <a:avLst/>
              <a:gdLst>
                <a:gd name="T0" fmla="*/ 524 w 546"/>
                <a:gd name="T1" fmla="*/ 43 h 43"/>
                <a:gd name="T2" fmla="*/ 21 w 546"/>
                <a:gd name="T3" fmla="*/ 43 h 43"/>
                <a:gd name="T4" fmla="*/ 0 w 546"/>
                <a:gd name="T5" fmla="*/ 22 h 43"/>
                <a:gd name="T6" fmla="*/ 21 w 546"/>
                <a:gd name="T7" fmla="*/ 0 h 43"/>
                <a:gd name="T8" fmla="*/ 524 w 546"/>
                <a:gd name="T9" fmla="*/ 0 h 43"/>
                <a:gd name="T10" fmla="*/ 546 w 546"/>
                <a:gd name="T11" fmla="*/ 22 h 43"/>
                <a:gd name="T12" fmla="*/ 524 w 546"/>
                <a:gd name="T13" fmla="*/ 43 h 43"/>
                <a:gd name="T14" fmla="*/ 21 w 546"/>
                <a:gd name="T15" fmla="*/ 9 h 43"/>
                <a:gd name="T16" fmla="*/ 9 w 546"/>
                <a:gd name="T17" fmla="*/ 22 h 43"/>
                <a:gd name="T18" fmla="*/ 21 w 546"/>
                <a:gd name="T19" fmla="*/ 34 h 43"/>
                <a:gd name="T20" fmla="*/ 524 w 546"/>
                <a:gd name="T21" fmla="*/ 34 h 43"/>
                <a:gd name="T22" fmla="*/ 537 w 546"/>
                <a:gd name="T23" fmla="*/ 22 h 43"/>
                <a:gd name="T24" fmla="*/ 524 w 546"/>
                <a:gd name="T25" fmla="*/ 9 h 43"/>
                <a:gd name="T26" fmla="*/ 21 w 546"/>
                <a:gd name="T27"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6" h="43">
                  <a:moveTo>
                    <a:pt x="524" y="43"/>
                  </a:moveTo>
                  <a:cubicBezTo>
                    <a:pt x="21" y="43"/>
                    <a:pt x="21" y="43"/>
                    <a:pt x="21" y="43"/>
                  </a:cubicBezTo>
                  <a:cubicBezTo>
                    <a:pt x="9" y="43"/>
                    <a:pt x="0" y="34"/>
                    <a:pt x="0" y="22"/>
                  </a:cubicBezTo>
                  <a:cubicBezTo>
                    <a:pt x="0" y="10"/>
                    <a:pt x="9" y="0"/>
                    <a:pt x="21" y="0"/>
                  </a:cubicBezTo>
                  <a:cubicBezTo>
                    <a:pt x="524" y="0"/>
                    <a:pt x="524" y="0"/>
                    <a:pt x="524" y="0"/>
                  </a:cubicBezTo>
                  <a:cubicBezTo>
                    <a:pt x="536" y="0"/>
                    <a:pt x="546" y="10"/>
                    <a:pt x="546" y="22"/>
                  </a:cubicBezTo>
                  <a:cubicBezTo>
                    <a:pt x="546" y="34"/>
                    <a:pt x="536" y="43"/>
                    <a:pt x="524" y="43"/>
                  </a:cubicBezTo>
                  <a:close/>
                  <a:moveTo>
                    <a:pt x="21" y="9"/>
                  </a:moveTo>
                  <a:cubicBezTo>
                    <a:pt x="14" y="9"/>
                    <a:pt x="9" y="15"/>
                    <a:pt x="9" y="22"/>
                  </a:cubicBezTo>
                  <a:cubicBezTo>
                    <a:pt x="9" y="29"/>
                    <a:pt x="14" y="34"/>
                    <a:pt x="21" y="34"/>
                  </a:cubicBezTo>
                  <a:cubicBezTo>
                    <a:pt x="524" y="34"/>
                    <a:pt x="524" y="34"/>
                    <a:pt x="524" y="34"/>
                  </a:cubicBezTo>
                  <a:cubicBezTo>
                    <a:pt x="531" y="34"/>
                    <a:pt x="537" y="29"/>
                    <a:pt x="537" y="22"/>
                  </a:cubicBezTo>
                  <a:cubicBezTo>
                    <a:pt x="537" y="15"/>
                    <a:pt x="531" y="9"/>
                    <a:pt x="524" y="9"/>
                  </a:cubicBezTo>
                  <a:lnTo>
                    <a:pt x="21" y="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1" name="Freeform 10"/>
            <p:cNvSpPr>
              <a:spLocks noEditPoints="1"/>
            </p:cNvSpPr>
            <p:nvPr userDrawn="1"/>
          </p:nvSpPr>
          <p:spPr bwMode="auto">
            <a:xfrm>
              <a:off x="9981130" y="1481563"/>
              <a:ext cx="351462" cy="389150"/>
            </a:xfrm>
            <a:custGeom>
              <a:avLst/>
              <a:gdLst>
                <a:gd name="T0" fmla="*/ 71 w 170"/>
                <a:gd name="T1" fmla="*/ 188 h 188"/>
                <a:gd name="T2" fmla="*/ 56 w 170"/>
                <a:gd name="T3" fmla="*/ 181 h 188"/>
                <a:gd name="T4" fmla="*/ 50 w 170"/>
                <a:gd name="T5" fmla="*/ 166 h 188"/>
                <a:gd name="T6" fmla="*/ 56 w 170"/>
                <a:gd name="T7" fmla="*/ 151 h 188"/>
                <a:gd name="T8" fmla="*/ 92 w 170"/>
                <a:gd name="T9" fmla="*/ 115 h 188"/>
                <a:gd name="T10" fmla="*/ 22 w 170"/>
                <a:gd name="T11" fmla="*/ 115 h 188"/>
                <a:gd name="T12" fmla="*/ 0 w 170"/>
                <a:gd name="T13" fmla="*/ 94 h 188"/>
                <a:gd name="T14" fmla="*/ 22 w 170"/>
                <a:gd name="T15" fmla="*/ 72 h 188"/>
                <a:gd name="T16" fmla="*/ 92 w 170"/>
                <a:gd name="T17" fmla="*/ 72 h 188"/>
                <a:gd name="T18" fmla="*/ 56 w 170"/>
                <a:gd name="T19" fmla="*/ 37 h 188"/>
                <a:gd name="T20" fmla="*/ 50 w 170"/>
                <a:gd name="T21" fmla="*/ 21 h 188"/>
                <a:gd name="T22" fmla="*/ 56 w 170"/>
                <a:gd name="T23" fmla="*/ 6 h 188"/>
                <a:gd name="T24" fmla="*/ 71 w 170"/>
                <a:gd name="T25" fmla="*/ 0 h 188"/>
                <a:gd name="T26" fmla="*/ 87 w 170"/>
                <a:gd name="T27" fmla="*/ 6 h 188"/>
                <a:gd name="T28" fmla="*/ 159 w 170"/>
                <a:gd name="T29" fmla="*/ 79 h 188"/>
                <a:gd name="T30" fmla="*/ 162 w 170"/>
                <a:gd name="T31" fmla="*/ 81 h 188"/>
                <a:gd name="T32" fmla="*/ 170 w 170"/>
                <a:gd name="T33" fmla="*/ 94 h 188"/>
                <a:gd name="T34" fmla="*/ 162 w 170"/>
                <a:gd name="T35" fmla="*/ 107 h 188"/>
                <a:gd name="T36" fmla="*/ 159 w 170"/>
                <a:gd name="T37" fmla="*/ 109 h 188"/>
                <a:gd name="T38" fmla="*/ 87 w 170"/>
                <a:gd name="T39" fmla="*/ 181 h 188"/>
                <a:gd name="T40" fmla="*/ 71 w 170"/>
                <a:gd name="T41" fmla="*/ 188 h 188"/>
                <a:gd name="T42" fmla="*/ 22 w 170"/>
                <a:gd name="T43" fmla="*/ 81 h 188"/>
                <a:gd name="T44" fmla="*/ 9 w 170"/>
                <a:gd name="T45" fmla="*/ 94 h 188"/>
                <a:gd name="T46" fmla="*/ 22 w 170"/>
                <a:gd name="T47" fmla="*/ 106 h 188"/>
                <a:gd name="T48" fmla="*/ 113 w 170"/>
                <a:gd name="T49" fmla="*/ 106 h 188"/>
                <a:gd name="T50" fmla="*/ 63 w 170"/>
                <a:gd name="T51" fmla="*/ 157 h 188"/>
                <a:gd name="T52" fmla="*/ 59 w 170"/>
                <a:gd name="T53" fmla="*/ 166 h 188"/>
                <a:gd name="T54" fmla="*/ 63 w 170"/>
                <a:gd name="T55" fmla="*/ 175 h 188"/>
                <a:gd name="T56" fmla="*/ 80 w 170"/>
                <a:gd name="T57" fmla="*/ 175 h 188"/>
                <a:gd name="T58" fmla="*/ 153 w 170"/>
                <a:gd name="T59" fmla="*/ 103 h 188"/>
                <a:gd name="T60" fmla="*/ 156 w 170"/>
                <a:gd name="T61" fmla="*/ 100 h 188"/>
                <a:gd name="T62" fmla="*/ 161 w 170"/>
                <a:gd name="T63" fmla="*/ 94 h 188"/>
                <a:gd name="T64" fmla="*/ 156 w 170"/>
                <a:gd name="T65" fmla="*/ 88 h 188"/>
                <a:gd name="T66" fmla="*/ 153 w 170"/>
                <a:gd name="T67" fmla="*/ 85 h 188"/>
                <a:gd name="T68" fmla="*/ 80 w 170"/>
                <a:gd name="T69" fmla="*/ 12 h 188"/>
                <a:gd name="T70" fmla="*/ 63 w 170"/>
                <a:gd name="T71" fmla="*/ 12 h 188"/>
                <a:gd name="T72" fmla="*/ 59 w 170"/>
                <a:gd name="T73" fmla="*/ 21 h 188"/>
                <a:gd name="T74" fmla="*/ 63 w 170"/>
                <a:gd name="T75" fmla="*/ 30 h 188"/>
                <a:gd name="T76" fmla="*/ 113 w 170"/>
                <a:gd name="T77" fmla="*/ 81 h 188"/>
                <a:gd name="T78" fmla="*/ 22 w 170"/>
                <a:gd name="T7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0" h="188">
                  <a:moveTo>
                    <a:pt x="71" y="188"/>
                  </a:moveTo>
                  <a:cubicBezTo>
                    <a:pt x="66" y="188"/>
                    <a:pt x="60" y="185"/>
                    <a:pt x="56" y="181"/>
                  </a:cubicBezTo>
                  <a:cubicBezTo>
                    <a:pt x="52" y="177"/>
                    <a:pt x="50" y="172"/>
                    <a:pt x="50" y="166"/>
                  </a:cubicBezTo>
                  <a:cubicBezTo>
                    <a:pt x="50" y="160"/>
                    <a:pt x="52" y="155"/>
                    <a:pt x="56" y="151"/>
                  </a:cubicBezTo>
                  <a:cubicBezTo>
                    <a:pt x="92" y="115"/>
                    <a:pt x="92" y="115"/>
                    <a:pt x="92" y="115"/>
                  </a:cubicBezTo>
                  <a:cubicBezTo>
                    <a:pt x="22" y="115"/>
                    <a:pt x="22" y="115"/>
                    <a:pt x="22" y="115"/>
                  </a:cubicBezTo>
                  <a:cubicBezTo>
                    <a:pt x="12" y="115"/>
                    <a:pt x="0" y="110"/>
                    <a:pt x="0" y="94"/>
                  </a:cubicBezTo>
                  <a:cubicBezTo>
                    <a:pt x="0" y="78"/>
                    <a:pt x="12" y="72"/>
                    <a:pt x="22" y="72"/>
                  </a:cubicBezTo>
                  <a:cubicBezTo>
                    <a:pt x="92" y="72"/>
                    <a:pt x="92" y="72"/>
                    <a:pt x="92" y="72"/>
                  </a:cubicBezTo>
                  <a:cubicBezTo>
                    <a:pt x="56" y="37"/>
                    <a:pt x="56" y="37"/>
                    <a:pt x="56" y="37"/>
                  </a:cubicBezTo>
                  <a:cubicBezTo>
                    <a:pt x="52" y="33"/>
                    <a:pt x="50" y="27"/>
                    <a:pt x="50" y="21"/>
                  </a:cubicBezTo>
                  <a:cubicBezTo>
                    <a:pt x="50" y="16"/>
                    <a:pt x="52" y="10"/>
                    <a:pt x="56" y="6"/>
                  </a:cubicBezTo>
                  <a:cubicBezTo>
                    <a:pt x="60" y="2"/>
                    <a:pt x="66" y="0"/>
                    <a:pt x="71" y="0"/>
                  </a:cubicBezTo>
                  <a:cubicBezTo>
                    <a:pt x="77" y="0"/>
                    <a:pt x="83" y="2"/>
                    <a:pt x="87" y="6"/>
                  </a:cubicBezTo>
                  <a:cubicBezTo>
                    <a:pt x="159" y="79"/>
                    <a:pt x="159" y="79"/>
                    <a:pt x="159" y="79"/>
                  </a:cubicBezTo>
                  <a:cubicBezTo>
                    <a:pt x="160" y="79"/>
                    <a:pt x="161" y="80"/>
                    <a:pt x="162" y="81"/>
                  </a:cubicBezTo>
                  <a:cubicBezTo>
                    <a:pt x="165" y="84"/>
                    <a:pt x="170" y="88"/>
                    <a:pt x="170" y="94"/>
                  </a:cubicBezTo>
                  <a:cubicBezTo>
                    <a:pt x="170" y="99"/>
                    <a:pt x="165" y="103"/>
                    <a:pt x="162" y="107"/>
                  </a:cubicBezTo>
                  <a:cubicBezTo>
                    <a:pt x="161" y="108"/>
                    <a:pt x="160" y="108"/>
                    <a:pt x="159" y="109"/>
                  </a:cubicBezTo>
                  <a:cubicBezTo>
                    <a:pt x="87" y="181"/>
                    <a:pt x="87" y="181"/>
                    <a:pt x="87" y="181"/>
                  </a:cubicBezTo>
                  <a:cubicBezTo>
                    <a:pt x="83" y="185"/>
                    <a:pt x="77" y="188"/>
                    <a:pt x="71" y="188"/>
                  </a:cubicBezTo>
                  <a:close/>
                  <a:moveTo>
                    <a:pt x="22" y="81"/>
                  </a:moveTo>
                  <a:cubicBezTo>
                    <a:pt x="17" y="81"/>
                    <a:pt x="9" y="83"/>
                    <a:pt x="9" y="94"/>
                  </a:cubicBezTo>
                  <a:cubicBezTo>
                    <a:pt x="9" y="105"/>
                    <a:pt x="17" y="106"/>
                    <a:pt x="22" y="106"/>
                  </a:cubicBezTo>
                  <a:cubicBezTo>
                    <a:pt x="113" y="106"/>
                    <a:pt x="113" y="106"/>
                    <a:pt x="113" y="106"/>
                  </a:cubicBezTo>
                  <a:cubicBezTo>
                    <a:pt x="63" y="157"/>
                    <a:pt x="63" y="157"/>
                    <a:pt x="63" y="157"/>
                  </a:cubicBezTo>
                  <a:cubicBezTo>
                    <a:pt x="60" y="160"/>
                    <a:pt x="59" y="163"/>
                    <a:pt x="59" y="166"/>
                  </a:cubicBezTo>
                  <a:cubicBezTo>
                    <a:pt x="59" y="169"/>
                    <a:pt x="60" y="173"/>
                    <a:pt x="63" y="175"/>
                  </a:cubicBezTo>
                  <a:cubicBezTo>
                    <a:pt x="67" y="180"/>
                    <a:pt x="76" y="180"/>
                    <a:pt x="80" y="175"/>
                  </a:cubicBezTo>
                  <a:cubicBezTo>
                    <a:pt x="153" y="103"/>
                    <a:pt x="153" y="103"/>
                    <a:pt x="153" y="103"/>
                  </a:cubicBezTo>
                  <a:cubicBezTo>
                    <a:pt x="154" y="102"/>
                    <a:pt x="155" y="101"/>
                    <a:pt x="156" y="100"/>
                  </a:cubicBezTo>
                  <a:cubicBezTo>
                    <a:pt x="157" y="98"/>
                    <a:pt x="161" y="95"/>
                    <a:pt x="161" y="94"/>
                  </a:cubicBezTo>
                  <a:cubicBezTo>
                    <a:pt x="161" y="92"/>
                    <a:pt x="157" y="89"/>
                    <a:pt x="156" y="88"/>
                  </a:cubicBezTo>
                  <a:cubicBezTo>
                    <a:pt x="155" y="87"/>
                    <a:pt x="154" y="86"/>
                    <a:pt x="153" y="85"/>
                  </a:cubicBezTo>
                  <a:cubicBezTo>
                    <a:pt x="80" y="12"/>
                    <a:pt x="80" y="12"/>
                    <a:pt x="80" y="12"/>
                  </a:cubicBezTo>
                  <a:cubicBezTo>
                    <a:pt x="76" y="8"/>
                    <a:pt x="67" y="8"/>
                    <a:pt x="63" y="12"/>
                  </a:cubicBezTo>
                  <a:cubicBezTo>
                    <a:pt x="60" y="15"/>
                    <a:pt x="59" y="18"/>
                    <a:pt x="59" y="21"/>
                  </a:cubicBezTo>
                  <a:cubicBezTo>
                    <a:pt x="59" y="25"/>
                    <a:pt x="60" y="28"/>
                    <a:pt x="63" y="30"/>
                  </a:cubicBezTo>
                  <a:cubicBezTo>
                    <a:pt x="113" y="81"/>
                    <a:pt x="113" y="81"/>
                    <a:pt x="113" y="81"/>
                  </a:cubicBezTo>
                  <a:lnTo>
                    <a:pt x="22" y="8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2" name="Freeform 11"/>
            <p:cNvSpPr>
              <a:spLocks noEditPoints="1"/>
            </p:cNvSpPr>
            <p:nvPr userDrawn="1"/>
          </p:nvSpPr>
          <p:spPr bwMode="auto">
            <a:xfrm>
              <a:off x="8730417" y="1630562"/>
              <a:ext cx="88523" cy="89399"/>
            </a:xfrm>
            <a:custGeom>
              <a:avLst/>
              <a:gdLst>
                <a:gd name="T0" fmla="*/ 21 w 43"/>
                <a:gd name="T1" fmla="*/ 43 h 43"/>
                <a:gd name="T2" fmla="*/ 0 w 43"/>
                <a:gd name="T3" fmla="*/ 22 h 43"/>
                <a:gd name="T4" fmla="*/ 21 w 43"/>
                <a:gd name="T5" fmla="*/ 0 h 43"/>
                <a:gd name="T6" fmla="*/ 43 w 43"/>
                <a:gd name="T7" fmla="*/ 22 h 43"/>
                <a:gd name="T8" fmla="*/ 21 w 43"/>
                <a:gd name="T9" fmla="*/ 43 h 43"/>
                <a:gd name="T10" fmla="*/ 21 w 43"/>
                <a:gd name="T11" fmla="*/ 9 h 43"/>
                <a:gd name="T12" fmla="*/ 9 w 43"/>
                <a:gd name="T13" fmla="*/ 22 h 43"/>
                <a:gd name="T14" fmla="*/ 21 w 43"/>
                <a:gd name="T15" fmla="*/ 34 h 43"/>
                <a:gd name="T16" fmla="*/ 34 w 43"/>
                <a:gd name="T17" fmla="*/ 22 h 43"/>
                <a:gd name="T18" fmla="*/ 21 w 43"/>
                <a:gd name="T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43"/>
                  </a:moveTo>
                  <a:cubicBezTo>
                    <a:pt x="9" y="43"/>
                    <a:pt x="0" y="34"/>
                    <a:pt x="0" y="22"/>
                  </a:cubicBezTo>
                  <a:cubicBezTo>
                    <a:pt x="0" y="10"/>
                    <a:pt x="9" y="0"/>
                    <a:pt x="21" y="0"/>
                  </a:cubicBezTo>
                  <a:cubicBezTo>
                    <a:pt x="33" y="0"/>
                    <a:pt x="43" y="10"/>
                    <a:pt x="43" y="22"/>
                  </a:cubicBezTo>
                  <a:cubicBezTo>
                    <a:pt x="43" y="34"/>
                    <a:pt x="33" y="43"/>
                    <a:pt x="21" y="43"/>
                  </a:cubicBezTo>
                  <a:close/>
                  <a:moveTo>
                    <a:pt x="21" y="9"/>
                  </a:moveTo>
                  <a:cubicBezTo>
                    <a:pt x="14" y="9"/>
                    <a:pt x="9" y="15"/>
                    <a:pt x="9" y="22"/>
                  </a:cubicBezTo>
                  <a:cubicBezTo>
                    <a:pt x="9" y="29"/>
                    <a:pt x="14" y="34"/>
                    <a:pt x="21" y="34"/>
                  </a:cubicBezTo>
                  <a:cubicBezTo>
                    <a:pt x="28" y="34"/>
                    <a:pt x="34" y="29"/>
                    <a:pt x="34" y="22"/>
                  </a:cubicBezTo>
                  <a:cubicBezTo>
                    <a:pt x="34" y="15"/>
                    <a:pt x="28" y="9"/>
                    <a:pt x="21" y="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63" name="Combined White Arrows"/>
          <p:cNvGrpSpPr/>
          <p:nvPr/>
        </p:nvGrpSpPr>
        <p:grpSpPr>
          <a:xfrm>
            <a:off x="8278981" y="4901354"/>
            <a:ext cx="1998859" cy="973653"/>
            <a:chOff x="8578788" y="1196393"/>
            <a:chExt cx="1998338" cy="973653"/>
          </a:xfrm>
        </p:grpSpPr>
        <p:grpSp>
          <p:nvGrpSpPr>
            <p:cNvPr id="65" name="Big White Arrow"/>
            <p:cNvGrpSpPr/>
            <p:nvPr userDrawn="1"/>
          </p:nvGrpSpPr>
          <p:grpSpPr>
            <a:xfrm>
              <a:off x="8578788" y="1196393"/>
              <a:ext cx="1998338" cy="386520"/>
              <a:chOff x="8578788" y="1227389"/>
              <a:chExt cx="1998338" cy="386520"/>
            </a:xfrm>
          </p:grpSpPr>
          <p:sp>
            <p:nvSpPr>
              <p:cNvPr id="70" name="Freeform 6"/>
              <p:cNvSpPr>
                <a:spLocks noEditPoints="1"/>
              </p:cNvSpPr>
              <p:nvPr userDrawn="1"/>
            </p:nvSpPr>
            <p:spPr bwMode="auto">
              <a:xfrm>
                <a:off x="8680458" y="1376388"/>
                <a:ext cx="184057" cy="88523"/>
              </a:xfrm>
              <a:custGeom>
                <a:avLst/>
                <a:gdLst>
                  <a:gd name="T0" fmla="*/ 68 w 89"/>
                  <a:gd name="T1" fmla="*/ 43 h 43"/>
                  <a:gd name="T2" fmla="*/ 22 w 89"/>
                  <a:gd name="T3" fmla="*/ 43 h 43"/>
                  <a:gd name="T4" fmla="*/ 0 w 89"/>
                  <a:gd name="T5" fmla="*/ 21 h 43"/>
                  <a:gd name="T6" fmla="*/ 22 w 89"/>
                  <a:gd name="T7" fmla="*/ 0 h 43"/>
                  <a:gd name="T8" fmla="*/ 68 w 89"/>
                  <a:gd name="T9" fmla="*/ 0 h 43"/>
                  <a:gd name="T10" fmla="*/ 89 w 89"/>
                  <a:gd name="T11" fmla="*/ 21 h 43"/>
                  <a:gd name="T12" fmla="*/ 68 w 89"/>
                  <a:gd name="T13" fmla="*/ 43 h 43"/>
                  <a:gd name="T14" fmla="*/ 22 w 89"/>
                  <a:gd name="T15" fmla="*/ 9 h 43"/>
                  <a:gd name="T16" fmla="*/ 9 w 89"/>
                  <a:gd name="T17" fmla="*/ 21 h 43"/>
                  <a:gd name="T18" fmla="*/ 22 w 89"/>
                  <a:gd name="T19" fmla="*/ 34 h 43"/>
                  <a:gd name="T20" fmla="*/ 68 w 89"/>
                  <a:gd name="T21" fmla="*/ 34 h 43"/>
                  <a:gd name="T22" fmla="*/ 80 w 89"/>
                  <a:gd name="T23" fmla="*/ 21 h 43"/>
                  <a:gd name="T24" fmla="*/ 68 w 89"/>
                  <a:gd name="T25" fmla="*/ 9 h 43"/>
                  <a:gd name="T26" fmla="*/ 22 w 89"/>
                  <a:gd name="T27"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43">
                    <a:moveTo>
                      <a:pt x="68" y="43"/>
                    </a:moveTo>
                    <a:cubicBezTo>
                      <a:pt x="22" y="43"/>
                      <a:pt x="22" y="43"/>
                      <a:pt x="22" y="43"/>
                    </a:cubicBezTo>
                    <a:cubicBezTo>
                      <a:pt x="10" y="43"/>
                      <a:pt x="0" y="33"/>
                      <a:pt x="0" y="21"/>
                    </a:cubicBezTo>
                    <a:cubicBezTo>
                      <a:pt x="0" y="10"/>
                      <a:pt x="10" y="0"/>
                      <a:pt x="22" y="0"/>
                    </a:cubicBezTo>
                    <a:cubicBezTo>
                      <a:pt x="68" y="0"/>
                      <a:pt x="68" y="0"/>
                      <a:pt x="68" y="0"/>
                    </a:cubicBezTo>
                    <a:cubicBezTo>
                      <a:pt x="80" y="0"/>
                      <a:pt x="89" y="10"/>
                      <a:pt x="89" y="21"/>
                    </a:cubicBezTo>
                    <a:cubicBezTo>
                      <a:pt x="89" y="33"/>
                      <a:pt x="80" y="43"/>
                      <a:pt x="68" y="43"/>
                    </a:cubicBezTo>
                    <a:close/>
                    <a:moveTo>
                      <a:pt x="22" y="9"/>
                    </a:moveTo>
                    <a:cubicBezTo>
                      <a:pt x="15" y="9"/>
                      <a:pt x="9" y="14"/>
                      <a:pt x="9" y="21"/>
                    </a:cubicBezTo>
                    <a:cubicBezTo>
                      <a:pt x="9" y="28"/>
                      <a:pt x="15" y="34"/>
                      <a:pt x="22" y="34"/>
                    </a:cubicBezTo>
                    <a:cubicBezTo>
                      <a:pt x="68" y="34"/>
                      <a:pt x="68" y="34"/>
                      <a:pt x="68" y="34"/>
                    </a:cubicBezTo>
                    <a:cubicBezTo>
                      <a:pt x="75" y="34"/>
                      <a:pt x="80" y="28"/>
                      <a:pt x="80" y="21"/>
                    </a:cubicBezTo>
                    <a:cubicBezTo>
                      <a:pt x="80" y="14"/>
                      <a:pt x="75" y="9"/>
                      <a:pt x="68" y="9"/>
                    </a:cubicBezTo>
                    <a:lnTo>
                      <a:pt x="22"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1" name="Freeform 7"/>
              <p:cNvSpPr>
                <a:spLocks noEditPoints="1"/>
              </p:cNvSpPr>
              <p:nvPr userDrawn="1"/>
            </p:nvSpPr>
            <p:spPr bwMode="auto">
              <a:xfrm>
                <a:off x="8883797" y="1227389"/>
                <a:ext cx="1693329" cy="386520"/>
              </a:xfrm>
              <a:custGeom>
                <a:avLst/>
                <a:gdLst>
                  <a:gd name="T0" fmla="*/ 719 w 818"/>
                  <a:gd name="T1" fmla="*/ 187 h 187"/>
                  <a:gd name="T2" fmla="*/ 704 w 818"/>
                  <a:gd name="T3" fmla="*/ 181 h 187"/>
                  <a:gd name="T4" fmla="*/ 704 w 818"/>
                  <a:gd name="T5" fmla="*/ 151 h 187"/>
                  <a:gd name="T6" fmla="*/ 740 w 818"/>
                  <a:gd name="T7" fmla="*/ 115 h 187"/>
                  <a:gd name="T8" fmla="*/ 22 w 818"/>
                  <a:gd name="T9" fmla="*/ 115 h 187"/>
                  <a:gd name="T10" fmla="*/ 0 w 818"/>
                  <a:gd name="T11" fmla="*/ 93 h 187"/>
                  <a:gd name="T12" fmla="*/ 22 w 818"/>
                  <a:gd name="T13" fmla="*/ 72 h 187"/>
                  <a:gd name="T14" fmla="*/ 740 w 818"/>
                  <a:gd name="T15" fmla="*/ 72 h 187"/>
                  <a:gd name="T16" fmla="*/ 704 w 818"/>
                  <a:gd name="T17" fmla="*/ 36 h 187"/>
                  <a:gd name="T18" fmla="*/ 698 w 818"/>
                  <a:gd name="T19" fmla="*/ 21 h 187"/>
                  <a:gd name="T20" fmla="*/ 704 w 818"/>
                  <a:gd name="T21" fmla="*/ 6 h 187"/>
                  <a:gd name="T22" fmla="*/ 719 w 818"/>
                  <a:gd name="T23" fmla="*/ 0 h 187"/>
                  <a:gd name="T24" fmla="*/ 735 w 818"/>
                  <a:gd name="T25" fmla="*/ 6 h 187"/>
                  <a:gd name="T26" fmla="*/ 807 w 818"/>
                  <a:gd name="T27" fmla="*/ 78 h 187"/>
                  <a:gd name="T28" fmla="*/ 810 w 818"/>
                  <a:gd name="T29" fmla="*/ 81 h 187"/>
                  <a:gd name="T30" fmla="*/ 818 w 818"/>
                  <a:gd name="T31" fmla="*/ 93 h 187"/>
                  <a:gd name="T32" fmla="*/ 810 w 818"/>
                  <a:gd name="T33" fmla="*/ 106 h 187"/>
                  <a:gd name="T34" fmla="*/ 807 w 818"/>
                  <a:gd name="T35" fmla="*/ 109 h 187"/>
                  <a:gd name="T36" fmla="*/ 735 w 818"/>
                  <a:gd name="T37" fmla="*/ 181 h 187"/>
                  <a:gd name="T38" fmla="*/ 719 w 818"/>
                  <a:gd name="T39" fmla="*/ 187 h 187"/>
                  <a:gd name="T40" fmla="*/ 22 w 818"/>
                  <a:gd name="T41" fmla="*/ 81 h 187"/>
                  <a:gd name="T42" fmla="*/ 9 w 818"/>
                  <a:gd name="T43" fmla="*/ 93 h 187"/>
                  <a:gd name="T44" fmla="*/ 22 w 818"/>
                  <a:gd name="T45" fmla="*/ 106 h 187"/>
                  <a:gd name="T46" fmla="*/ 761 w 818"/>
                  <a:gd name="T47" fmla="*/ 106 h 187"/>
                  <a:gd name="T48" fmla="*/ 710 w 818"/>
                  <a:gd name="T49" fmla="*/ 157 h 187"/>
                  <a:gd name="T50" fmla="*/ 710 w 818"/>
                  <a:gd name="T51" fmla="*/ 175 h 187"/>
                  <a:gd name="T52" fmla="*/ 728 w 818"/>
                  <a:gd name="T53" fmla="*/ 175 h 187"/>
                  <a:gd name="T54" fmla="*/ 801 w 818"/>
                  <a:gd name="T55" fmla="*/ 102 h 187"/>
                  <a:gd name="T56" fmla="*/ 804 w 818"/>
                  <a:gd name="T57" fmla="*/ 100 h 187"/>
                  <a:gd name="T58" fmla="*/ 809 w 818"/>
                  <a:gd name="T59" fmla="*/ 93 h 187"/>
                  <a:gd name="T60" fmla="*/ 804 w 818"/>
                  <a:gd name="T61" fmla="*/ 87 h 187"/>
                  <a:gd name="T62" fmla="*/ 801 w 818"/>
                  <a:gd name="T63" fmla="*/ 85 h 187"/>
                  <a:gd name="T64" fmla="*/ 728 w 818"/>
                  <a:gd name="T65" fmla="*/ 12 h 187"/>
                  <a:gd name="T66" fmla="*/ 710 w 818"/>
                  <a:gd name="T67" fmla="*/ 12 h 187"/>
                  <a:gd name="T68" fmla="*/ 707 w 818"/>
                  <a:gd name="T69" fmla="*/ 21 h 187"/>
                  <a:gd name="T70" fmla="*/ 710 w 818"/>
                  <a:gd name="T71" fmla="*/ 30 h 187"/>
                  <a:gd name="T72" fmla="*/ 761 w 818"/>
                  <a:gd name="T73" fmla="*/ 81 h 187"/>
                  <a:gd name="T74" fmla="*/ 22 w 818"/>
                  <a:gd name="T75" fmla="*/ 8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8" h="187">
                    <a:moveTo>
                      <a:pt x="719" y="187"/>
                    </a:moveTo>
                    <a:cubicBezTo>
                      <a:pt x="714" y="187"/>
                      <a:pt x="708" y="185"/>
                      <a:pt x="704" y="181"/>
                    </a:cubicBezTo>
                    <a:cubicBezTo>
                      <a:pt x="696" y="173"/>
                      <a:pt x="696" y="159"/>
                      <a:pt x="704" y="151"/>
                    </a:cubicBezTo>
                    <a:cubicBezTo>
                      <a:pt x="740" y="115"/>
                      <a:pt x="740" y="115"/>
                      <a:pt x="740" y="115"/>
                    </a:cubicBezTo>
                    <a:cubicBezTo>
                      <a:pt x="22" y="115"/>
                      <a:pt x="22" y="115"/>
                      <a:pt x="22" y="115"/>
                    </a:cubicBezTo>
                    <a:cubicBezTo>
                      <a:pt x="12" y="115"/>
                      <a:pt x="0" y="109"/>
                      <a:pt x="0" y="93"/>
                    </a:cubicBezTo>
                    <a:cubicBezTo>
                      <a:pt x="0" y="78"/>
                      <a:pt x="12" y="72"/>
                      <a:pt x="22" y="72"/>
                    </a:cubicBezTo>
                    <a:cubicBezTo>
                      <a:pt x="740" y="72"/>
                      <a:pt x="740" y="72"/>
                      <a:pt x="740" y="72"/>
                    </a:cubicBezTo>
                    <a:cubicBezTo>
                      <a:pt x="704" y="36"/>
                      <a:pt x="704" y="36"/>
                      <a:pt x="704" y="36"/>
                    </a:cubicBezTo>
                    <a:cubicBezTo>
                      <a:pt x="700" y="32"/>
                      <a:pt x="698" y="27"/>
                      <a:pt x="698" y="21"/>
                    </a:cubicBezTo>
                    <a:cubicBezTo>
                      <a:pt x="698" y="15"/>
                      <a:pt x="700" y="10"/>
                      <a:pt x="704" y="6"/>
                    </a:cubicBezTo>
                    <a:cubicBezTo>
                      <a:pt x="708" y="2"/>
                      <a:pt x="714" y="0"/>
                      <a:pt x="719" y="0"/>
                    </a:cubicBezTo>
                    <a:cubicBezTo>
                      <a:pt x="725" y="0"/>
                      <a:pt x="731" y="2"/>
                      <a:pt x="735" y="6"/>
                    </a:cubicBezTo>
                    <a:cubicBezTo>
                      <a:pt x="807" y="78"/>
                      <a:pt x="807" y="78"/>
                      <a:pt x="807" y="78"/>
                    </a:cubicBezTo>
                    <a:cubicBezTo>
                      <a:pt x="808" y="79"/>
                      <a:pt x="809" y="80"/>
                      <a:pt x="810" y="81"/>
                    </a:cubicBezTo>
                    <a:cubicBezTo>
                      <a:pt x="814" y="84"/>
                      <a:pt x="818" y="88"/>
                      <a:pt x="818" y="93"/>
                    </a:cubicBezTo>
                    <a:cubicBezTo>
                      <a:pt x="818" y="99"/>
                      <a:pt x="813" y="103"/>
                      <a:pt x="810" y="106"/>
                    </a:cubicBezTo>
                    <a:cubicBezTo>
                      <a:pt x="809" y="107"/>
                      <a:pt x="808" y="108"/>
                      <a:pt x="807" y="109"/>
                    </a:cubicBezTo>
                    <a:cubicBezTo>
                      <a:pt x="735" y="181"/>
                      <a:pt x="735" y="181"/>
                      <a:pt x="735" y="181"/>
                    </a:cubicBezTo>
                    <a:cubicBezTo>
                      <a:pt x="731" y="185"/>
                      <a:pt x="725" y="187"/>
                      <a:pt x="719" y="187"/>
                    </a:cubicBezTo>
                    <a:close/>
                    <a:moveTo>
                      <a:pt x="22" y="81"/>
                    </a:moveTo>
                    <a:cubicBezTo>
                      <a:pt x="17" y="81"/>
                      <a:pt x="9" y="82"/>
                      <a:pt x="9" y="93"/>
                    </a:cubicBezTo>
                    <a:cubicBezTo>
                      <a:pt x="9" y="104"/>
                      <a:pt x="17" y="106"/>
                      <a:pt x="22" y="106"/>
                    </a:cubicBezTo>
                    <a:cubicBezTo>
                      <a:pt x="761" y="106"/>
                      <a:pt x="761" y="106"/>
                      <a:pt x="761" y="106"/>
                    </a:cubicBezTo>
                    <a:cubicBezTo>
                      <a:pt x="710" y="157"/>
                      <a:pt x="710" y="157"/>
                      <a:pt x="710" y="157"/>
                    </a:cubicBezTo>
                    <a:cubicBezTo>
                      <a:pt x="706" y="162"/>
                      <a:pt x="706" y="170"/>
                      <a:pt x="710" y="175"/>
                    </a:cubicBezTo>
                    <a:cubicBezTo>
                      <a:pt x="715" y="179"/>
                      <a:pt x="724" y="179"/>
                      <a:pt x="728" y="175"/>
                    </a:cubicBezTo>
                    <a:cubicBezTo>
                      <a:pt x="801" y="102"/>
                      <a:pt x="801" y="102"/>
                      <a:pt x="801" y="102"/>
                    </a:cubicBezTo>
                    <a:cubicBezTo>
                      <a:pt x="802" y="101"/>
                      <a:pt x="803" y="101"/>
                      <a:pt x="804" y="100"/>
                    </a:cubicBezTo>
                    <a:cubicBezTo>
                      <a:pt x="805" y="98"/>
                      <a:pt x="809" y="95"/>
                      <a:pt x="809" y="93"/>
                    </a:cubicBezTo>
                    <a:cubicBezTo>
                      <a:pt x="809" y="92"/>
                      <a:pt x="805" y="89"/>
                      <a:pt x="804" y="87"/>
                    </a:cubicBezTo>
                    <a:cubicBezTo>
                      <a:pt x="803" y="86"/>
                      <a:pt x="802" y="85"/>
                      <a:pt x="801" y="85"/>
                    </a:cubicBezTo>
                    <a:cubicBezTo>
                      <a:pt x="728" y="12"/>
                      <a:pt x="728" y="12"/>
                      <a:pt x="728" y="12"/>
                    </a:cubicBezTo>
                    <a:cubicBezTo>
                      <a:pt x="724" y="7"/>
                      <a:pt x="715" y="7"/>
                      <a:pt x="710" y="12"/>
                    </a:cubicBezTo>
                    <a:cubicBezTo>
                      <a:pt x="708" y="15"/>
                      <a:pt x="707" y="18"/>
                      <a:pt x="707" y="21"/>
                    </a:cubicBezTo>
                    <a:cubicBezTo>
                      <a:pt x="707" y="24"/>
                      <a:pt x="708" y="28"/>
                      <a:pt x="710" y="30"/>
                    </a:cubicBezTo>
                    <a:cubicBezTo>
                      <a:pt x="761" y="81"/>
                      <a:pt x="761" y="81"/>
                      <a:pt x="761" y="81"/>
                    </a:cubicBezTo>
                    <a:lnTo>
                      <a:pt x="22"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2" name="Freeform 8"/>
              <p:cNvSpPr>
                <a:spLocks noEditPoints="1"/>
              </p:cNvSpPr>
              <p:nvPr userDrawn="1"/>
            </p:nvSpPr>
            <p:spPr bwMode="auto">
              <a:xfrm>
                <a:off x="8578788" y="1376388"/>
                <a:ext cx="89399" cy="88523"/>
              </a:xfrm>
              <a:custGeom>
                <a:avLst/>
                <a:gdLst>
                  <a:gd name="T0" fmla="*/ 21 w 43"/>
                  <a:gd name="T1" fmla="*/ 43 h 43"/>
                  <a:gd name="T2" fmla="*/ 0 w 43"/>
                  <a:gd name="T3" fmla="*/ 21 h 43"/>
                  <a:gd name="T4" fmla="*/ 21 w 43"/>
                  <a:gd name="T5" fmla="*/ 0 h 43"/>
                  <a:gd name="T6" fmla="*/ 43 w 43"/>
                  <a:gd name="T7" fmla="*/ 21 h 43"/>
                  <a:gd name="T8" fmla="*/ 21 w 43"/>
                  <a:gd name="T9" fmla="*/ 43 h 43"/>
                  <a:gd name="T10" fmla="*/ 21 w 43"/>
                  <a:gd name="T11" fmla="*/ 9 h 43"/>
                  <a:gd name="T12" fmla="*/ 9 w 43"/>
                  <a:gd name="T13" fmla="*/ 21 h 43"/>
                  <a:gd name="T14" fmla="*/ 21 w 43"/>
                  <a:gd name="T15" fmla="*/ 34 h 43"/>
                  <a:gd name="T16" fmla="*/ 34 w 43"/>
                  <a:gd name="T17" fmla="*/ 21 h 43"/>
                  <a:gd name="T18" fmla="*/ 21 w 43"/>
                  <a:gd name="T19" fmla="*/ 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3">
                    <a:moveTo>
                      <a:pt x="21" y="43"/>
                    </a:moveTo>
                    <a:cubicBezTo>
                      <a:pt x="9" y="43"/>
                      <a:pt x="0" y="33"/>
                      <a:pt x="0" y="21"/>
                    </a:cubicBezTo>
                    <a:cubicBezTo>
                      <a:pt x="0" y="10"/>
                      <a:pt x="9" y="0"/>
                      <a:pt x="21" y="0"/>
                    </a:cubicBezTo>
                    <a:cubicBezTo>
                      <a:pt x="33" y="0"/>
                      <a:pt x="43" y="10"/>
                      <a:pt x="43" y="21"/>
                    </a:cubicBezTo>
                    <a:cubicBezTo>
                      <a:pt x="43" y="33"/>
                      <a:pt x="33" y="43"/>
                      <a:pt x="21" y="43"/>
                    </a:cubicBezTo>
                    <a:close/>
                    <a:moveTo>
                      <a:pt x="21" y="9"/>
                    </a:moveTo>
                    <a:cubicBezTo>
                      <a:pt x="14" y="9"/>
                      <a:pt x="9" y="14"/>
                      <a:pt x="9" y="21"/>
                    </a:cubicBezTo>
                    <a:cubicBezTo>
                      <a:pt x="9" y="28"/>
                      <a:pt x="14" y="34"/>
                      <a:pt x="21" y="34"/>
                    </a:cubicBezTo>
                    <a:cubicBezTo>
                      <a:pt x="28" y="34"/>
                      <a:pt x="34" y="28"/>
                      <a:pt x="34" y="21"/>
                    </a:cubicBezTo>
                    <a:cubicBezTo>
                      <a:pt x="34" y="14"/>
                      <a:pt x="28" y="9"/>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66" name="Small White Arrow"/>
            <p:cNvGrpSpPr/>
            <p:nvPr userDrawn="1"/>
          </p:nvGrpSpPr>
          <p:grpSpPr>
            <a:xfrm>
              <a:off x="9024032" y="1780020"/>
              <a:ext cx="1054386" cy="390026"/>
              <a:chOff x="9024032" y="1756773"/>
              <a:chExt cx="1054386" cy="390026"/>
            </a:xfrm>
          </p:grpSpPr>
          <p:sp>
            <p:nvSpPr>
              <p:cNvPr id="67" name="Freeform 12"/>
              <p:cNvSpPr>
                <a:spLocks noEditPoints="1"/>
              </p:cNvSpPr>
              <p:nvPr userDrawn="1"/>
            </p:nvSpPr>
            <p:spPr bwMode="auto">
              <a:xfrm>
                <a:off x="9127454" y="1906648"/>
                <a:ext cx="331303" cy="91152"/>
              </a:xfrm>
              <a:custGeom>
                <a:avLst/>
                <a:gdLst>
                  <a:gd name="T0" fmla="*/ 138 w 160"/>
                  <a:gd name="T1" fmla="*/ 44 h 44"/>
                  <a:gd name="T2" fmla="*/ 21 w 160"/>
                  <a:gd name="T3" fmla="*/ 44 h 44"/>
                  <a:gd name="T4" fmla="*/ 0 w 160"/>
                  <a:gd name="T5" fmla="*/ 22 h 44"/>
                  <a:gd name="T6" fmla="*/ 21 w 160"/>
                  <a:gd name="T7" fmla="*/ 0 h 44"/>
                  <a:gd name="T8" fmla="*/ 138 w 160"/>
                  <a:gd name="T9" fmla="*/ 0 h 44"/>
                  <a:gd name="T10" fmla="*/ 160 w 160"/>
                  <a:gd name="T11" fmla="*/ 22 h 44"/>
                  <a:gd name="T12" fmla="*/ 138 w 160"/>
                  <a:gd name="T13" fmla="*/ 44 h 44"/>
                  <a:gd name="T14" fmla="*/ 21 w 160"/>
                  <a:gd name="T15" fmla="*/ 9 h 44"/>
                  <a:gd name="T16" fmla="*/ 9 w 160"/>
                  <a:gd name="T17" fmla="*/ 22 h 44"/>
                  <a:gd name="T18" fmla="*/ 21 w 160"/>
                  <a:gd name="T19" fmla="*/ 35 h 44"/>
                  <a:gd name="T20" fmla="*/ 138 w 160"/>
                  <a:gd name="T21" fmla="*/ 35 h 44"/>
                  <a:gd name="T22" fmla="*/ 151 w 160"/>
                  <a:gd name="T23" fmla="*/ 22 h 44"/>
                  <a:gd name="T24" fmla="*/ 138 w 160"/>
                  <a:gd name="T25" fmla="*/ 9 h 44"/>
                  <a:gd name="T26" fmla="*/ 21 w 160"/>
                  <a:gd name="T2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0" h="44">
                    <a:moveTo>
                      <a:pt x="138" y="44"/>
                    </a:moveTo>
                    <a:cubicBezTo>
                      <a:pt x="21" y="44"/>
                      <a:pt x="21" y="44"/>
                      <a:pt x="21" y="44"/>
                    </a:cubicBezTo>
                    <a:cubicBezTo>
                      <a:pt x="9" y="44"/>
                      <a:pt x="0" y="34"/>
                      <a:pt x="0" y="22"/>
                    </a:cubicBezTo>
                    <a:cubicBezTo>
                      <a:pt x="0" y="10"/>
                      <a:pt x="9" y="0"/>
                      <a:pt x="21" y="0"/>
                    </a:cubicBezTo>
                    <a:cubicBezTo>
                      <a:pt x="138" y="0"/>
                      <a:pt x="138" y="0"/>
                      <a:pt x="138" y="0"/>
                    </a:cubicBezTo>
                    <a:cubicBezTo>
                      <a:pt x="150" y="0"/>
                      <a:pt x="160" y="10"/>
                      <a:pt x="160" y="22"/>
                    </a:cubicBezTo>
                    <a:cubicBezTo>
                      <a:pt x="160" y="34"/>
                      <a:pt x="150" y="44"/>
                      <a:pt x="138" y="44"/>
                    </a:cubicBezTo>
                    <a:close/>
                    <a:moveTo>
                      <a:pt x="21" y="9"/>
                    </a:moveTo>
                    <a:cubicBezTo>
                      <a:pt x="14" y="9"/>
                      <a:pt x="9" y="15"/>
                      <a:pt x="9" y="22"/>
                    </a:cubicBezTo>
                    <a:cubicBezTo>
                      <a:pt x="9" y="29"/>
                      <a:pt x="14" y="35"/>
                      <a:pt x="21" y="35"/>
                    </a:cubicBezTo>
                    <a:cubicBezTo>
                      <a:pt x="138" y="35"/>
                      <a:pt x="138" y="35"/>
                      <a:pt x="138" y="35"/>
                    </a:cubicBezTo>
                    <a:cubicBezTo>
                      <a:pt x="145" y="35"/>
                      <a:pt x="151" y="29"/>
                      <a:pt x="151" y="22"/>
                    </a:cubicBezTo>
                    <a:cubicBezTo>
                      <a:pt x="151" y="15"/>
                      <a:pt x="145" y="9"/>
                      <a:pt x="138" y="9"/>
                    </a:cubicBezTo>
                    <a:lnTo>
                      <a:pt x="21"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8" name="Freeform 13"/>
              <p:cNvSpPr>
                <a:spLocks noEditPoints="1"/>
              </p:cNvSpPr>
              <p:nvPr userDrawn="1"/>
            </p:nvSpPr>
            <p:spPr bwMode="auto">
              <a:xfrm>
                <a:off x="9475411" y="1756773"/>
                <a:ext cx="603007" cy="390026"/>
              </a:xfrm>
              <a:custGeom>
                <a:avLst/>
                <a:gdLst>
                  <a:gd name="T0" fmla="*/ 192 w 291"/>
                  <a:gd name="T1" fmla="*/ 188 h 188"/>
                  <a:gd name="T2" fmla="*/ 177 w 291"/>
                  <a:gd name="T3" fmla="*/ 182 h 188"/>
                  <a:gd name="T4" fmla="*/ 171 w 291"/>
                  <a:gd name="T5" fmla="*/ 166 h 188"/>
                  <a:gd name="T6" fmla="*/ 177 w 291"/>
                  <a:gd name="T7" fmla="*/ 151 h 188"/>
                  <a:gd name="T8" fmla="*/ 213 w 291"/>
                  <a:gd name="T9" fmla="*/ 116 h 188"/>
                  <a:gd name="T10" fmla="*/ 22 w 291"/>
                  <a:gd name="T11" fmla="*/ 116 h 188"/>
                  <a:gd name="T12" fmla="*/ 0 w 291"/>
                  <a:gd name="T13" fmla="*/ 94 h 188"/>
                  <a:gd name="T14" fmla="*/ 22 w 291"/>
                  <a:gd name="T15" fmla="*/ 73 h 188"/>
                  <a:gd name="T16" fmla="*/ 213 w 291"/>
                  <a:gd name="T17" fmla="*/ 73 h 188"/>
                  <a:gd name="T18" fmla="*/ 177 w 291"/>
                  <a:gd name="T19" fmla="*/ 37 h 188"/>
                  <a:gd name="T20" fmla="*/ 171 w 291"/>
                  <a:gd name="T21" fmla="*/ 22 h 188"/>
                  <a:gd name="T22" fmla="*/ 177 w 291"/>
                  <a:gd name="T23" fmla="*/ 6 h 188"/>
                  <a:gd name="T24" fmla="*/ 192 w 291"/>
                  <a:gd name="T25" fmla="*/ 0 h 188"/>
                  <a:gd name="T26" fmla="*/ 207 w 291"/>
                  <a:gd name="T27" fmla="*/ 6 h 188"/>
                  <a:gd name="T28" fmla="*/ 280 w 291"/>
                  <a:gd name="T29" fmla="*/ 79 h 188"/>
                  <a:gd name="T30" fmla="*/ 282 w 291"/>
                  <a:gd name="T31" fmla="*/ 81 h 188"/>
                  <a:gd name="T32" fmla="*/ 291 w 291"/>
                  <a:gd name="T33" fmla="*/ 94 h 188"/>
                  <a:gd name="T34" fmla="*/ 282 w 291"/>
                  <a:gd name="T35" fmla="*/ 107 h 188"/>
                  <a:gd name="T36" fmla="*/ 280 w 291"/>
                  <a:gd name="T37" fmla="*/ 109 h 188"/>
                  <a:gd name="T38" fmla="*/ 207 w 291"/>
                  <a:gd name="T39" fmla="*/ 182 h 188"/>
                  <a:gd name="T40" fmla="*/ 192 w 291"/>
                  <a:gd name="T41" fmla="*/ 188 h 188"/>
                  <a:gd name="T42" fmla="*/ 22 w 291"/>
                  <a:gd name="T43" fmla="*/ 81 h 188"/>
                  <a:gd name="T44" fmla="*/ 9 w 291"/>
                  <a:gd name="T45" fmla="*/ 94 h 188"/>
                  <a:gd name="T46" fmla="*/ 22 w 291"/>
                  <a:gd name="T47" fmla="*/ 107 h 188"/>
                  <a:gd name="T48" fmla="*/ 234 w 291"/>
                  <a:gd name="T49" fmla="*/ 107 h 188"/>
                  <a:gd name="T50" fmla="*/ 183 w 291"/>
                  <a:gd name="T51" fmla="*/ 158 h 188"/>
                  <a:gd name="T52" fmla="*/ 180 w 291"/>
                  <a:gd name="T53" fmla="*/ 166 h 188"/>
                  <a:gd name="T54" fmla="*/ 183 w 291"/>
                  <a:gd name="T55" fmla="*/ 175 h 188"/>
                  <a:gd name="T56" fmla="*/ 201 w 291"/>
                  <a:gd name="T57" fmla="*/ 175 h 188"/>
                  <a:gd name="T58" fmla="*/ 273 w 291"/>
                  <a:gd name="T59" fmla="*/ 103 h 188"/>
                  <a:gd name="T60" fmla="*/ 276 w 291"/>
                  <a:gd name="T61" fmla="*/ 100 h 188"/>
                  <a:gd name="T62" fmla="*/ 282 w 291"/>
                  <a:gd name="T63" fmla="*/ 94 h 188"/>
                  <a:gd name="T64" fmla="*/ 276 w 291"/>
                  <a:gd name="T65" fmla="*/ 88 h 188"/>
                  <a:gd name="T66" fmla="*/ 273 w 291"/>
                  <a:gd name="T67" fmla="*/ 85 h 188"/>
                  <a:gd name="T68" fmla="*/ 201 w 291"/>
                  <a:gd name="T69" fmla="*/ 13 h 188"/>
                  <a:gd name="T70" fmla="*/ 183 w 291"/>
                  <a:gd name="T71" fmla="*/ 13 h 188"/>
                  <a:gd name="T72" fmla="*/ 180 w 291"/>
                  <a:gd name="T73" fmla="*/ 22 h 188"/>
                  <a:gd name="T74" fmla="*/ 183 w 291"/>
                  <a:gd name="T75" fmla="*/ 31 h 188"/>
                  <a:gd name="T76" fmla="*/ 234 w 291"/>
                  <a:gd name="T77" fmla="*/ 81 h 188"/>
                  <a:gd name="T78" fmla="*/ 22 w 291"/>
                  <a:gd name="T7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1" h="188">
                    <a:moveTo>
                      <a:pt x="192" y="188"/>
                    </a:moveTo>
                    <a:cubicBezTo>
                      <a:pt x="186" y="188"/>
                      <a:pt x="181" y="186"/>
                      <a:pt x="177" y="182"/>
                    </a:cubicBezTo>
                    <a:cubicBezTo>
                      <a:pt x="173" y="178"/>
                      <a:pt x="171" y="172"/>
                      <a:pt x="171" y="166"/>
                    </a:cubicBezTo>
                    <a:cubicBezTo>
                      <a:pt x="171" y="161"/>
                      <a:pt x="173" y="155"/>
                      <a:pt x="177" y="151"/>
                    </a:cubicBezTo>
                    <a:cubicBezTo>
                      <a:pt x="213" y="116"/>
                      <a:pt x="213" y="116"/>
                      <a:pt x="213" y="116"/>
                    </a:cubicBezTo>
                    <a:cubicBezTo>
                      <a:pt x="22" y="116"/>
                      <a:pt x="22" y="116"/>
                      <a:pt x="22" y="116"/>
                    </a:cubicBezTo>
                    <a:cubicBezTo>
                      <a:pt x="12" y="116"/>
                      <a:pt x="0" y="110"/>
                      <a:pt x="0" y="94"/>
                    </a:cubicBezTo>
                    <a:cubicBezTo>
                      <a:pt x="0" y="78"/>
                      <a:pt x="12" y="73"/>
                      <a:pt x="22" y="73"/>
                    </a:cubicBezTo>
                    <a:cubicBezTo>
                      <a:pt x="213" y="73"/>
                      <a:pt x="213" y="73"/>
                      <a:pt x="213" y="73"/>
                    </a:cubicBezTo>
                    <a:cubicBezTo>
                      <a:pt x="177" y="37"/>
                      <a:pt x="177" y="37"/>
                      <a:pt x="177" y="37"/>
                    </a:cubicBezTo>
                    <a:cubicBezTo>
                      <a:pt x="173" y="33"/>
                      <a:pt x="171" y="27"/>
                      <a:pt x="171" y="22"/>
                    </a:cubicBezTo>
                    <a:cubicBezTo>
                      <a:pt x="171" y="16"/>
                      <a:pt x="173" y="11"/>
                      <a:pt x="177" y="6"/>
                    </a:cubicBezTo>
                    <a:cubicBezTo>
                      <a:pt x="181" y="2"/>
                      <a:pt x="186" y="0"/>
                      <a:pt x="192" y="0"/>
                    </a:cubicBezTo>
                    <a:cubicBezTo>
                      <a:pt x="198" y="0"/>
                      <a:pt x="203" y="2"/>
                      <a:pt x="207" y="6"/>
                    </a:cubicBezTo>
                    <a:cubicBezTo>
                      <a:pt x="280" y="79"/>
                      <a:pt x="280" y="79"/>
                      <a:pt x="280" y="79"/>
                    </a:cubicBezTo>
                    <a:cubicBezTo>
                      <a:pt x="280" y="79"/>
                      <a:pt x="281" y="80"/>
                      <a:pt x="282" y="81"/>
                    </a:cubicBezTo>
                    <a:cubicBezTo>
                      <a:pt x="286" y="84"/>
                      <a:pt x="291" y="89"/>
                      <a:pt x="291" y="94"/>
                    </a:cubicBezTo>
                    <a:cubicBezTo>
                      <a:pt x="291" y="100"/>
                      <a:pt x="286" y="104"/>
                      <a:pt x="282" y="107"/>
                    </a:cubicBezTo>
                    <a:cubicBezTo>
                      <a:pt x="281" y="108"/>
                      <a:pt x="280" y="109"/>
                      <a:pt x="280" y="109"/>
                    </a:cubicBezTo>
                    <a:cubicBezTo>
                      <a:pt x="207" y="182"/>
                      <a:pt x="207" y="182"/>
                      <a:pt x="207" y="182"/>
                    </a:cubicBezTo>
                    <a:cubicBezTo>
                      <a:pt x="203" y="186"/>
                      <a:pt x="198" y="188"/>
                      <a:pt x="192" y="188"/>
                    </a:cubicBezTo>
                    <a:close/>
                    <a:moveTo>
                      <a:pt x="22" y="81"/>
                    </a:moveTo>
                    <a:cubicBezTo>
                      <a:pt x="17" y="81"/>
                      <a:pt x="9" y="83"/>
                      <a:pt x="9" y="94"/>
                    </a:cubicBezTo>
                    <a:cubicBezTo>
                      <a:pt x="9" y="105"/>
                      <a:pt x="17" y="107"/>
                      <a:pt x="22" y="107"/>
                    </a:cubicBezTo>
                    <a:cubicBezTo>
                      <a:pt x="234" y="107"/>
                      <a:pt x="234" y="107"/>
                      <a:pt x="234" y="107"/>
                    </a:cubicBezTo>
                    <a:cubicBezTo>
                      <a:pt x="183" y="158"/>
                      <a:pt x="183" y="158"/>
                      <a:pt x="183" y="158"/>
                    </a:cubicBezTo>
                    <a:cubicBezTo>
                      <a:pt x="181" y="160"/>
                      <a:pt x="180" y="163"/>
                      <a:pt x="180" y="166"/>
                    </a:cubicBezTo>
                    <a:cubicBezTo>
                      <a:pt x="180" y="170"/>
                      <a:pt x="181" y="173"/>
                      <a:pt x="183" y="175"/>
                    </a:cubicBezTo>
                    <a:cubicBezTo>
                      <a:pt x="188" y="180"/>
                      <a:pt x="196" y="180"/>
                      <a:pt x="201" y="175"/>
                    </a:cubicBezTo>
                    <a:cubicBezTo>
                      <a:pt x="273" y="103"/>
                      <a:pt x="273" y="103"/>
                      <a:pt x="273" y="103"/>
                    </a:cubicBezTo>
                    <a:cubicBezTo>
                      <a:pt x="274" y="102"/>
                      <a:pt x="275" y="101"/>
                      <a:pt x="276" y="100"/>
                    </a:cubicBezTo>
                    <a:cubicBezTo>
                      <a:pt x="278" y="99"/>
                      <a:pt x="282" y="95"/>
                      <a:pt x="282" y="94"/>
                    </a:cubicBezTo>
                    <a:cubicBezTo>
                      <a:pt x="282" y="93"/>
                      <a:pt x="278" y="89"/>
                      <a:pt x="276" y="88"/>
                    </a:cubicBezTo>
                    <a:cubicBezTo>
                      <a:pt x="275" y="87"/>
                      <a:pt x="274" y="86"/>
                      <a:pt x="273" y="85"/>
                    </a:cubicBezTo>
                    <a:cubicBezTo>
                      <a:pt x="201" y="13"/>
                      <a:pt x="201" y="13"/>
                      <a:pt x="201" y="13"/>
                    </a:cubicBezTo>
                    <a:cubicBezTo>
                      <a:pt x="196" y="8"/>
                      <a:pt x="188" y="8"/>
                      <a:pt x="183" y="13"/>
                    </a:cubicBezTo>
                    <a:cubicBezTo>
                      <a:pt x="181" y="15"/>
                      <a:pt x="180" y="18"/>
                      <a:pt x="180" y="22"/>
                    </a:cubicBezTo>
                    <a:cubicBezTo>
                      <a:pt x="180" y="25"/>
                      <a:pt x="181" y="28"/>
                      <a:pt x="183" y="31"/>
                    </a:cubicBezTo>
                    <a:cubicBezTo>
                      <a:pt x="234" y="81"/>
                      <a:pt x="234" y="81"/>
                      <a:pt x="234" y="81"/>
                    </a:cubicBezTo>
                    <a:lnTo>
                      <a:pt x="22"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9" name="Freeform 14"/>
              <p:cNvSpPr>
                <a:spLocks noEditPoints="1"/>
              </p:cNvSpPr>
              <p:nvPr userDrawn="1"/>
            </p:nvSpPr>
            <p:spPr bwMode="auto">
              <a:xfrm>
                <a:off x="9024032" y="1906648"/>
                <a:ext cx="89399" cy="91152"/>
              </a:xfrm>
              <a:custGeom>
                <a:avLst/>
                <a:gdLst>
                  <a:gd name="T0" fmla="*/ 22 w 43"/>
                  <a:gd name="T1" fmla="*/ 44 h 44"/>
                  <a:gd name="T2" fmla="*/ 0 w 43"/>
                  <a:gd name="T3" fmla="*/ 22 h 44"/>
                  <a:gd name="T4" fmla="*/ 22 w 43"/>
                  <a:gd name="T5" fmla="*/ 0 h 44"/>
                  <a:gd name="T6" fmla="*/ 43 w 43"/>
                  <a:gd name="T7" fmla="*/ 22 h 44"/>
                  <a:gd name="T8" fmla="*/ 22 w 43"/>
                  <a:gd name="T9" fmla="*/ 44 h 44"/>
                  <a:gd name="T10" fmla="*/ 22 w 43"/>
                  <a:gd name="T11" fmla="*/ 9 h 44"/>
                  <a:gd name="T12" fmla="*/ 9 w 43"/>
                  <a:gd name="T13" fmla="*/ 22 h 44"/>
                  <a:gd name="T14" fmla="*/ 22 w 43"/>
                  <a:gd name="T15" fmla="*/ 35 h 44"/>
                  <a:gd name="T16" fmla="*/ 34 w 43"/>
                  <a:gd name="T17" fmla="*/ 22 h 44"/>
                  <a:gd name="T18" fmla="*/ 22 w 43"/>
                  <a:gd name="T19"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4">
                    <a:moveTo>
                      <a:pt x="22" y="44"/>
                    </a:moveTo>
                    <a:cubicBezTo>
                      <a:pt x="10" y="44"/>
                      <a:pt x="0" y="34"/>
                      <a:pt x="0" y="22"/>
                    </a:cubicBezTo>
                    <a:cubicBezTo>
                      <a:pt x="0" y="10"/>
                      <a:pt x="10" y="0"/>
                      <a:pt x="22" y="0"/>
                    </a:cubicBezTo>
                    <a:cubicBezTo>
                      <a:pt x="33" y="0"/>
                      <a:pt x="43" y="10"/>
                      <a:pt x="43" y="22"/>
                    </a:cubicBezTo>
                    <a:cubicBezTo>
                      <a:pt x="43" y="34"/>
                      <a:pt x="33" y="44"/>
                      <a:pt x="22" y="44"/>
                    </a:cubicBezTo>
                    <a:close/>
                    <a:moveTo>
                      <a:pt x="22" y="9"/>
                    </a:moveTo>
                    <a:cubicBezTo>
                      <a:pt x="15" y="9"/>
                      <a:pt x="9" y="15"/>
                      <a:pt x="9" y="22"/>
                    </a:cubicBezTo>
                    <a:cubicBezTo>
                      <a:pt x="9" y="29"/>
                      <a:pt x="15" y="35"/>
                      <a:pt x="22" y="35"/>
                    </a:cubicBezTo>
                    <a:cubicBezTo>
                      <a:pt x="29" y="35"/>
                      <a:pt x="34" y="29"/>
                      <a:pt x="34" y="22"/>
                    </a:cubicBezTo>
                    <a:cubicBezTo>
                      <a:pt x="34" y="15"/>
                      <a:pt x="29" y="9"/>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grpSp>
        <p:nvGrpSpPr>
          <p:cNvPr id="74" name="spaceman"/>
          <p:cNvGrpSpPr/>
          <p:nvPr/>
        </p:nvGrpSpPr>
        <p:grpSpPr>
          <a:xfrm rot="21402827">
            <a:off x="10764093" y="3979781"/>
            <a:ext cx="977688" cy="1700309"/>
            <a:chOff x="10831129" y="421994"/>
            <a:chExt cx="977433" cy="1700309"/>
          </a:xfrm>
        </p:grpSpPr>
        <p:sp>
          <p:nvSpPr>
            <p:cNvPr id="75" name="Freeform 21"/>
            <p:cNvSpPr>
              <a:spLocks/>
            </p:cNvSpPr>
            <p:nvPr userDrawn="1"/>
          </p:nvSpPr>
          <p:spPr bwMode="auto">
            <a:xfrm>
              <a:off x="10891558" y="1560317"/>
              <a:ext cx="586913" cy="561986"/>
            </a:xfrm>
            <a:custGeom>
              <a:avLst/>
              <a:gdLst>
                <a:gd name="T0" fmla="*/ 35 w 329"/>
                <a:gd name="T1" fmla="*/ 315 h 315"/>
                <a:gd name="T2" fmla="*/ 31 w 329"/>
                <a:gd name="T3" fmla="*/ 308 h 315"/>
                <a:gd name="T4" fmla="*/ 74 w 329"/>
                <a:gd name="T5" fmla="*/ 136 h 315"/>
                <a:gd name="T6" fmla="*/ 121 w 329"/>
                <a:gd name="T7" fmla="*/ 85 h 315"/>
                <a:gd name="T8" fmla="*/ 85 w 329"/>
                <a:gd name="T9" fmla="*/ 70 h 315"/>
                <a:gd name="T10" fmla="*/ 75 w 329"/>
                <a:gd name="T11" fmla="*/ 69 h 315"/>
                <a:gd name="T12" fmla="*/ 83 w 329"/>
                <a:gd name="T13" fmla="*/ 62 h 315"/>
                <a:gd name="T14" fmla="*/ 208 w 329"/>
                <a:gd name="T15" fmla="*/ 21 h 315"/>
                <a:gd name="T16" fmla="*/ 204 w 329"/>
                <a:gd name="T17" fmla="*/ 29 h 315"/>
                <a:gd name="T18" fmla="*/ 96 w 329"/>
                <a:gd name="T19" fmla="*/ 63 h 315"/>
                <a:gd name="T20" fmla="*/ 130 w 329"/>
                <a:gd name="T21" fmla="*/ 83 h 315"/>
                <a:gd name="T22" fmla="*/ 79 w 329"/>
                <a:gd name="T23" fmla="*/ 143 h 315"/>
                <a:gd name="T24" fmla="*/ 34 w 329"/>
                <a:gd name="T25" fmla="*/ 296 h 315"/>
                <a:gd name="T26" fmla="*/ 171 w 329"/>
                <a:gd name="T27" fmla="*/ 185 h 315"/>
                <a:gd name="T28" fmla="*/ 210 w 329"/>
                <a:gd name="T29" fmla="*/ 190 h 315"/>
                <a:gd name="T30" fmla="*/ 214 w 329"/>
                <a:gd name="T31" fmla="*/ 201 h 315"/>
                <a:gd name="T32" fmla="*/ 194 w 329"/>
                <a:gd name="T33" fmla="*/ 226 h 315"/>
                <a:gd name="T34" fmla="*/ 179 w 329"/>
                <a:gd name="T35" fmla="*/ 286 h 315"/>
                <a:gd name="T36" fmla="*/ 203 w 329"/>
                <a:gd name="T37" fmla="*/ 258 h 315"/>
                <a:gd name="T38" fmla="*/ 219 w 329"/>
                <a:gd name="T39" fmla="*/ 250 h 315"/>
                <a:gd name="T40" fmla="*/ 270 w 329"/>
                <a:gd name="T41" fmla="*/ 223 h 315"/>
                <a:gd name="T42" fmla="*/ 318 w 329"/>
                <a:gd name="T43" fmla="*/ 148 h 315"/>
                <a:gd name="T44" fmla="*/ 304 w 329"/>
                <a:gd name="T45" fmla="*/ 85 h 315"/>
                <a:gd name="T46" fmla="*/ 311 w 329"/>
                <a:gd name="T47" fmla="*/ 80 h 315"/>
                <a:gd name="T48" fmla="*/ 326 w 329"/>
                <a:gd name="T49" fmla="*/ 149 h 315"/>
                <a:gd name="T50" fmla="*/ 275 w 329"/>
                <a:gd name="T51" fmla="*/ 230 h 315"/>
                <a:gd name="T52" fmla="*/ 223 w 329"/>
                <a:gd name="T53" fmla="*/ 258 h 315"/>
                <a:gd name="T54" fmla="*/ 207 w 329"/>
                <a:gd name="T55" fmla="*/ 266 h 315"/>
                <a:gd name="T56" fmla="*/ 184 w 329"/>
                <a:gd name="T57" fmla="*/ 297 h 315"/>
                <a:gd name="T58" fmla="*/ 182 w 329"/>
                <a:gd name="T59" fmla="*/ 308 h 315"/>
                <a:gd name="T60" fmla="*/ 176 w 329"/>
                <a:gd name="T61" fmla="*/ 299 h 315"/>
                <a:gd name="T62" fmla="*/ 189 w 329"/>
                <a:gd name="T63" fmla="*/ 220 h 315"/>
                <a:gd name="T64" fmla="*/ 205 w 329"/>
                <a:gd name="T65" fmla="*/ 200 h 315"/>
                <a:gd name="T66" fmla="*/ 204 w 329"/>
                <a:gd name="T67" fmla="*/ 196 h 315"/>
                <a:gd name="T68" fmla="*/ 173 w 329"/>
                <a:gd name="T69" fmla="*/ 193 h 315"/>
                <a:gd name="T70" fmla="*/ 39 w 329"/>
                <a:gd name="T71" fmla="*/ 307 h 315"/>
                <a:gd name="T72" fmla="*/ 35 w 329"/>
                <a:gd name="T73" fmla="*/ 31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9" h="315">
                  <a:moveTo>
                    <a:pt x="35" y="315"/>
                  </a:moveTo>
                  <a:cubicBezTo>
                    <a:pt x="31" y="308"/>
                    <a:pt x="31" y="308"/>
                    <a:pt x="31" y="308"/>
                  </a:cubicBezTo>
                  <a:cubicBezTo>
                    <a:pt x="8" y="269"/>
                    <a:pt x="0" y="188"/>
                    <a:pt x="74" y="136"/>
                  </a:cubicBezTo>
                  <a:cubicBezTo>
                    <a:pt x="118" y="106"/>
                    <a:pt x="123" y="91"/>
                    <a:pt x="121" y="85"/>
                  </a:cubicBezTo>
                  <a:cubicBezTo>
                    <a:pt x="119" y="75"/>
                    <a:pt x="93" y="71"/>
                    <a:pt x="85" y="70"/>
                  </a:cubicBezTo>
                  <a:cubicBezTo>
                    <a:pt x="75" y="69"/>
                    <a:pt x="75" y="69"/>
                    <a:pt x="75" y="69"/>
                  </a:cubicBezTo>
                  <a:cubicBezTo>
                    <a:pt x="83" y="62"/>
                    <a:pt x="83" y="62"/>
                    <a:pt x="83" y="62"/>
                  </a:cubicBezTo>
                  <a:cubicBezTo>
                    <a:pt x="86" y="60"/>
                    <a:pt x="158" y="0"/>
                    <a:pt x="208" y="21"/>
                  </a:cubicBezTo>
                  <a:cubicBezTo>
                    <a:pt x="204" y="29"/>
                    <a:pt x="204" y="29"/>
                    <a:pt x="204" y="29"/>
                  </a:cubicBezTo>
                  <a:cubicBezTo>
                    <a:pt x="168" y="14"/>
                    <a:pt x="115" y="48"/>
                    <a:pt x="96" y="63"/>
                  </a:cubicBezTo>
                  <a:cubicBezTo>
                    <a:pt x="112" y="66"/>
                    <a:pt x="127" y="71"/>
                    <a:pt x="130" y="83"/>
                  </a:cubicBezTo>
                  <a:cubicBezTo>
                    <a:pt x="133" y="98"/>
                    <a:pt x="117" y="117"/>
                    <a:pt x="79" y="143"/>
                  </a:cubicBezTo>
                  <a:cubicBezTo>
                    <a:pt x="14" y="188"/>
                    <a:pt x="17" y="257"/>
                    <a:pt x="34" y="296"/>
                  </a:cubicBezTo>
                  <a:cubicBezTo>
                    <a:pt x="67" y="231"/>
                    <a:pt x="126" y="193"/>
                    <a:pt x="171" y="185"/>
                  </a:cubicBezTo>
                  <a:cubicBezTo>
                    <a:pt x="189" y="182"/>
                    <a:pt x="203" y="183"/>
                    <a:pt x="210" y="190"/>
                  </a:cubicBezTo>
                  <a:cubicBezTo>
                    <a:pt x="213" y="193"/>
                    <a:pt x="214" y="197"/>
                    <a:pt x="214" y="201"/>
                  </a:cubicBezTo>
                  <a:cubicBezTo>
                    <a:pt x="213" y="208"/>
                    <a:pt x="207" y="216"/>
                    <a:pt x="194" y="226"/>
                  </a:cubicBezTo>
                  <a:cubicBezTo>
                    <a:pt x="168" y="248"/>
                    <a:pt x="173" y="273"/>
                    <a:pt x="179" y="286"/>
                  </a:cubicBezTo>
                  <a:cubicBezTo>
                    <a:pt x="182" y="277"/>
                    <a:pt x="189" y="265"/>
                    <a:pt x="203" y="258"/>
                  </a:cubicBezTo>
                  <a:cubicBezTo>
                    <a:pt x="207" y="256"/>
                    <a:pt x="213" y="253"/>
                    <a:pt x="219" y="250"/>
                  </a:cubicBezTo>
                  <a:cubicBezTo>
                    <a:pt x="236" y="242"/>
                    <a:pt x="260" y="231"/>
                    <a:pt x="270" y="223"/>
                  </a:cubicBezTo>
                  <a:cubicBezTo>
                    <a:pt x="299" y="203"/>
                    <a:pt x="314" y="180"/>
                    <a:pt x="318" y="148"/>
                  </a:cubicBezTo>
                  <a:cubicBezTo>
                    <a:pt x="320" y="125"/>
                    <a:pt x="316" y="104"/>
                    <a:pt x="304" y="85"/>
                  </a:cubicBezTo>
                  <a:cubicBezTo>
                    <a:pt x="311" y="80"/>
                    <a:pt x="311" y="80"/>
                    <a:pt x="311" y="80"/>
                  </a:cubicBezTo>
                  <a:cubicBezTo>
                    <a:pt x="324" y="101"/>
                    <a:pt x="329" y="124"/>
                    <a:pt x="326" y="149"/>
                  </a:cubicBezTo>
                  <a:cubicBezTo>
                    <a:pt x="322" y="183"/>
                    <a:pt x="306" y="209"/>
                    <a:pt x="275" y="230"/>
                  </a:cubicBezTo>
                  <a:cubicBezTo>
                    <a:pt x="264" y="238"/>
                    <a:pt x="241" y="249"/>
                    <a:pt x="223" y="258"/>
                  </a:cubicBezTo>
                  <a:cubicBezTo>
                    <a:pt x="216" y="261"/>
                    <a:pt x="211" y="264"/>
                    <a:pt x="207" y="266"/>
                  </a:cubicBezTo>
                  <a:cubicBezTo>
                    <a:pt x="188" y="275"/>
                    <a:pt x="184" y="297"/>
                    <a:pt x="184" y="297"/>
                  </a:cubicBezTo>
                  <a:cubicBezTo>
                    <a:pt x="182" y="308"/>
                    <a:pt x="182" y="308"/>
                    <a:pt x="182" y="308"/>
                  </a:cubicBezTo>
                  <a:cubicBezTo>
                    <a:pt x="176" y="299"/>
                    <a:pt x="176" y="299"/>
                    <a:pt x="176" y="299"/>
                  </a:cubicBezTo>
                  <a:cubicBezTo>
                    <a:pt x="176" y="299"/>
                    <a:pt x="145" y="255"/>
                    <a:pt x="189" y="220"/>
                  </a:cubicBezTo>
                  <a:cubicBezTo>
                    <a:pt x="202" y="209"/>
                    <a:pt x="205" y="203"/>
                    <a:pt x="205" y="200"/>
                  </a:cubicBezTo>
                  <a:cubicBezTo>
                    <a:pt x="205" y="199"/>
                    <a:pt x="205" y="197"/>
                    <a:pt x="204" y="196"/>
                  </a:cubicBezTo>
                  <a:cubicBezTo>
                    <a:pt x="200" y="193"/>
                    <a:pt x="191" y="190"/>
                    <a:pt x="173" y="193"/>
                  </a:cubicBezTo>
                  <a:cubicBezTo>
                    <a:pt x="139" y="200"/>
                    <a:pt x="73" y="231"/>
                    <a:pt x="39" y="307"/>
                  </a:cubicBezTo>
                  <a:lnTo>
                    <a:pt x="35" y="315"/>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6" name="Freeform 22"/>
            <p:cNvSpPr>
              <a:spLocks/>
            </p:cNvSpPr>
            <p:nvPr userDrawn="1"/>
          </p:nvSpPr>
          <p:spPr bwMode="auto">
            <a:xfrm>
              <a:off x="10831129" y="1332199"/>
              <a:ext cx="351242" cy="435086"/>
            </a:xfrm>
            <a:custGeom>
              <a:avLst/>
              <a:gdLst>
                <a:gd name="T0" fmla="*/ 55 w 197"/>
                <a:gd name="T1" fmla="*/ 244 h 244"/>
                <a:gd name="T2" fmla="*/ 48 w 197"/>
                <a:gd name="T3" fmla="*/ 240 h 244"/>
                <a:gd name="T4" fmla="*/ 16 w 197"/>
                <a:gd name="T5" fmla="*/ 135 h 244"/>
                <a:gd name="T6" fmla="*/ 65 w 197"/>
                <a:gd name="T7" fmla="*/ 75 h 244"/>
                <a:gd name="T8" fmla="*/ 87 w 197"/>
                <a:gd name="T9" fmla="*/ 48 h 244"/>
                <a:gd name="T10" fmla="*/ 52 w 197"/>
                <a:gd name="T11" fmla="*/ 38 h 244"/>
                <a:gd name="T12" fmla="*/ 43 w 197"/>
                <a:gd name="T13" fmla="*/ 38 h 244"/>
                <a:gd name="T14" fmla="*/ 48 w 197"/>
                <a:gd name="T15" fmla="*/ 31 h 244"/>
                <a:gd name="T16" fmla="*/ 93 w 197"/>
                <a:gd name="T17" fmla="*/ 0 h 244"/>
                <a:gd name="T18" fmla="*/ 95 w 197"/>
                <a:gd name="T19" fmla="*/ 9 h 244"/>
                <a:gd name="T20" fmla="*/ 61 w 197"/>
                <a:gd name="T21" fmla="*/ 29 h 244"/>
                <a:gd name="T22" fmla="*/ 95 w 197"/>
                <a:gd name="T23" fmla="*/ 45 h 244"/>
                <a:gd name="T24" fmla="*/ 70 w 197"/>
                <a:gd name="T25" fmla="*/ 82 h 244"/>
                <a:gd name="T26" fmla="*/ 24 w 197"/>
                <a:gd name="T27" fmla="*/ 138 h 244"/>
                <a:gd name="T28" fmla="*/ 46 w 197"/>
                <a:gd name="T29" fmla="*/ 228 h 244"/>
                <a:gd name="T30" fmla="*/ 120 w 197"/>
                <a:gd name="T31" fmla="*/ 155 h 244"/>
                <a:gd name="T32" fmla="*/ 150 w 197"/>
                <a:gd name="T33" fmla="*/ 138 h 244"/>
                <a:gd name="T34" fmla="*/ 167 w 197"/>
                <a:gd name="T35" fmla="*/ 123 h 244"/>
                <a:gd name="T36" fmla="*/ 182 w 197"/>
                <a:gd name="T37" fmla="*/ 58 h 244"/>
                <a:gd name="T38" fmla="*/ 191 w 197"/>
                <a:gd name="T39" fmla="*/ 56 h 244"/>
                <a:gd name="T40" fmla="*/ 174 w 197"/>
                <a:gd name="T41" fmla="*/ 128 h 244"/>
                <a:gd name="T42" fmla="*/ 154 w 197"/>
                <a:gd name="T43" fmla="*/ 145 h 244"/>
                <a:gd name="T44" fmla="*/ 124 w 197"/>
                <a:gd name="T45" fmla="*/ 163 h 244"/>
                <a:gd name="T46" fmla="*/ 54 w 197"/>
                <a:gd name="T47" fmla="*/ 236 h 244"/>
                <a:gd name="T48" fmla="*/ 55 w 197"/>
                <a:gd name="T49"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7" h="244">
                  <a:moveTo>
                    <a:pt x="55" y="244"/>
                  </a:moveTo>
                  <a:cubicBezTo>
                    <a:pt x="48" y="240"/>
                    <a:pt x="48" y="240"/>
                    <a:pt x="48" y="240"/>
                  </a:cubicBezTo>
                  <a:cubicBezTo>
                    <a:pt x="15" y="221"/>
                    <a:pt x="0" y="173"/>
                    <a:pt x="16" y="135"/>
                  </a:cubicBezTo>
                  <a:cubicBezTo>
                    <a:pt x="30" y="102"/>
                    <a:pt x="53" y="84"/>
                    <a:pt x="65" y="75"/>
                  </a:cubicBezTo>
                  <a:cubicBezTo>
                    <a:pt x="81" y="64"/>
                    <a:pt x="89" y="54"/>
                    <a:pt x="87" y="48"/>
                  </a:cubicBezTo>
                  <a:cubicBezTo>
                    <a:pt x="85" y="41"/>
                    <a:pt x="69" y="36"/>
                    <a:pt x="52" y="38"/>
                  </a:cubicBezTo>
                  <a:cubicBezTo>
                    <a:pt x="43" y="38"/>
                    <a:pt x="43" y="38"/>
                    <a:pt x="43" y="38"/>
                  </a:cubicBezTo>
                  <a:cubicBezTo>
                    <a:pt x="48" y="31"/>
                    <a:pt x="48" y="31"/>
                    <a:pt x="48" y="31"/>
                  </a:cubicBezTo>
                  <a:cubicBezTo>
                    <a:pt x="59" y="15"/>
                    <a:pt x="74" y="4"/>
                    <a:pt x="93" y="0"/>
                  </a:cubicBezTo>
                  <a:cubicBezTo>
                    <a:pt x="95" y="9"/>
                    <a:pt x="95" y="9"/>
                    <a:pt x="95" y="9"/>
                  </a:cubicBezTo>
                  <a:cubicBezTo>
                    <a:pt x="81" y="12"/>
                    <a:pt x="70" y="18"/>
                    <a:pt x="61" y="29"/>
                  </a:cubicBezTo>
                  <a:cubicBezTo>
                    <a:pt x="76" y="29"/>
                    <a:pt x="91" y="34"/>
                    <a:pt x="95" y="45"/>
                  </a:cubicBezTo>
                  <a:cubicBezTo>
                    <a:pt x="99" y="56"/>
                    <a:pt x="91" y="68"/>
                    <a:pt x="70" y="82"/>
                  </a:cubicBezTo>
                  <a:cubicBezTo>
                    <a:pt x="58" y="90"/>
                    <a:pt x="37" y="108"/>
                    <a:pt x="24" y="138"/>
                  </a:cubicBezTo>
                  <a:cubicBezTo>
                    <a:pt x="11" y="169"/>
                    <a:pt x="21" y="209"/>
                    <a:pt x="46" y="228"/>
                  </a:cubicBezTo>
                  <a:cubicBezTo>
                    <a:pt x="49" y="193"/>
                    <a:pt x="86" y="173"/>
                    <a:pt x="120" y="155"/>
                  </a:cubicBezTo>
                  <a:cubicBezTo>
                    <a:pt x="131" y="149"/>
                    <a:pt x="141" y="144"/>
                    <a:pt x="150" y="138"/>
                  </a:cubicBezTo>
                  <a:cubicBezTo>
                    <a:pt x="157" y="134"/>
                    <a:pt x="161" y="130"/>
                    <a:pt x="167" y="123"/>
                  </a:cubicBezTo>
                  <a:cubicBezTo>
                    <a:pt x="181" y="105"/>
                    <a:pt x="188" y="80"/>
                    <a:pt x="182" y="58"/>
                  </a:cubicBezTo>
                  <a:cubicBezTo>
                    <a:pt x="191" y="56"/>
                    <a:pt x="191" y="56"/>
                    <a:pt x="191" y="56"/>
                  </a:cubicBezTo>
                  <a:cubicBezTo>
                    <a:pt x="197" y="81"/>
                    <a:pt x="190" y="108"/>
                    <a:pt x="174" y="128"/>
                  </a:cubicBezTo>
                  <a:cubicBezTo>
                    <a:pt x="167" y="136"/>
                    <a:pt x="162" y="140"/>
                    <a:pt x="154" y="145"/>
                  </a:cubicBezTo>
                  <a:cubicBezTo>
                    <a:pt x="145" y="151"/>
                    <a:pt x="135" y="157"/>
                    <a:pt x="124" y="163"/>
                  </a:cubicBezTo>
                  <a:cubicBezTo>
                    <a:pt x="88" y="181"/>
                    <a:pt x="52" y="201"/>
                    <a:pt x="54" y="236"/>
                  </a:cubicBezTo>
                  <a:lnTo>
                    <a:pt x="55" y="24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7" name="Freeform 19"/>
            <p:cNvSpPr>
              <a:spLocks noEditPoints="1"/>
            </p:cNvSpPr>
            <p:nvPr userDrawn="1"/>
          </p:nvSpPr>
          <p:spPr bwMode="auto">
            <a:xfrm>
              <a:off x="11496600" y="732445"/>
              <a:ext cx="90643" cy="83844"/>
            </a:xfrm>
            <a:custGeom>
              <a:avLst/>
              <a:gdLst>
                <a:gd name="T0" fmla="*/ 24 w 51"/>
                <a:gd name="T1" fmla="*/ 47 h 47"/>
                <a:gd name="T2" fmla="*/ 15 w 51"/>
                <a:gd name="T3" fmla="*/ 44 h 47"/>
                <a:gd name="T4" fmla="*/ 2 w 51"/>
                <a:gd name="T5" fmla="*/ 31 h 47"/>
                <a:gd name="T6" fmla="*/ 3 w 51"/>
                <a:gd name="T7" fmla="*/ 14 h 47"/>
                <a:gd name="T8" fmla="*/ 24 w 51"/>
                <a:gd name="T9" fmla="*/ 0 h 47"/>
                <a:gd name="T10" fmla="*/ 34 w 51"/>
                <a:gd name="T11" fmla="*/ 2 h 47"/>
                <a:gd name="T12" fmla="*/ 46 w 51"/>
                <a:gd name="T13" fmla="*/ 33 h 47"/>
                <a:gd name="T14" fmla="*/ 24 w 51"/>
                <a:gd name="T15" fmla="*/ 47 h 47"/>
                <a:gd name="T16" fmla="*/ 24 w 51"/>
                <a:gd name="T17" fmla="*/ 6 h 47"/>
                <a:gd name="T18" fmla="*/ 8 w 51"/>
                <a:gd name="T19" fmla="*/ 16 h 47"/>
                <a:gd name="T20" fmla="*/ 8 w 51"/>
                <a:gd name="T21" fmla="*/ 29 h 47"/>
                <a:gd name="T22" fmla="*/ 17 w 51"/>
                <a:gd name="T23" fmla="*/ 39 h 47"/>
                <a:gd name="T24" fmla="*/ 24 w 51"/>
                <a:gd name="T25" fmla="*/ 41 h 47"/>
                <a:gd name="T26" fmla="*/ 40 w 51"/>
                <a:gd name="T27" fmla="*/ 30 h 47"/>
                <a:gd name="T28" fmla="*/ 32 w 51"/>
                <a:gd name="T29" fmla="*/ 7 h 47"/>
                <a:gd name="T30" fmla="*/ 24 w 51"/>
                <a:gd name="T31"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7">
                  <a:moveTo>
                    <a:pt x="24" y="47"/>
                  </a:moveTo>
                  <a:cubicBezTo>
                    <a:pt x="21" y="47"/>
                    <a:pt x="18" y="46"/>
                    <a:pt x="15" y="44"/>
                  </a:cubicBezTo>
                  <a:cubicBezTo>
                    <a:pt x="9" y="42"/>
                    <a:pt x="5" y="37"/>
                    <a:pt x="2" y="31"/>
                  </a:cubicBezTo>
                  <a:cubicBezTo>
                    <a:pt x="0" y="26"/>
                    <a:pt x="0" y="19"/>
                    <a:pt x="3" y="14"/>
                  </a:cubicBezTo>
                  <a:cubicBezTo>
                    <a:pt x="7" y="5"/>
                    <a:pt x="15" y="0"/>
                    <a:pt x="24" y="0"/>
                  </a:cubicBezTo>
                  <a:cubicBezTo>
                    <a:pt x="28" y="0"/>
                    <a:pt x="31" y="1"/>
                    <a:pt x="34" y="2"/>
                  </a:cubicBezTo>
                  <a:cubicBezTo>
                    <a:pt x="46" y="7"/>
                    <a:pt x="51" y="21"/>
                    <a:pt x="46" y="33"/>
                  </a:cubicBezTo>
                  <a:cubicBezTo>
                    <a:pt x="42" y="41"/>
                    <a:pt x="33" y="47"/>
                    <a:pt x="24" y="47"/>
                  </a:cubicBezTo>
                  <a:close/>
                  <a:moveTo>
                    <a:pt x="24" y="6"/>
                  </a:moveTo>
                  <a:cubicBezTo>
                    <a:pt x="17" y="6"/>
                    <a:pt x="11" y="10"/>
                    <a:pt x="8" y="16"/>
                  </a:cubicBezTo>
                  <a:cubicBezTo>
                    <a:pt x="6" y="20"/>
                    <a:pt x="6" y="25"/>
                    <a:pt x="8" y="29"/>
                  </a:cubicBezTo>
                  <a:cubicBezTo>
                    <a:pt x="9" y="34"/>
                    <a:pt x="13" y="37"/>
                    <a:pt x="17" y="39"/>
                  </a:cubicBezTo>
                  <a:cubicBezTo>
                    <a:pt x="19" y="40"/>
                    <a:pt x="22" y="41"/>
                    <a:pt x="24" y="41"/>
                  </a:cubicBezTo>
                  <a:cubicBezTo>
                    <a:pt x="31" y="41"/>
                    <a:pt x="37" y="37"/>
                    <a:pt x="40" y="30"/>
                  </a:cubicBezTo>
                  <a:cubicBezTo>
                    <a:pt x="44" y="22"/>
                    <a:pt x="40" y="11"/>
                    <a:pt x="32" y="7"/>
                  </a:cubicBezTo>
                  <a:cubicBezTo>
                    <a:pt x="29" y="6"/>
                    <a:pt x="27"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8" name="Freeform 20"/>
            <p:cNvSpPr>
              <a:spLocks noEditPoints="1"/>
            </p:cNvSpPr>
            <p:nvPr userDrawn="1"/>
          </p:nvSpPr>
          <p:spPr bwMode="auto">
            <a:xfrm>
              <a:off x="10991265" y="421994"/>
              <a:ext cx="817297" cy="1300725"/>
            </a:xfrm>
            <a:custGeom>
              <a:avLst/>
              <a:gdLst>
                <a:gd name="T0" fmla="*/ 145 w 458"/>
                <a:gd name="T1" fmla="*/ 676 h 729"/>
                <a:gd name="T2" fmla="*/ 203 w 458"/>
                <a:gd name="T3" fmla="*/ 575 h 729"/>
                <a:gd name="T4" fmla="*/ 178 w 458"/>
                <a:gd name="T5" fmla="*/ 383 h 729"/>
                <a:gd name="T6" fmla="*/ 119 w 458"/>
                <a:gd name="T7" fmla="*/ 559 h 729"/>
                <a:gd name="T8" fmla="*/ 4 w 458"/>
                <a:gd name="T9" fmla="*/ 524 h 729"/>
                <a:gd name="T10" fmla="*/ 88 w 458"/>
                <a:gd name="T11" fmla="*/ 422 h 729"/>
                <a:gd name="T12" fmla="*/ 163 w 458"/>
                <a:gd name="T13" fmla="*/ 283 h 729"/>
                <a:gd name="T14" fmla="*/ 186 w 458"/>
                <a:gd name="T15" fmla="*/ 245 h 729"/>
                <a:gd name="T16" fmla="*/ 160 w 458"/>
                <a:gd name="T17" fmla="*/ 31 h 729"/>
                <a:gd name="T18" fmla="*/ 255 w 458"/>
                <a:gd name="T19" fmla="*/ 74 h 729"/>
                <a:gd name="T20" fmla="*/ 187 w 458"/>
                <a:gd name="T21" fmla="*/ 163 h 729"/>
                <a:gd name="T22" fmla="*/ 265 w 458"/>
                <a:gd name="T23" fmla="*/ 184 h 729"/>
                <a:gd name="T24" fmla="*/ 347 w 458"/>
                <a:gd name="T25" fmla="*/ 221 h 729"/>
                <a:gd name="T26" fmla="*/ 388 w 458"/>
                <a:gd name="T27" fmla="*/ 294 h 729"/>
                <a:gd name="T28" fmla="*/ 409 w 458"/>
                <a:gd name="T29" fmla="*/ 486 h 729"/>
                <a:gd name="T30" fmla="*/ 380 w 458"/>
                <a:gd name="T31" fmla="*/ 387 h 729"/>
                <a:gd name="T32" fmla="*/ 344 w 458"/>
                <a:gd name="T33" fmla="*/ 355 h 729"/>
                <a:gd name="T34" fmla="*/ 319 w 458"/>
                <a:gd name="T35" fmla="*/ 392 h 729"/>
                <a:gd name="T36" fmla="*/ 262 w 458"/>
                <a:gd name="T37" fmla="*/ 715 h 729"/>
                <a:gd name="T38" fmla="*/ 274 w 458"/>
                <a:gd name="T39" fmla="*/ 412 h 729"/>
                <a:gd name="T40" fmla="*/ 207 w 458"/>
                <a:gd name="T41" fmla="*/ 583 h 729"/>
                <a:gd name="T42" fmla="*/ 153 w 458"/>
                <a:gd name="T43" fmla="*/ 667 h 729"/>
                <a:gd name="T44" fmla="*/ 235 w 458"/>
                <a:gd name="T45" fmla="*/ 720 h 729"/>
                <a:gd name="T46" fmla="*/ 263 w 458"/>
                <a:gd name="T47" fmla="*/ 606 h 729"/>
                <a:gd name="T48" fmla="*/ 311 w 458"/>
                <a:gd name="T49" fmla="*/ 389 h 729"/>
                <a:gd name="T50" fmla="*/ 333 w 458"/>
                <a:gd name="T51" fmla="*/ 360 h 729"/>
                <a:gd name="T52" fmla="*/ 346 w 458"/>
                <a:gd name="T53" fmla="*/ 312 h 729"/>
                <a:gd name="T54" fmla="*/ 389 w 458"/>
                <a:gd name="T55" fmla="*/ 390 h 729"/>
                <a:gd name="T56" fmla="*/ 359 w 458"/>
                <a:gd name="T57" fmla="*/ 441 h 729"/>
                <a:gd name="T58" fmla="*/ 445 w 458"/>
                <a:gd name="T59" fmla="*/ 428 h 729"/>
                <a:gd name="T60" fmla="*/ 418 w 458"/>
                <a:gd name="T61" fmla="*/ 391 h 729"/>
                <a:gd name="T62" fmla="*/ 345 w 458"/>
                <a:gd name="T63" fmla="*/ 279 h 729"/>
                <a:gd name="T64" fmla="*/ 331 w 458"/>
                <a:gd name="T65" fmla="*/ 240 h 729"/>
                <a:gd name="T66" fmla="*/ 321 w 458"/>
                <a:gd name="T67" fmla="*/ 170 h 729"/>
                <a:gd name="T68" fmla="*/ 263 w 458"/>
                <a:gd name="T69" fmla="*/ 207 h 729"/>
                <a:gd name="T70" fmla="*/ 226 w 458"/>
                <a:gd name="T71" fmla="*/ 223 h 729"/>
                <a:gd name="T72" fmla="*/ 179 w 458"/>
                <a:gd name="T73" fmla="*/ 166 h 729"/>
                <a:gd name="T74" fmla="*/ 199 w 458"/>
                <a:gd name="T75" fmla="*/ 95 h 729"/>
                <a:gd name="T76" fmla="*/ 225 w 458"/>
                <a:gd name="T77" fmla="*/ 13 h 729"/>
                <a:gd name="T78" fmla="*/ 171 w 458"/>
                <a:gd name="T79" fmla="*/ 76 h 729"/>
                <a:gd name="T80" fmla="*/ 151 w 458"/>
                <a:gd name="T81" fmla="*/ 176 h 729"/>
                <a:gd name="T82" fmla="*/ 196 w 458"/>
                <a:gd name="T83" fmla="*/ 247 h 729"/>
                <a:gd name="T84" fmla="*/ 171 w 458"/>
                <a:gd name="T85" fmla="*/ 285 h 729"/>
                <a:gd name="T86" fmla="*/ 164 w 458"/>
                <a:gd name="T87" fmla="*/ 333 h 729"/>
                <a:gd name="T88" fmla="*/ 92 w 458"/>
                <a:gd name="T89" fmla="*/ 430 h 729"/>
                <a:gd name="T90" fmla="*/ 12 w 458"/>
                <a:gd name="T91" fmla="*/ 510 h 729"/>
                <a:gd name="T92" fmla="*/ 94 w 458"/>
                <a:gd name="T93" fmla="*/ 563 h 729"/>
                <a:gd name="T94" fmla="*/ 131 w 458"/>
                <a:gd name="T95" fmla="*/ 510 h 729"/>
                <a:gd name="T96" fmla="*/ 134 w 458"/>
                <a:gd name="T97" fmla="*/ 448 h 729"/>
                <a:gd name="T98" fmla="*/ 182 w 458"/>
                <a:gd name="T99" fmla="*/ 373 h 729"/>
                <a:gd name="T100" fmla="*/ 277 w 458"/>
                <a:gd name="T101" fmla="*/ 405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8" h="729">
                  <a:moveTo>
                    <a:pt x="235" y="729"/>
                  </a:moveTo>
                  <a:cubicBezTo>
                    <a:pt x="224" y="729"/>
                    <a:pt x="212" y="726"/>
                    <a:pt x="199" y="719"/>
                  </a:cubicBezTo>
                  <a:cubicBezTo>
                    <a:pt x="167" y="705"/>
                    <a:pt x="149" y="691"/>
                    <a:pt x="145" y="676"/>
                  </a:cubicBezTo>
                  <a:cubicBezTo>
                    <a:pt x="143" y="669"/>
                    <a:pt x="145" y="664"/>
                    <a:pt x="146" y="662"/>
                  </a:cubicBezTo>
                  <a:cubicBezTo>
                    <a:pt x="147" y="660"/>
                    <a:pt x="154" y="645"/>
                    <a:pt x="168" y="614"/>
                  </a:cubicBezTo>
                  <a:cubicBezTo>
                    <a:pt x="181" y="584"/>
                    <a:pt x="197" y="577"/>
                    <a:pt x="203" y="575"/>
                  </a:cubicBezTo>
                  <a:cubicBezTo>
                    <a:pt x="209" y="559"/>
                    <a:pt x="249" y="457"/>
                    <a:pt x="264" y="416"/>
                  </a:cubicBezTo>
                  <a:cubicBezTo>
                    <a:pt x="246" y="418"/>
                    <a:pt x="229" y="415"/>
                    <a:pt x="213" y="408"/>
                  </a:cubicBezTo>
                  <a:cubicBezTo>
                    <a:pt x="198" y="401"/>
                    <a:pt x="188" y="395"/>
                    <a:pt x="178" y="383"/>
                  </a:cubicBezTo>
                  <a:cubicBezTo>
                    <a:pt x="160" y="415"/>
                    <a:pt x="148" y="439"/>
                    <a:pt x="143" y="449"/>
                  </a:cubicBezTo>
                  <a:cubicBezTo>
                    <a:pt x="155" y="464"/>
                    <a:pt x="145" y="498"/>
                    <a:pt x="139" y="513"/>
                  </a:cubicBezTo>
                  <a:cubicBezTo>
                    <a:pt x="132" y="534"/>
                    <a:pt x="121" y="556"/>
                    <a:pt x="119" y="559"/>
                  </a:cubicBezTo>
                  <a:cubicBezTo>
                    <a:pt x="118" y="561"/>
                    <a:pt x="113" y="571"/>
                    <a:pt x="94" y="571"/>
                  </a:cubicBezTo>
                  <a:cubicBezTo>
                    <a:pt x="81" y="571"/>
                    <a:pt x="63" y="566"/>
                    <a:pt x="42" y="557"/>
                  </a:cubicBezTo>
                  <a:cubicBezTo>
                    <a:pt x="21" y="547"/>
                    <a:pt x="8" y="536"/>
                    <a:pt x="4" y="524"/>
                  </a:cubicBezTo>
                  <a:cubicBezTo>
                    <a:pt x="0" y="514"/>
                    <a:pt x="4" y="507"/>
                    <a:pt x="4" y="506"/>
                  </a:cubicBezTo>
                  <a:cubicBezTo>
                    <a:pt x="4" y="505"/>
                    <a:pt x="14" y="486"/>
                    <a:pt x="29" y="464"/>
                  </a:cubicBezTo>
                  <a:cubicBezTo>
                    <a:pt x="53" y="428"/>
                    <a:pt x="80" y="422"/>
                    <a:pt x="88" y="422"/>
                  </a:cubicBezTo>
                  <a:cubicBezTo>
                    <a:pt x="102" y="401"/>
                    <a:pt x="118" y="381"/>
                    <a:pt x="131" y="364"/>
                  </a:cubicBezTo>
                  <a:cubicBezTo>
                    <a:pt x="142" y="350"/>
                    <a:pt x="151" y="338"/>
                    <a:pt x="156" y="330"/>
                  </a:cubicBezTo>
                  <a:cubicBezTo>
                    <a:pt x="155" y="314"/>
                    <a:pt x="157" y="297"/>
                    <a:pt x="163" y="283"/>
                  </a:cubicBezTo>
                  <a:cubicBezTo>
                    <a:pt x="163" y="282"/>
                    <a:pt x="163" y="281"/>
                    <a:pt x="164" y="279"/>
                  </a:cubicBezTo>
                  <a:cubicBezTo>
                    <a:pt x="164" y="279"/>
                    <a:pt x="164" y="278"/>
                    <a:pt x="164" y="278"/>
                  </a:cubicBezTo>
                  <a:cubicBezTo>
                    <a:pt x="167" y="272"/>
                    <a:pt x="174" y="259"/>
                    <a:pt x="186" y="245"/>
                  </a:cubicBezTo>
                  <a:cubicBezTo>
                    <a:pt x="172" y="232"/>
                    <a:pt x="154" y="211"/>
                    <a:pt x="143" y="179"/>
                  </a:cubicBezTo>
                  <a:cubicBezTo>
                    <a:pt x="127" y="134"/>
                    <a:pt x="151" y="93"/>
                    <a:pt x="162" y="78"/>
                  </a:cubicBezTo>
                  <a:cubicBezTo>
                    <a:pt x="154" y="64"/>
                    <a:pt x="153" y="46"/>
                    <a:pt x="160" y="31"/>
                  </a:cubicBezTo>
                  <a:cubicBezTo>
                    <a:pt x="168" y="12"/>
                    <a:pt x="187" y="0"/>
                    <a:pt x="207" y="0"/>
                  </a:cubicBezTo>
                  <a:cubicBezTo>
                    <a:pt x="215" y="0"/>
                    <a:pt x="222" y="2"/>
                    <a:pt x="229" y="5"/>
                  </a:cubicBezTo>
                  <a:cubicBezTo>
                    <a:pt x="255" y="17"/>
                    <a:pt x="267" y="48"/>
                    <a:pt x="255" y="74"/>
                  </a:cubicBezTo>
                  <a:cubicBezTo>
                    <a:pt x="247" y="93"/>
                    <a:pt x="228" y="105"/>
                    <a:pt x="207" y="105"/>
                  </a:cubicBezTo>
                  <a:cubicBezTo>
                    <a:pt x="205" y="105"/>
                    <a:pt x="202" y="105"/>
                    <a:pt x="200" y="104"/>
                  </a:cubicBezTo>
                  <a:cubicBezTo>
                    <a:pt x="195" y="112"/>
                    <a:pt x="178" y="138"/>
                    <a:pt x="187" y="163"/>
                  </a:cubicBezTo>
                  <a:cubicBezTo>
                    <a:pt x="198" y="193"/>
                    <a:pt x="218" y="210"/>
                    <a:pt x="224" y="214"/>
                  </a:cubicBezTo>
                  <a:cubicBezTo>
                    <a:pt x="237" y="207"/>
                    <a:pt x="248" y="203"/>
                    <a:pt x="256" y="201"/>
                  </a:cubicBezTo>
                  <a:cubicBezTo>
                    <a:pt x="258" y="197"/>
                    <a:pt x="263" y="189"/>
                    <a:pt x="265" y="184"/>
                  </a:cubicBezTo>
                  <a:cubicBezTo>
                    <a:pt x="275" y="167"/>
                    <a:pt x="290" y="158"/>
                    <a:pt x="306" y="158"/>
                  </a:cubicBezTo>
                  <a:cubicBezTo>
                    <a:pt x="312" y="158"/>
                    <a:pt x="319" y="159"/>
                    <a:pt x="325" y="162"/>
                  </a:cubicBezTo>
                  <a:cubicBezTo>
                    <a:pt x="347" y="172"/>
                    <a:pt x="356" y="195"/>
                    <a:pt x="347" y="221"/>
                  </a:cubicBezTo>
                  <a:cubicBezTo>
                    <a:pt x="346" y="226"/>
                    <a:pt x="342" y="235"/>
                    <a:pt x="340" y="239"/>
                  </a:cubicBezTo>
                  <a:cubicBezTo>
                    <a:pt x="346" y="250"/>
                    <a:pt x="350" y="261"/>
                    <a:pt x="352" y="273"/>
                  </a:cubicBezTo>
                  <a:cubicBezTo>
                    <a:pt x="365" y="278"/>
                    <a:pt x="377" y="285"/>
                    <a:pt x="388" y="294"/>
                  </a:cubicBezTo>
                  <a:cubicBezTo>
                    <a:pt x="426" y="323"/>
                    <a:pt x="427" y="370"/>
                    <a:pt x="426" y="388"/>
                  </a:cubicBezTo>
                  <a:cubicBezTo>
                    <a:pt x="441" y="396"/>
                    <a:pt x="451" y="410"/>
                    <a:pt x="454" y="427"/>
                  </a:cubicBezTo>
                  <a:cubicBezTo>
                    <a:pt x="458" y="456"/>
                    <a:pt x="438" y="482"/>
                    <a:pt x="409" y="486"/>
                  </a:cubicBezTo>
                  <a:cubicBezTo>
                    <a:pt x="407" y="487"/>
                    <a:pt x="404" y="487"/>
                    <a:pt x="402" y="487"/>
                  </a:cubicBezTo>
                  <a:cubicBezTo>
                    <a:pt x="376" y="487"/>
                    <a:pt x="354" y="468"/>
                    <a:pt x="350" y="442"/>
                  </a:cubicBezTo>
                  <a:cubicBezTo>
                    <a:pt x="347" y="419"/>
                    <a:pt x="359" y="397"/>
                    <a:pt x="380" y="387"/>
                  </a:cubicBezTo>
                  <a:cubicBezTo>
                    <a:pt x="381" y="378"/>
                    <a:pt x="380" y="347"/>
                    <a:pt x="359" y="331"/>
                  </a:cubicBezTo>
                  <a:cubicBezTo>
                    <a:pt x="357" y="329"/>
                    <a:pt x="355" y="328"/>
                    <a:pt x="353" y="326"/>
                  </a:cubicBezTo>
                  <a:cubicBezTo>
                    <a:pt x="351" y="339"/>
                    <a:pt x="347" y="349"/>
                    <a:pt x="344" y="355"/>
                  </a:cubicBezTo>
                  <a:cubicBezTo>
                    <a:pt x="344" y="355"/>
                    <a:pt x="344" y="355"/>
                    <a:pt x="344" y="355"/>
                  </a:cubicBezTo>
                  <a:cubicBezTo>
                    <a:pt x="343" y="359"/>
                    <a:pt x="343" y="359"/>
                    <a:pt x="343" y="359"/>
                  </a:cubicBezTo>
                  <a:cubicBezTo>
                    <a:pt x="337" y="372"/>
                    <a:pt x="329" y="383"/>
                    <a:pt x="319" y="392"/>
                  </a:cubicBezTo>
                  <a:cubicBezTo>
                    <a:pt x="316" y="407"/>
                    <a:pt x="296" y="530"/>
                    <a:pt x="271" y="603"/>
                  </a:cubicBezTo>
                  <a:cubicBezTo>
                    <a:pt x="277" y="610"/>
                    <a:pt x="287" y="630"/>
                    <a:pt x="277" y="669"/>
                  </a:cubicBezTo>
                  <a:cubicBezTo>
                    <a:pt x="270" y="693"/>
                    <a:pt x="262" y="714"/>
                    <a:pt x="262" y="715"/>
                  </a:cubicBezTo>
                  <a:cubicBezTo>
                    <a:pt x="261" y="715"/>
                    <a:pt x="256" y="729"/>
                    <a:pt x="235" y="729"/>
                  </a:cubicBezTo>
                  <a:close/>
                  <a:moveTo>
                    <a:pt x="277" y="405"/>
                  </a:moveTo>
                  <a:cubicBezTo>
                    <a:pt x="274" y="412"/>
                    <a:pt x="274" y="412"/>
                    <a:pt x="274" y="412"/>
                  </a:cubicBezTo>
                  <a:cubicBezTo>
                    <a:pt x="261" y="450"/>
                    <a:pt x="211" y="579"/>
                    <a:pt x="210" y="580"/>
                  </a:cubicBezTo>
                  <a:cubicBezTo>
                    <a:pt x="209" y="582"/>
                    <a:pt x="209" y="582"/>
                    <a:pt x="209" y="582"/>
                  </a:cubicBezTo>
                  <a:cubicBezTo>
                    <a:pt x="207" y="583"/>
                    <a:pt x="207" y="583"/>
                    <a:pt x="207" y="583"/>
                  </a:cubicBezTo>
                  <a:cubicBezTo>
                    <a:pt x="207" y="583"/>
                    <a:pt x="190" y="585"/>
                    <a:pt x="176" y="618"/>
                  </a:cubicBezTo>
                  <a:cubicBezTo>
                    <a:pt x="161" y="650"/>
                    <a:pt x="154" y="666"/>
                    <a:pt x="154" y="666"/>
                  </a:cubicBezTo>
                  <a:cubicBezTo>
                    <a:pt x="153" y="667"/>
                    <a:pt x="153" y="667"/>
                    <a:pt x="153" y="667"/>
                  </a:cubicBezTo>
                  <a:cubicBezTo>
                    <a:pt x="154" y="667"/>
                    <a:pt x="152" y="669"/>
                    <a:pt x="154" y="674"/>
                  </a:cubicBezTo>
                  <a:cubicBezTo>
                    <a:pt x="156" y="681"/>
                    <a:pt x="165" y="695"/>
                    <a:pt x="202" y="711"/>
                  </a:cubicBezTo>
                  <a:cubicBezTo>
                    <a:pt x="215" y="717"/>
                    <a:pt x="226" y="720"/>
                    <a:pt x="235" y="720"/>
                  </a:cubicBezTo>
                  <a:cubicBezTo>
                    <a:pt x="250" y="720"/>
                    <a:pt x="253" y="712"/>
                    <a:pt x="254" y="711"/>
                  </a:cubicBezTo>
                  <a:cubicBezTo>
                    <a:pt x="254" y="711"/>
                    <a:pt x="262" y="691"/>
                    <a:pt x="269" y="666"/>
                  </a:cubicBezTo>
                  <a:cubicBezTo>
                    <a:pt x="279" y="628"/>
                    <a:pt x="267" y="611"/>
                    <a:pt x="263" y="606"/>
                  </a:cubicBezTo>
                  <a:cubicBezTo>
                    <a:pt x="261" y="604"/>
                    <a:pt x="261" y="604"/>
                    <a:pt x="261" y="604"/>
                  </a:cubicBezTo>
                  <a:cubicBezTo>
                    <a:pt x="262" y="602"/>
                    <a:pt x="262" y="602"/>
                    <a:pt x="262" y="602"/>
                  </a:cubicBezTo>
                  <a:cubicBezTo>
                    <a:pt x="289" y="526"/>
                    <a:pt x="310" y="390"/>
                    <a:pt x="311" y="389"/>
                  </a:cubicBezTo>
                  <a:cubicBezTo>
                    <a:pt x="311" y="387"/>
                    <a:pt x="311" y="387"/>
                    <a:pt x="311" y="387"/>
                  </a:cubicBezTo>
                  <a:cubicBezTo>
                    <a:pt x="312" y="386"/>
                    <a:pt x="312" y="386"/>
                    <a:pt x="312" y="386"/>
                  </a:cubicBezTo>
                  <a:cubicBezTo>
                    <a:pt x="321" y="379"/>
                    <a:pt x="328" y="370"/>
                    <a:pt x="333" y="360"/>
                  </a:cubicBezTo>
                  <a:cubicBezTo>
                    <a:pt x="335" y="356"/>
                    <a:pt x="335" y="356"/>
                    <a:pt x="335" y="356"/>
                  </a:cubicBezTo>
                  <a:cubicBezTo>
                    <a:pt x="337" y="351"/>
                    <a:pt x="343" y="337"/>
                    <a:pt x="345" y="318"/>
                  </a:cubicBezTo>
                  <a:cubicBezTo>
                    <a:pt x="346" y="312"/>
                    <a:pt x="346" y="312"/>
                    <a:pt x="346" y="312"/>
                  </a:cubicBezTo>
                  <a:cubicBezTo>
                    <a:pt x="352" y="315"/>
                    <a:pt x="352" y="315"/>
                    <a:pt x="352" y="315"/>
                  </a:cubicBezTo>
                  <a:cubicBezTo>
                    <a:pt x="356" y="318"/>
                    <a:pt x="361" y="321"/>
                    <a:pt x="364" y="324"/>
                  </a:cubicBezTo>
                  <a:cubicBezTo>
                    <a:pt x="393" y="346"/>
                    <a:pt x="389" y="389"/>
                    <a:pt x="389" y="390"/>
                  </a:cubicBezTo>
                  <a:cubicBezTo>
                    <a:pt x="388" y="393"/>
                    <a:pt x="388" y="393"/>
                    <a:pt x="388" y="393"/>
                  </a:cubicBezTo>
                  <a:cubicBezTo>
                    <a:pt x="386" y="394"/>
                    <a:pt x="386" y="394"/>
                    <a:pt x="386" y="394"/>
                  </a:cubicBezTo>
                  <a:cubicBezTo>
                    <a:pt x="367" y="401"/>
                    <a:pt x="356" y="421"/>
                    <a:pt x="359" y="441"/>
                  </a:cubicBezTo>
                  <a:cubicBezTo>
                    <a:pt x="362" y="462"/>
                    <a:pt x="380" y="478"/>
                    <a:pt x="402" y="478"/>
                  </a:cubicBezTo>
                  <a:cubicBezTo>
                    <a:pt x="404" y="478"/>
                    <a:pt x="406" y="478"/>
                    <a:pt x="408" y="478"/>
                  </a:cubicBezTo>
                  <a:cubicBezTo>
                    <a:pt x="432" y="474"/>
                    <a:pt x="448" y="452"/>
                    <a:pt x="445" y="428"/>
                  </a:cubicBezTo>
                  <a:cubicBezTo>
                    <a:pt x="443" y="414"/>
                    <a:pt x="434" y="401"/>
                    <a:pt x="420" y="395"/>
                  </a:cubicBezTo>
                  <a:cubicBezTo>
                    <a:pt x="417" y="394"/>
                    <a:pt x="417" y="394"/>
                    <a:pt x="417" y="394"/>
                  </a:cubicBezTo>
                  <a:cubicBezTo>
                    <a:pt x="418" y="391"/>
                    <a:pt x="418" y="391"/>
                    <a:pt x="418" y="391"/>
                  </a:cubicBezTo>
                  <a:cubicBezTo>
                    <a:pt x="419" y="377"/>
                    <a:pt x="419" y="329"/>
                    <a:pt x="383" y="300"/>
                  </a:cubicBezTo>
                  <a:cubicBezTo>
                    <a:pt x="371" y="292"/>
                    <a:pt x="359" y="285"/>
                    <a:pt x="347" y="280"/>
                  </a:cubicBezTo>
                  <a:cubicBezTo>
                    <a:pt x="345" y="279"/>
                    <a:pt x="345" y="279"/>
                    <a:pt x="345" y="279"/>
                  </a:cubicBezTo>
                  <a:cubicBezTo>
                    <a:pt x="344" y="277"/>
                    <a:pt x="344" y="277"/>
                    <a:pt x="344" y="277"/>
                  </a:cubicBezTo>
                  <a:cubicBezTo>
                    <a:pt x="341" y="261"/>
                    <a:pt x="336" y="249"/>
                    <a:pt x="332" y="241"/>
                  </a:cubicBezTo>
                  <a:cubicBezTo>
                    <a:pt x="331" y="240"/>
                    <a:pt x="331" y="240"/>
                    <a:pt x="331" y="240"/>
                  </a:cubicBezTo>
                  <a:cubicBezTo>
                    <a:pt x="332" y="238"/>
                    <a:pt x="332" y="238"/>
                    <a:pt x="332" y="238"/>
                  </a:cubicBezTo>
                  <a:cubicBezTo>
                    <a:pt x="333" y="234"/>
                    <a:pt x="337" y="224"/>
                    <a:pt x="339" y="218"/>
                  </a:cubicBezTo>
                  <a:cubicBezTo>
                    <a:pt x="347" y="197"/>
                    <a:pt x="340" y="178"/>
                    <a:pt x="321" y="170"/>
                  </a:cubicBezTo>
                  <a:cubicBezTo>
                    <a:pt x="316" y="167"/>
                    <a:pt x="311" y="166"/>
                    <a:pt x="306" y="166"/>
                  </a:cubicBezTo>
                  <a:cubicBezTo>
                    <a:pt x="293" y="166"/>
                    <a:pt x="281" y="174"/>
                    <a:pt x="273" y="188"/>
                  </a:cubicBezTo>
                  <a:cubicBezTo>
                    <a:pt x="270" y="194"/>
                    <a:pt x="264" y="204"/>
                    <a:pt x="263" y="207"/>
                  </a:cubicBezTo>
                  <a:cubicBezTo>
                    <a:pt x="262" y="208"/>
                    <a:pt x="262" y="208"/>
                    <a:pt x="262" y="208"/>
                  </a:cubicBezTo>
                  <a:cubicBezTo>
                    <a:pt x="260" y="209"/>
                    <a:pt x="260" y="209"/>
                    <a:pt x="260" y="209"/>
                  </a:cubicBezTo>
                  <a:cubicBezTo>
                    <a:pt x="252" y="211"/>
                    <a:pt x="240" y="215"/>
                    <a:pt x="226" y="223"/>
                  </a:cubicBezTo>
                  <a:cubicBezTo>
                    <a:pt x="223" y="224"/>
                    <a:pt x="223" y="224"/>
                    <a:pt x="223" y="224"/>
                  </a:cubicBezTo>
                  <a:cubicBezTo>
                    <a:pt x="221" y="223"/>
                    <a:pt x="221" y="223"/>
                    <a:pt x="221" y="223"/>
                  </a:cubicBezTo>
                  <a:cubicBezTo>
                    <a:pt x="220" y="222"/>
                    <a:pt x="193" y="205"/>
                    <a:pt x="179" y="166"/>
                  </a:cubicBezTo>
                  <a:cubicBezTo>
                    <a:pt x="167" y="132"/>
                    <a:pt x="193" y="98"/>
                    <a:pt x="195" y="97"/>
                  </a:cubicBezTo>
                  <a:cubicBezTo>
                    <a:pt x="196" y="95"/>
                    <a:pt x="196" y="95"/>
                    <a:pt x="196" y="95"/>
                  </a:cubicBezTo>
                  <a:cubicBezTo>
                    <a:pt x="199" y="95"/>
                    <a:pt x="199" y="95"/>
                    <a:pt x="199" y="95"/>
                  </a:cubicBezTo>
                  <a:cubicBezTo>
                    <a:pt x="202" y="96"/>
                    <a:pt x="204" y="96"/>
                    <a:pt x="207" y="96"/>
                  </a:cubicBezTo>
                  <a:cubicBezTo>
                    <a:pt x="224" y="96"/>
                    <a:pt x="240" y="86"/>
                    <a:pt x="247" y="71"/>
                  </a:cubicBezTo>
                  <a:cubicBezTo>
                    <a:pt x="257" y="49"/>
                    <a:pt x="247" y="23"/>
                    <a:pt x="225" y="13"/>
                  </a:cubicBezTo>
                  <a:cubicBezTo>
                    <a:pt x="220" y="10"/>
                    <a:pt x="214" y="9"/>
                    <a:pt x="207" y="9"/>
                  </a:cubicBezTo>
                  <a:cubicBezTo>
                    <a:pt x="190" y="9"/>
                    <a:pt x="175" y="19"/>
                    <a:pt x="168" y="35"/>
                  </a:cubicBezTo>
                  <a:cubicBezTo>
                    <a:pt x="161" y="48"/>
                    <a:pt x="163" y="64"/>
                    <a:pt x="171" y="76"/>
                  </a:cubicBezTo>
                  <a:cubicBezTo>
                    <a:pt x="172" y="79"/>
                    <a:pt x="172" y="79"/>
                    <a:pt x="172" y="79"/>
                  </a:cubicBezTo>
                  <a:cubicBezTo>
                    <a:pt x="170" y="81"/>
                    <a:pt x="170" y="81"/>
                    <a:pt x="170" y="81"/>
                  </a:cubicBezTo>
                  <a:cubicBezTo>
                    <a:pt x="162" y="92"/>
                    <a:pt x="135" y="132"/>
                    <a:pt x="151" y="176"/>
                  </a:cubicBezTo>
                  <a:cubicBezTo>
                    <a:pt x="163" y="209"/>
                    <a:pt x="182" y="229"/>
                    <a:pt x="195" y="241"/>
                  </a:cubicBezTo>
                  <a:cubicBezTo>
                    <a:pt x="199" y="244"/>
                    <a:pt x="199" y="244"/>
                    <a:pt x="199" y="244"/>
                  </a:cubicBezTo>
                  <a:cubicBezTo>
                    <a:pt x="196" y="247"/>
                    <a:pt x="196" y="247"/>
                    <a:pt x="196" y="247"/>
                  </a:cubicBezTo>
                  <a:cubicBezTo>
                    <a:pt x="182" y="262"/>
                    <a:pt x="175" y="276"/>
                    <a:pt x="172" y="282"/>
                  </a:cubicBezTo>
                  <a:cubicBezTo>
                    <a:pt x="172" y="282"/>
                    <a:pt x="172" y="282"/>
                    <a:pt x="172" y="282"/>
                  </a:cubicBezTo>
                  <a:cubicBezTo>
                    <a:pt x="171" y="284"/>
                    <a:pt x="171" y="285"/>
                    <a:pt x="171" y="285"/>
                  </a:cubicBezTo>
                  <a:cubicBezTo>
                    <a:pt x="165" y="300"/>
                    <a:pt x="163" y="315"/>
                    <a:pt x="165" y="330"/>
                  </a:cubicBezTo>
                  <a:cubicBezTo>
                    <a:pt x="165" y="332"/>
                    <a:pt x="165" y="332"/>
                    <a:pt x="165" y="332"/>
                  </a:cubicBezTo>
                  <a:cubicBezTo>
                    <a:pt x="164" y="333"/>
                    <a:pt x="164" y="333"/>
                    <a:pt x="164" y="333"/>
                  </a:cubicBezTo>
                  <a:cubicBezTo>
                    <a:pt x="159" y="341"/>
                    <a:pt x="150" y="354"/>
                    <a:pt x="138" y="369"/>
                  </a:cubicBezTo>
                  <a:cubicBezTo>
                    <a:pt x="125" y="386"/>
                    <a:pt x="108" y="408"/>
                    <a:pt x="94" y="428"/>
                  </a:cubicBezTo>
                  <a:cubicBezTo>
                    <a:pt x="92" y="430"/>
                    <a:pt x="92" y="430"/>
                    <a:pt x="92" y="430"/>
                  </a:cubicBezTo>
                  <a:cubicBezTo>
                    <a:pt x="90" y="430"/>
                    <a:pt x="90" y="430"/>
                    <a:pt x="90" y="430"/>
                  </a:cubicBezTo>
                  <a:cubicBezTo>
                    <a:pt x="89" y="430"/>
                    <a:pt x="62" y="431"/>
                    <a:pt x="36" y="469"/>
                  </a:cubicBezTo>
                  <a:cubicBezTo>
                    <a:pt x="22" y="490"/>
                    <a:pt x="12" y="510"/>
                    <a:pt x="12" y="510"/>
                  </a:cubicBezTo>
                  <a:cubicBezTo>
                    <a:pt x="12" y="510"/>
                    <a:pt x="10" y="515"/>
                    <a:pt x="12" y="521"/>
                  </a:cubicBezTo>
                  <a:cubicBezTo>
                    <a:pt x="15" y="528"/>
                    <a:pt x="22" y="538"/>
                    <a:pt x="45" y="549"/>
                  </a:cubicBezTo>
                  <a:cubicBezTo>
                    <a:pt x="66" y="558"/>
                    <a:pt x="82" y="563"/>
                    <a:pt x="94" y="563"/>
                  </a:cubicBezTo>
                  <a:cubicBezTo>
                    <a:pt x="109" y="563"/>
                    <a:pt x="111" y="556"/>
                    <a:pt x="111" y="556"/>
                  </a:cubicBezTo>
                  <a:cubicBezTo>
                    <a:pt x="112" y="555"/>
                    <a:pt x="112" y="555"/>
                    <a:pt x="112" y="555"/>
                  </a:cubicBezTo>
                  <a:cubicBezTo>
                    <a:pt x="112" y="555"/>
                    <a:pt x="123" y="532"/>
                    <a:pt x="131" y="510"/>
                  </a:cubicBezTo>
                  <a:cubicBezTo>
                    <a:pt x="141" y="482"/>
                    <a:pt x="143" y="460"/>
                    <a:pt x="135" y="453"/>
                  </a:cubicBezTo>
                  <a:cubicBezTo>
                    <a:pt x="133" y="451"/>
                    <a:pt x="133" y="451"/>
                    <a:pt x="133" y="451"/>
                  </a:cubicBezTo>
                  <a:cubicBezTo>
                    <a:pt x="134" y="448"/>
                    <a:pt x="134" y="448"/>
                    <a:pt x="134" y="448"/>
                  </a:cubicBezTo>
                  <a:cubicBezTo>
                    <a:pt x="138" y="440"/>
                    <a:pt x="152" y="411"/>
                    <a:pt x="174" y="373"/>
                  </a:cubicBezTo>
                  <a:cubicBezTo>
                    <a:pt x="178" y="368"/>
                    <a:pt x="178" y="368"/>
                    <a:pt x="178" y="368"/>
                  </a:cubicBezTo>
                  <a:cubicBezTo>
                    <a:pt x="182" y="373"/>
                    <a:pt x="182" y="373"/>
                    <a:pt x="182" y="373"/>
                  </a:cubicBezTo>
                  <a:cubicBezTo>
                    <a:pt x="191" y="387"/>
                    <a:pt x="201" y="393"/>
                    <a:pt x="217" y="400"/>
                  </a:cubicBezTo>
                  <a:cubicBezTo>
                    <a:pt x="233" y="408"/>
                    <a:pt x="252" y="410"/>
                    <a:pt x="270" y="407"/>
                  </a:cubicBezTo>
                  <a:lnTo>
                    <a:pt x="277" y="4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cxnSp>
        <p:nvCxnSpPr>
          <p:cNvPr id="79" name="Straight Connector 78"/>
          <p:cNvCxnSpPr/>
          <p:nvPr/>
        </p:nvCxnSpPr>
        <p:spPr>
          <a:xfrm flipV="1">
            <a:off x="10033244" y="5312230"/>
            <a:ext cx="915409" cy="1584252"/>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80" name="Title 1"/>
          <p:cNvSpPr>
            <a:spLocks noGrp="1"/>
          </p:cNvSpPr>
          <p:nvPr>
            <p:ph type="ctrTitle" hasCustomPrompt="1"/>
          </p:nvPr>
        </p:nvSpPr>
        <p:spPr bwMode="gray">
          <a:xfrm>
            <a:off x="265247" y="1804978"/>
            <a:ext cx="6905517" cy="1505027"/>
          </a:xfrm>
        </p:spPr>
        <p:txBody>
          <a:bodyPr/>
          <a:lstStyle>
            <a:lvl1pPr marL="0" algn="l" defTabSz="914378" rtl="0" eaLnBrk="1" latinLnBrk="0" hangingPunct="1">
              <a:lnSpc>
                <a:spcPct val="85000"/>
              </a:lnSpc>
              <a:spcBef>
                <a:spcPct val="0"/>
              </a:spcBef>
              <a:buNone/>
              <a:defRPr lang="en-US" sz="5400" kern="1200" dirty="0">
                <a:solidFill>
                  <a:srgbClr val="FFFFFF"/>
                </a:solidFill>
                <a:latin typeface="Qualcomm Office Bold" pitchFamily="34" charset="0"/>
                <a:ea typeface="+mj-ea"/>
                <a:cs typeface="Arial" pitchFamily="34" charset="0"/>
              </a:defRPr>
            </a:lvl1pPr>
          </a:lstStyle>
          <a:p>
            <a:r>
              <a:rPr lang="en-US" dirty="0"/>
              <a:t>Click here to edit master</a:t>
            </a:r>
          </a:p>
        </p:txBody>
      </p:sp>
      <p:grpSp>
        <p:nvGrpSpPr>
          <p:cNvPr id="81" name="Group 80"/>
          <p:cNvGrpSpPr/>
          <p:nvPr/>
        </p:nvGrpSpPr>
        <p:grpSpPr>
          <a:xfrm>
            <a:off x="383351" y="1567586"/>
            <a:ext cx="6805707" cy="1936642"/>
            <a:chOff x="383249" y="1567586"/>
            <a:chExt cx="6803935" cy="1936642"/>
          </a:xfrm>
        </p:grpSpPr>
        <p:cxnSp>
          <p:nvCxnSpPr>
            <p:cNvPr id="82" name="Straight Connector 81"/>
            <p:cNvCxnSpPr/>
            <p:nvPr userDrawn="1"/>
          </p:nvCxnSpPr>
          <p:spPr>
            <a:xfrm>
              <a:off x="383249" y="1567586"/>
              <a:ext cx="680313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userDrawn="1"/>
          </p:nvCxnSpPr>
          <p:spPr>
            <a:xfrm>
              <a:off x="384048" y="3504228"/>
              <a:ext cx="68031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4" name="Subtitle 2"/>
          <p:cNvSpPr>
            <a:spLocks noGrp="1"/>
          </p:cNvSpPr>
          <p:nvPr>
            <p:ph type="subTitle" idx="1" hasCustomPrompt="1"/>
          </p:nvPr>
        </p:nvSpPr>
        <p:spPr bwMode="gray">
          <a:xfrm>
            <a:off x="265247" y="598755"/>
            <a:ext cx="6905517" cy="868186"/>
          </a:xfrm>
          <a:prstGeom prst="rect">
            <a:avLst/>
          </a:prstGeom>
        </p:spPr>
        <p:txBody>
          <a:bodyPr>
            <a:spAutoFit/>
          </a:bodyPr>
          <a:lstStyle>
            <a:lvl1pPr marL="0" indent="0" algn="l" defTabSz="914378" rtl="0" eaLnBrk="1" latinLnBrk="0" hangingPunct="1">
              <a:lnSpc>
                <a:spcPct val="90000"/>
              </a:lnSpc>
              <a:spcBef>
                <a:spcPct val="0"/>
              </a:spcBef>
              <a:buNone/>
              <a:defRPr lang="en-US" sz="2801" kern="1200" dirty="0">
                <a:solidFill>
                  <a:srgbClr val="FFFFFF"/>
                </a:solidFill>
                <a:latin typeface="Calibri" panose="020F0502020204030204" pitchFamily="34" charset="0"/>
                <a:ea typeface="+mj-ea"/>
                <a:cs typeface="Arial" pitchFamily="34" charset="0"/>
              </a:defRPr>
            </a:lvl1pPr>
            <a:lvl2pPr marL="457188" indent="0" algn="ctr">
              <a:buNone/>
              <a:defRPr>
                <a:solidFill>
                  <a:schemeClr val="tx1">
                    <a:tint val="75000"/>
                  </a:schemeClr>
                </a:solidFill>
              </a:defRPr>
            </a:lvl2pPr>
            <a:lvl3pPr marL="914378" indent="0" algn="ctr">
              <a:buNone/>
              <a:defRPr>
                <a:solidFill>
                  <a:schemeClr val="tx1">
                    <a:tint val="75000"/>
                  </a:schemeClr>
                </a:solidFill>
              </a:defRPr>
            </a:lvl3pPr>
            <a:lvl4pPr marL="1371567" indent="0" algn="ctr">
              <a:buNone/>
              <a:defRPr>
                <a:solidFill>
                  <a:schemeClr val="tx1">
                    <a:tint val="75000"/>
                  </a:schemeClr>
                </a:solidFill>
              </a:defRPr>
            </a:lvl4pPr>
            <a:lvl5pPr marL="1828758" indent="0" algn="ctr">
              <a:buNone/>
              <a:defRPr>
                <a:solidFill>
                  <a:schemeClr val="tx1">
                    <a:tint val="75000"/>
                  </a:schemeClr>
                </a:solidFill>
              </a:defRPr>
            </a:lvl5pPr>
            <a:lvl6pPr marL="2285947" indent="0" algn="ctr">
              <a:buNone/>
              <a:defRPr>
                <a:solidFill>
                  <a:schemeClr val="tx1">
                    <a:tint val="75000"/>
                  </a:schemeClr>
                </a:solidFill>
              </a:defRPr>
            </a:lvl6pPr>
            <a:lvl7pPr marL="2743136" indent="0" algn="ctr">
              <a:buNone/>
              <a:defRPr>
                <a:solidFill>
                  <a:schemeClr val="tx1">
                    <a:tint val="75000"/>
                  </a:schemeClr>
                </a:solidFill>
              </a:defRPr>
            </a:lvl7pPr>
            <a:lvl8pPr marL="3200325" indent="0" algn="ctr">
              <a:buNone/>
              <a:defRPr>
                <a:solidFill>
                  <a:schemeClr val="tx1">
                    <a:tint val="75000"/>
                  </a:schemeClr>
                </a:solidFill>
              </a:defRPr>
            </a:lvl8pPr>
            <a:lvl9pPr marL="3657515" indent="0" algn="ctr">
              <a:buNone/>
              <a:defRPr>
                <a:solidFill>
                  <a:schemeClr val="tx1">
                    <a:tint val="75000"/>
                  </a:schemeClr>
                </a:solidFill>
              </a:defRPr>
            </a:lvl9pPr>
          </a:lstStyle>
          <a:p>
            <a:r>
              <a:rPr lang="en-US" dirty="0"/>
              <a:t>Click here to edit  name </a:t>
            </a:r>
            <a:br>
              <a:rPr lang="en-US" dirty="0"/>
            </a:br>
            <a:r>
              <a:rPr lang="en-US" dirty="0"/>
              <a:t>and title</a:t>
            </a:r>
          </a:p>
        </p:txBody>
      </p:sp>
      <p:grpSp>
        <p:nvGrpSpPr>
          <p:cNvPr id="94" name="Group 93"/>
          <p:cNvGrpSpPr>
            <a:grpSpLocks noChangeAspect="1"/>
          </p:cNvGrpSpPr>
          <p:nvPr/>
        </p:nvGrpSpPr>
        <p:grpSpPr>
          <a:xfrm>
            <a:off x="391379" y="3809824"/>
            <a:ext cx="2097004" cy="457200"/>
            <a:chOff x="187326" y="5085556"/>
            <a:chExt cx="8393112" cy="1830388"/>
          </a:xfrm>
          <a:solidFill>
            <a:schemeClr val="bg1"/>
          </a:solidFill>
        </p:grpSpPr>
        <p:sp>
          <p:nvSpPr>
            <p:cNvPr id="95" name="Freeform 7"/>
            <p:cNvSpPr>
              <a:spLocks/>
            </p:cNvSpPr>
            <p:nvPr userDrawn="1"/>
          </p:nvSpPr>
          <p:spPr bwMode="auto">
            <a:xfrm>
              <a:off x="3603626" y="5388769"/>
              <a:ext cx="585787" cy="892175"/>
            </a:xfrm>
            <a:custGeom>
              <a:avLst/>
              <a:gdLst>
                <a:gd name="T0" fmla="*/ 0 w 156"/>
                <a:gd name="T1" fmla="*/ 218 h 238"/>
                <a:gd name="T2" fmla="*/ 20 w 156"/>
                <a:gd name="T3" fmla="*/ 238 h 238"/>
                <a:gd name="T4" fmla="*/ 156 w 156"/>
                <a:gd name="T5" fmla="*/ 238 h 238"/>
                <a:gd name="T6" fmla="*/ 126 w 156"/>
                <a:gd name="T7" fmla="*/ 189 h 238"/>
                <a:gd name="T8" fmla="*/ 47 w 156"/>
                <a:gd name="T9" fmla="*/ 189 h 238"/>
                <a:gd name="T10" fmla="*/ 47 w 156"/>
                <a:gd name="T11" fmla="*/ 0 h 238"/>
                <a:gd name="T12" fmla="*/ 0 w 156"/>
                <a:gd name="T13" fmla="*/ 0 h 238"/>
                <a:gd name="T14" fmla="*/ 0 w 156"/>
                <a:gd name="T15" fmla="*/ 218 h 2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238">
                  <a:moveTo>
                    <a:pt x="0" y="218"/>
                  </a:moveTo>
                  <a:cubicBezTo>
                    <a:pt x="0" y="227"/>
                    <a:pt x="11" y="238"/>
                    <a:pt x="20" y="238"/>
                  </a:cubicBezTo>
                  <a:cubicBezTo>
                    <a:pt x="156" y="238"/>
                    <a:pt x="156" y="238"/>
                    <a:pt x="156" y="238"/>
                  </a:cubicBezTo>
                  <a:cubicBezTo>
                    <a:pt x="126" y="189"/>
                    <a:pt x="126" y="189"/>
                    <a:pt x="126" y="189"/>
                  </a:cubicBezTo>
                  <a:cubicBezTo>
                    <a:pt x="47" y="189"/>
                    <a:pt x="47" y="189"/>
                    <a:pt x="47" y="189"/>
                  </a:cubicBezTo>
                  <a:cubicBezTo>
                    <a:pt x="47" y="0"/>
                    <a:pt x="47" y="0"/>
                    <a:pt x="47" y="0"/>
                  </a:cubicBezTo>
                  <a:cubicBezTo>
                    <a:pt x="0" y="0"/>
                    <a:pt x="0" y="0"/>
                    <a:pt x="0" y="0"/>
                  </a:cubicBezTo>
                  <a:lnTo>
                    <a:pt x="0" y="2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96" name="Freeform 8"/>
            <p:cNvSpPr>
              <a:spLocks noEditPoints="1"/>
            </p:cNvSpPr>
            <p:nvPr userDrawn="1"/>
          </p:nvSpPr>
          <p:spPr bwMode="auto">
            <a:xfrm>
              <a:off x="187326" y="5085556"/>
              <a:ext cx="1541462" cy="1830388"/>
            </a:xfrm>
            <a:custGeom>
              <a:avLst/>
              <a:gdLst>
                <a:gd name="T0" fmla="*/ 411 w 411"/>
                <a:gd name="T1" fmla="*/ 206 h 488"/>
                <a:gd name="T2" fmla="*/ 206 w 411"/>
                <a:gd name="T3" fmla="*/ 0 h 488"/>
                <a:gd name="T4" fmla="*/ 0 w 411"/>
                <a:gd name="T5" fmla="*/ 206 h 488"/>
                <a:gd name="T6" fmla="*/ 206 w 411"/>
                <a:gd name="T7" fmla="*/ 412 h 488"/>
                <a:gd name="T8" fmla="*/ 241 w 411"/>
                <a:gd name="T9" fmla="*/ 408 h 488"/>
                <a:gd name="T10" fmla="*/ 240 w 411"/>
                <a:gd name="T11" fmla="*/ 488 h 488"/>
                <a:gd name="T12" fmla="*/ 298 w 411"/>
                <a:gd name="T13" fmla="*/ 488 h 488"/>
                <a:gd name="T14" fmla="*/ 298 w 411"/>
                <a:gd name="T15" fmla="*/ 389 h 488"/>
                <a:gd name="T16" fmla="*/ 411 w 411"/>
                <a:gd name="T17" fmla="*/ 206 h 488"/>
                <a:gd name="T18" fmla="*/ 298 w 411"/>
                <a:gd name="T19" fmla="*/ 302 h 488"/>
                <a:gd name="T20" fmla="*/ 298 w 411"/>
                <a:gd name="T21" fmla="*/ 236 h 488"/>
                <a:gd name="T22" fmla="*/ 240 w 411"/>
                <a:gd name="T23" fmla="*/ 252 h 488"/>
                <a:gd name="T24" fmla="*/ 241 w 411"/>
                <a:gd name="T25" fmla="*/ 334 h 488"/>
                <a:gd name="T26" fmla="*/ 206 w 411"/>
                <a:gd name="T27" fmla="*/ 339 h 488"/>
                <a:gd name="T28" fmla="*/ 73 w 411"/>
                <a:gd name="T29" fmla="*/ 206 h 488"/>
                <a:gd name="T30" fmla="*/ 206 w 411"/>
                <a:gd name="T31" fmla="*/ 73 h 488"/>
                <a:gd name="T32" fmla="*/ 339 w 411"/>
                <a:gd name="T33" fmla="*/ 206 h 488"/>
                <a:gd name="T34" fmla="*/ 298 w 411"/>
                <a:gd name="T35" fmla="*/ 30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1" h="488">
                  <a:moveTo>
                    <a:pt x="411" y="206"/>
                  </a:moveTo>
                  <a:cubicBezTo>
                    <a:pt x="411" y="92"/>
                    <a:pt x="319" y="0"/>
                    <a:pt x="206" y="0"/>
                  </a:cubicBezTo>
                  <a:cubicBezTo>
                    <a:pt x="92" y="0"/>
                    <a:pt x="0" y="92"/>
                    <a:pt x="0" y="206"/>
                  </a:cubicBezTo>
                  <a:cubicBezTo>
                    <a:pt x="0" y="319"/>
                    <a:pt x="92" y="412"/>
                    <a:pt x="206" y="412"/>
                  </a:cubicBezTo>
                  <a:cubicBezTo>
                    <a:pt x="218" y="412"/>
                    <a:pt x="229" y="410"/>
                    <a:pt x="241" y="408"/>
                  </a:cubicBezTo>
                  <a:cubicBezTo>
                    <a:pt x="240" y="488"/>
                    <a:pt x="240" y="488"/>
                    <a:pt x="240" y="488"/>
                  </a:cubicBezTo>
                  <a:cubicBezTo>
                    <a:pt x="298" y="488"/>
                    <a:pt x="298" y="488"/>
                    <a:pt x="298" y="488"/>
                  </a:cubicBezTo>
                  <a:cubicBezTo>
                    <a:pt x="298" y="389"/>
                    <a:pt x="298" y="389"/>
                    <a:pt x="298" y="389"/>
                  </a:cubicBezTo>
                  <a:cubicBezTo>
                    <a:pt x="365" y="355"/>
                    <a:pt x="411" y="286"/>
                    <a:pt x="411" y="206"/>
                  </a:cubicBezTo>
                  <a:close/>
                  <a:moveTo>
                    <a:pt x="298" y="302"/>
                  </a:moveTo>
                  <a:cubicBezTo>
                    <a:pt x="298" y="236"/>
                    <a:pt x="298" y="236"/>
                    <a:pt x="298" y="236"/>
                  </a:cubicBezTo>
                  <a:cubicBezTo>
                    <a:pt x="240" y="252"/>
                    <a:pt x="240" y="252"/>
                    <a:pt x="240" y="252"/>
                  </a:cubicBezTo>
                  <a:cubicBezTo>
                    <a:pt x="241" y="334"/>
                    <a:pt x="241" y="334"/>
                    <a:pt x="241" y="334"/>
                  </a:cubicBezTo>
                  <a:cubicBezTo>
                    <a:pt x="229" y="337"/>
                    <a:pt x="218" y="339"/>
                    <a:pt x="206" y="339"/>
                  </a:cubicBezTo>
                  <a:cubicBezTo>
                    <a:pt x="132" y="339"/>
                    <a:pt x="73" y="279"/>
                    <a:pt x="73" y="206"/>
                  </a:cubicBezTo>
                  <a:cubicBezTo>
                    <a:pt x="73" y="132"/>
                    <a:pt x="132" y="73"/>
                    <a:pt x="206" y="73"/>
                  </a:cubicBezTo>
                  <a:cubicBezTo>
                    <a:pt x="279" y="73"/>
                    <a:pt x="339" y="132"/>
                    <a:pt x="339" y="206"/>
                  </a:cubicBezTo>
                  <a:cubicBezTo>
                    <a:pt x="339" y="244"/>
                    <a:pt x="323" y="278"/>
                    <a:pt x="298"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97" name="Freeform 9"/>
            <p:cNvSpPr>
              <a:spLocks/>
            </p:cNvSpPr>
            <p:nvPr userDrawn="1"/>
          </p:nvSpPr>
          <p:spPr bwMode="auto">
            <a:xfrm>
              <a:off x="1863726" y="5388769"/>
              <a:ext cx="652462" cy="892175"/>
            </a:xfrm>
            <a:custGeom>
              <a:avLst/>
              <a:gdLst>
                <a:gd name="T0" fmla="*/ 154 w 174"/>
                <a:gd name="T1" fmla="*/ 238 h 238"/>
                <a:gd name="T2" fmla="*/ 20 w 174"/>
                <a:gd name="T3" fmla="*/ 238 h 238"/>
                <a:gd name="T4" fmla="*/ 0 w 174"/>
                <a:gd name="T5" fmla="*/ 218 h 238"/>
                <a:gd name="T6" fmla="*/ 0 w 174"/>
                <a:gd name="T7" fmla="*/ 0 h 238"/>
                <a:gd name="T8" fmla="*/ 46 w 174"/>
                <a:gd name="T9" fmla="*/ 0 h 238"/>
                <a:gd name="T10" fmla="*/ 46 w 174"/>
                <a:gd name="T11" fmla="*/ 189 h 238"/>
                <a:gd name="T12" fmla="*/ 127 w 174"/>
                <a:gd name="T13" fmla="*/ 189 h 238"/>
                <a:gd name="T14" fmla="*/ 127 w 174"/>
                <a:gd name="T15" fmla="*/ 0 h 238"/>
                <a:gd name="T16" fmla="*/ 174 w 174"/>
                <a:gd name="T17" fmla="*/ 0 h 238"/>
                <a:gd name="T18" fmla="*/ 174 w 174"/>
                <a:gd name="T19" fmla="*/ 218 h 238"/>
                <a:gd name="T20" fmla="*/ 154 w 174"/>
                <a:gd name="T2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4" h="238">
                  <a:moveTo>
                    <a:pt x="154" y="238"/>
                  </a:moveTo>
                  <a:cubicBezTo>
                    <a:pt x="20" y="238"/>
                    <a:pt x="20" y="238"/>
                    <a:pt x="20" y="238"/>
                  </a:cubicBezTo>
                  <a:cubicBezTo>
                    <a:pt x="11" y="238"/>
                    <a:pt x="0" y="228"/>
                    <a:pt x="0" y="218"/>
                  </a:cubicBezTo>
                  <a:cubicBezTo>
                    <a:pt x="0" y="0"/>
                    <a:pt x="0" y="0"/>
                    <a:pt x="0" y="0"/>
                  </a:cubicBezTo>
                  <a:cubicBezTo>
                    <a:pt x="46" y="0"/>
                    <a:pt x="46" y="0"/>
                    <a:pt x="46" y="0"/>
                  </a:cubicBezTo>
                  <a:cubicBezTo>
                    <a:pt x="46" y="189"/>
                    <a:pt x="46" y="189"/>
                    <a:pt x="46" y="189"/>
                  </a:cubicBezTo>
                  <a:cubicBezTo>
                    <a:pt x="127" y="189"/>
                    <a:pt x="127" y="189"/>
                    <a:pt x="127" y="189"/>
                  </a:cubicBezTo>
                  <a:cubicBezTo>
                    <a:pt x="127" y="0"/>
                    <a:pt x="127" y="0"/>
                    <a:pt x="127" y="0"/>
                  </a:cubicBezTo>
                  <a:cubicBezTo>
                    <a:pt x="174" y="0"/>
                    <a:pt x="174" y="0"/>
                    <a:pt x="174" y="0"/>
                  </a:cubicBezTo>
                  <a:cubicBezTo>
                    <a:pt x="174" y="218"/>
                    <a:pt x="174" y="218"/>
                    <a:pt x="174" y="218"/>
                  </a:cubicBezTo>
                  <a:cubicBezTo>
                    <a:pt x="174" y="228"/>
                    <a:pt x="163" y="238"/>
                    <a:pt x="154"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98" name="Freeform 10"/>
            <p:cNvSpPr>
              <a:spLocks/>
            </p:cNvSpPr>
            <p:nvPr userDrawn="1"/>
          </p:nvSpPr>
          <p:spPr bwMode="auto">
            <a:xfrm>
              <a:off x="4079876" y="5358606"/>
              <a:ext cx="712787" cy="946150"/>
            </a:xfrm>
            <a:custGeom>
              <a:avLst/>
              <a:gdLst>
                <a:gd name="T0" fmla="*/ 190 w 190"/>
                <a:gd name="T1" fmla="*/ 17 h 252"/>
                <a:gd name="T2" fmla="*/ 126 w 190"/>
                <a:gd name="T3" fmla="*/ 0 h 252"/>
                <a:gd name="T4" fmla="*/ 0 w 190"/>
                <a:gd name="T5" fmla="*/ 126 h 252"/>
                <a:gd name="T6" fmla="*/ 126 w 190"/>
                <a:gd name="T7" fmla="*/ 252 h 252"/>
                <a:gd name="T8" fmla="*/ 187 w 190"/>
                <a:gd name="T9" fmla="*/ 237 h 252"/>
                <a:gd name="T10" fmla="*/ 164 w 190"/>
                <a:gd name="T11" fmla="*/ 196 h 252"/>
                <a:gd name="T12" fmla="*/ 126 w 190"/>
                <a:gd name="T13" fmla="*/ 205 h 252"/>
                <a:gd name="T14" fmla="*/ 47 w 190"/>
                <a:gd name="T15" fmla="*/ 126 h 252"/>
                <a:gd name="T16" fmla="*/ 126 w 190"/>
                <a:gd name="T17" fmla="*/ 46 h 252"/>
                <a:gd name="T18" fmla="*/ 167 w 190"/>
                <a:gd name="T19" fmla="*/ 58 h 252"/>
                <a:gd name="T20" fmla="*/ 190 w 190"/>
                <a:gd name="T21" fmla="*/ 17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252">
                  <a:moveTo>
                    <a:pt x="190" y="17"/>
                  </a:moveTo>
                  <a:cubicBezTo>
                    <a:pt x="171" y="6"/>
                    <a:pt x="149" y="0"/>
                    <a:pt x="126" y="0"/>
                  </a:cubicBezTo>
                  <a:cubicBezTo>
                    <a:pt x="57" y="0"/>
                    <a:pt x="0" y="56"/>
                    <a:pt x="0" y="126"/>
                  </a:cubicBezTo>
                  <a:cubicBezTo>
                    <a:pt x="0" y="196"/>
                    <a:pt x="57" y="252"/>
                    <a:pt x="126" y="252"/>
                  </a:cubicBezTo>
                  <a:cubicBezTo>
                    <a:pt x="148" y="252"/>
                    <a:pt x="169" y="246"/>
                    <a:pt x="187" y="237"/>
                  </a:cubicBezTo>
                  <a:cubicBezTo>
                    <a:pt x="164" y="196"/>
                    <a:pt x="164" y="196"/>
                    <a:pt x="164" y="196"/>
                  </a:cubicBezTo>
                  <a:cubicBezTo>
                    <a:pt x="153" y="202"/>
                    <a:pt x="140" y="205"/>
                    <a:pt x="126" y="205"/>
                  </a:cubicBezTo>
                  <a:cubicBezTo>
                    <a:pt x="82" y="205"/>
                    <a:pt x="47" y="170"/>
                    <a:pt x="47" y="126"/>
                  </a:cubicBezTo>
                  <a:cubicBezTo>
                    <a:pt x="47" y="82"/>
                    <a:pt x="82" y="46"/>
                    <a:pt x="126" y="46"/>
                  </a:cubicBezTo>
                  <a:cubicBezTo>
                    <a:pt x="141" y="46"/>
                    <a:pt x="155" y="51"/>
                    <a:pt x="167" y="58"/>
                  </a:cubicBezTo>
                  <a:lnTo>
                    <a:pt x="190"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99" name="Freeform 11"/>
            <p:cNvSpPr>
              <a:spLocks noEditPoints="1"/>
            </p:cNvSpPr>
            <p:nvPr userDrawn="1"/>
          </p:nvSpPr>
          <p:spPr bwMode="auto">
            <a:xfrm>
              <a:off x="4725988" y="5358606"/>
              <a:ext cx="944562" cy="949325"/>
            </a:xfrm>
            <a:custGeom>
              <a:avLst/>
              <a:gdLst>
                <a:gd name="T0" fmla="*/ 126 w 252"/>
                <a:gd name="T1" fmla="*/ 0 h 253"/>
                <a:gd name="T2" fmla="*/ 0 w 252"/>
                <a:gd name="T3" fmla="*/ 127 h 253"/>
                <a:gd name="T4" fmla="*/ 126 w 252"/>
                <a:gd name="T5" fmla="*/ 253 h 253"/>
                <a:gd name="T6" fmla="*/ 252 w 252"/>
                <a:gd name="T7" fmla="*/ 127 h 253"/>
                <a:gd name="T8" fmla="*/ 126 w 252"/>
                <a:gd name="T9" fmla="*/ 0 h 253"/>
                <a:gd name="T10" fmla="*/ 126 w 252"/>
                <a:gd name="T11" fmla="*/ 206 h 253"/>
                <a:gd name="T12" fmla="*/ 47 w 252"/>
                <a:gd name="T13" fmla="*/ 127 h 253"/>
                <a:gd name="T14" fmla="*/ 126 w 252"/>
                <a:gd name="T15" fmla="*/ 47 h 253"/>
                <a:gd name="T16" fmla="*/ 206 w 252"/>
                <a:gd name="T17" fmla="*/ 127 h 253"/>
                <a:gd name="T18" fmla="*/ 126 w 252"/>
                <a:gd name="T19" fmla="*/ 20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53">
                  <a:moveTo>
                    <a:pt x="126" y="0"/>
                  </a:moveTo>
                  <a:cubicBezTo>
                    <a:pt x="56" y="0"/>
                    <a:pt x="0" y="57"/>
                    <a:pt x="0" y="127"/>
                  </a:cubicBezTo>
                  <a:cubicBezTo>
                    <a:pt x="0" y="197"/>
                    <a:pt x="56" y="253"/>
                    <a:pt x="126" y="253"/>
                  </a:cubicBezTo>
                  <a:cubicBezTo>
                    <a:pt x="196" y="253"/>
                    <a:pt x="252" y="196"/>
                    <a:pt x="252" y="127"/>
                  </a:cubicBezTo>
                  <a:cubicBezTo>
                    <a:pt x="252" y="57"/>
                    <a:pt x="196" y="0"/>
                    <a:pt x="126" y="0"/>
                  </a:cubicBezTo>
                  <a:close/>
                  <a:moveTo>
                    <a:pt x="126" y="206"/>
                  </a:moveTo>
                  <a:cubicBezTo>
                    <a:pt x="82" y="206"/>
                    <a:pt x="47" y="171"/>
                    <a:pt x="47" y="127"/>
                  </a:cubicBezTo>
                  <a:cubicBezTo>
                    <a:pt x="47" y="83"/>
                    <a:pt x="82" y="47"/>
                    <a:pt x="126" y="47"/>
                  </a:cubicBezTo>
                  <a:cubicBezTo>
                    <a:pt x="170" y="47"/>
                    <a:pt x="206" y="83"/>
                    <a:pt x="206" y="127"/>
                  </a:cubicBezTo>
                  <a:cubicBezTo>
                    <a:pt x="206" y="170"/>
                    <a:pt x="170" y="206"/>
                    <a:pt x="126"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00" name="Freeform 12"/>
            <p:cNvSpPr>
              <a:spLocks noEditPoints="1"/>
            </p:cNvSpPr>
            <p:nvPr userDrawn="1"/>
          </p:nvSpPr>
          <p:spPr bwMode="auto">
            <a:xfrm>
              <a:off x="2584451" y="5393531"/>
              <a:ext cx="952500" cy="884238"/>
            </a:xfrm>
            <a:custGeom>
              <a:avLst/>
              <a:gdLst>
                <a:gd name="T0" fmla="*/ 354 w 600"/>
                <a:gd name="T1" fmla="*/ 0 h 557"/>
                <a:gd name="T2" fmla="*/ 245 w 600"/>
                <a:gd name="T3" fmla="*/ 0 h 557"/>
                <a:gd name="T4" fmla="*/ 0 w 600"/>
                <a:gd name="T5" fmla="*/ 557 h 557"/>
                <a:gd name="T6" fmla="*/ 115 w 600"/>
                <a:gd name="T7" fmla="*/ 557 h 557"/>
                <a:gd name="T8" fmla="*/ 174 w 600"/>
                <a:gd name="T9" fmla="*/ 434 h 557"/>
                <a:gd name="T10" fmla="*/ 430 w 600"/>
                <a:gd name="T11" fmla="*/ 434 h 557"/>
                <a:gd name="T12" fmla="*/ 434 w 600"/>
                <a:gd name="T13" fmla="*/ 446 h 557"/>
                <a:gd name="T14" fmla="*/ 484 w 600"/>
                <a:gd name="T15" fmla="*/ 557 h 557"/>
                <a:gd name="T16" fmla="*/ 600 w 600"/>
                <a:gd name="T17" fmla="*/ 557 h 557"/>
                <a:gd name="T18" fmla="*/ 354 w 600"/>
                <a:gd name="T19" fmla="*/ 0 h 557"/>
                <a:gd name="T20" fmla="*/ 210 w 600"/>
                <a:gd name="T21" fmla="*/ 342 h 557"/>
                <a:gd name="T22" fmla="*/ 300 w 600"/>
                <a:gd name="T23" fmla="*/ 141 h 557"/>
                <a:gd name="T24" fmla="*/ 389 w 600"/>
                <a:gd name="T25" fmla="*/ 342 h 557"/>
                <a:gd name="T26" fmla="*/ 210 w 600"/>
                <a:gd name="T27" fmla="*/ 342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0" h="557">
                  <a:moveTo>
                    <a:pt x="354" y="0"/>
                  </a:moveTo>
                  <a:lnTo>
                    <a:pt x="245" y="0"/>
                  </a:lnTo>
                  <a:lnTo>
                    <a:pt x="0" y="557"/>
                  </a:lnTo>
                  <a:lnTo>
                    <a:pt x="115" y="557"/>
                  </a:lnTo>
                  <a:lnTo>
                    <a:pt x="174" y="434"/>
                  </a:lnTo>
                  <a:lnTo>
                    <a:pt x="430" y="434"/>
                  </a:lnTo>
                  <a:lnTo>
                    <a:pt x="434" y="446"/>
                  </a:lnTo>
                  <a:lnTo>
                    <a:pt x="484" y="557"/>
                  </a:lnTo>
                  <a:lnTo>
                    <a:pt x="600" y="557"/>
                  </a:lnTo>
                  <a:lnTo>
                    <a:pt x="354" y="0"/>
                  </a:lnTo>
                  <a:close/>
                  <a:moveTo>
                    <a:pt x="210" y="342"/>
                  </a:moveTo>
                  <a:lnTo>
                    <a:pt x="300" y="141"/>
                  </a:lnTo>
                  <a:lnTo>
                    <a:pt x="389" y="342"/>
                  </a:lnTo>
                  <a:lnTo>
                    <a:pt x="210" y="3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01" name="Freeform 13"/>
            <p:cNvSpPr>
              <a:spLocks/>
            </p:cNvSpPr>
            <p:nvPr userDrawn="1"/>
          </p:nvSpPr>
          <p:spPr bwMode="auto">
            <a:xfrm>
              <a:off x="5599113" y="5382419"/>
              <a:ext cx="2932112" cy="966788"/>
            </a:xfrm>
            <a:custGeom>
              <a:avLst/>
              <a:gdLst>
                <a:gd name="T0" fmla="*/ 770 w 782"/>
                <a:gd name="T1" fmla="*/ 211 h 258"/>
                <a:gd name="T2" fmla="*/ 685 w 782"/>
                <a:gd name="T3" fmla="*/ 14 h 258"/>
                <a:gd name="T4" fmla="*/ 658 w 782"/>
                <a:gd name="T5" fmla="*/ 0 h 258"/>
                <a:gd name="T6" fmla="*/ 632 w 782"/>
                <a:gd name="T7" fmla="*/ 14 h 258"/>
                <a:gd name="T8" fmla="*/ 569 w 782"/>
                <a:gd name="T9" fmla="*/ 158 h 258"/>
                <a:gd name="T10" fmla="*/ 506 w 782"/>
                <a:gd name="T11" fmla="*/ 14 h 258"/>
                <a:gd name="T12" fmla="*/ 480 w 782"/>
                <a:gd name="T13" fmla="*/ 0 h 258"/>
                <a:gd name="T14" fmla="*/ 454 w 782"/>
                <a:gd name="T15" fmla="*/ 14 h 258"/>
                <a:gd name="T16" fmla="*/ 391 w 782"/>
                <a:gd name="T17" fmla="*/ 159 h 258"/>
                <a:gd name="T18" fmla="*/ 328 w 782"/>
                <a:gd name="T19" fmla="*/ 14 h 258"/>
                <a:gd name="T20" fmla="*/ 302 w 782"/>
                <a:gd name="T21" fmla="*/ 0 h 258"/>
                <a:gd name="T22" fmla="*/ 276 w 782"/>
                <a:gd name="T23" fmla="*/ 14 h 258"/>
                <a:gd name="T24" fmla="*/ 213 w 782"/>
                <a:gd name="T25" fmla="*/ 158 h 258"/>
                <a:gd name="T26" fmla="*/ 150 w 782"/>
                <a:gd name="T27" fmla="*/ 14 h 258"/>
                <a:gd name="T28" fmla="*/ 124 w 782"/>
                <a:gd name="T29" fmla="*/ 0 h 258"/>
                <a:gd name="T30" fmla="*/ 97 w 782"/>
                <a:gd name="T31" fmla="*/ 14 h 258"/>
                <a:gd name="T32" fmla="*/ 12 w 782"/>
                <a:gd name="T33" fmla="*/ 211 h 258"/>
                <a:gd name="T34" fmla="*/ 56 w 782"/>
                <a:gd name="T35" fmla="*/ 233 h 258"/>
                <a:gd name="T36" fmla="*/ 124 w 782"/>
                <a:gd name="T37" fmla="*/ 76 h 258"/>
                <a:gd name="T38" fmla="*/ 191 w 782"/>
                <a:gd name="T39" fmla="*/ 233 h 258"/>
                <a:gd name="T40" fmla="*/ 235 w 782"/>
                <a:gd name="T41" fmla="*/ 233 h 258"/>
                <a:gd name="T42" fmla="*/ 302 w 782"/>
                <a:gd name="T43" fmla="*/ 76 h 258"/>
                <a:gd name="T44" fmla="*/ 369 w 782"/>
                <a:gd name="T45" fmla="*/ 233 h 258"/>
                <a:gd name="T46" fmla="*/ 388 w 782"/>
                <a:gd name="T47" fmla="*/ 245 h 258"/>
                <a:gd name="T48" fmla="*/ 391 w 782"/>
                <a:gd name="T49" fmla="*/ 245 h 258"/>
                <a:gd name="T50" fmla="*/ 394 w 782"/>
                <a:gd name="T51" fmla="*/ 245 h 258"/>
                <a:gd name="T52" fmla="*/ 413 w 782"/>
                <a:gd name="T53" fmla="*/ 233 h 258"/>
                <a:gd name="T54" fmla="*/ 480 w 782"/>
                <a:gd name="T55" fmla="*/ 76 h 258"/>
                <a:gd name="T56" fmla="*/ 547 w 782"/>
                <a:gd name="T57" fmla="*/ 233 h 258"/>
                <a:gd name="T58" fmla="*/ 591 w 782"/>
                <a:gd name="T59" fmla="*/ 233 h 258"/>
                <a:gd name="T60" fmla="*/ 658 w 782"/>
                <a:gd name="T61" fmla="*/ 76 h 258"/>
                <a:gd name="T62" fmla="*/ 726 w 782"/>
                <a:gd name="T63" fmla="*/ 233 h 258"/>
                <a:gd name="T64" fmla="*/ 770 w 782"/>
                <a:gd name="T65" fmla="*/ 21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2" h="258">
                  <a:moveTo>
                    <a:pt x="770" y="211"/>
                  </a:moveTo>
                  <a:cubicBezTo>
                    <a:pt x="685" y="14"/>
                    <a:pt x="685" y="14"/>
                    <a:pt x="685" y="14"/>
                  </a:cubicBezTo>
                  <a:cubicBezTo>
                    <a:pt x="680" y="4"/>
                    <a:pt x="671" y="0"/>
                    <a:pt x="658" y="0"/>
                  </a:cubicBezTo>
                  <a:cubicBezTo>
                    <a:pt x="646" y="0"/>
                    <a:pt x="637" y="4"/>
                    <a:pt x="632" y="14"/>
                  </a:cubicBezTo>
                  <a:cubicBezTo>
                    <a:pt x="569" y="158"/>
                    <a:pt x="569" y="158"/>
                    <a:pt x="569" y="158"/>
                  </a:cubicBezTo>
                  <a:cubicBezTo>
                    <a:pt x="506" y="14"/>
                    <a:pt x="506" y="14"/>
                    <a:pt x="506" y="14"/>
                  </a:cubicBezTo>
                  <a:cubicBezTo>
                    <a:pt x="501" y="4"/>
                    <a:pt x="493" y="0"/>
                    <a:pt x="480" y="0"/>
                  </a:cubicBezTo>
                  <a:cubicBezTo>
                    <a:pt x="468" y="0"/>
                    <a:pt x="459" y="4"/>
                    <a:pt x="454" y="14"/>
                  </a:cubicBezTo>
                  <a:cubicBezTo>
                    <a:pt x="391" y="159"/>
                    <a:pt x="391" y="159"/>
                    <a:pt x="391" y="159"/>
                  </a:cubicBezTo>
                  <a:cubicBezTo>
                    <a:pt x="328" y="14"/>
                    <a:pt x="328" y="14"/>
                    <a:pt x="328" y="14"/>
                  </a:cubicBezTo>
                  <a:cubicBezTo>
                    <a:pt x="323" y="4"/>
                    <a:pt x="314" y="0"/>
                    <a:pt x="302" y="0"/>
                  </a:cubicBezTo>
                  <a:cubicBezTo>
                    <a:pt x="289" y="0"/>
                    <a:pt x="281" y="4"/>
                    <a:pt x="276" y="14"/>
                  </a:cubicBezTo>
                  <a:cubicBezTo>
                    <a:pt x="213" y="158"/>
                    <a:pt x="213" y="158"/>
                    <a:pt x="213" y="158"/>
                  </a:cubicBezTo>
                  <a:cubicBezTo>
                    <a:pt x="150" y="14"/>
                    <a:pt x="150" y="14"/>
                    <a:pt x="150" y="14"/>
                  </a:cubicBezTo>
                  <a:cubicBezTo>
                    <a:pt x="145" y="4"/>
                    <a:pt x="136" y="0"/>
                    <a:pt x="124" y="0"/>
                  </a:cubicBezTo>
                  <a:cubicBezTo>
                    <a:pt x="111" y="0"/>
                    <a:pt x="102" y="4"/>
                    <a:pt x="97" y="14"/>
                  </a:cubicBezTo>
                  <a:cubicBezTo>
                    <a:pt x="12" y="211"/>
                    <a:pt x="12" y="211"/>
                    <a:pt x="12" y="211"/>
                  </a:cubicBezTo>
                  <a:cubicBezTo>
                    <a:pt x="0" y="242"/>
                    <a:pt x="42" y="258"/>
                    <a:pt x="56" y="233"/>
                  </a:cubicBezTo>
                  <a:cubicBezTo>
                    <a:pt x="124" y="76"/>
                    <a:pt x="124" y="76"/>
                    <a:pt x="124" y="76"/>
                  </a:cubicBezTo>
                  <a:cubicBezTo>
                    <a:pt x="191" y="233"/>
                    <a:pt x="191" y="233"/>
                    <a:pt x="191" y="233"/>
                  </a:cubicBezTo>
                  <a:cubicBezTo>
                    <a:pt x="200" y="249"/>
                    <a:pt x="227" y="248"/>
                    <a:pt x="235" y="233"/>
                  </a:cubicBezTo>
                  <a:cubicBezTo>
                    <a:pt x="302" y="76"/>
                    <a:pt x="302" y="76"/>
                    <a:pt x="302" y="76"/>
                  </a:cubicBezTo>
                  <a:cubicBezTo>
                    <a:pt x="369" y="233"/>
                    <a:pt x="369" y="233"/>
                    <a:pt x="369" y="233"/>
                  </a:cubicBezTo>
                  <a:cubicBezTo>
                    <a:pt x="373" y="241"/>
                    <a:pt x="381" y="244"/>
                    <a:pt x="388" y="245"/>
                  </a:cubicBezTo>
                  <a:cubicBezTo>
                    <a:pt x="389" y="245"/>
                    <a:pt x="390" y="245"/>
                    <a:pt x="391" y="245"/>
                  </a:cubicBezTo>
                  <a:cubicBezTo>
                    <a:pt x="392" y="245"/>
                    <a:pt x="393" y="245"/>
                    <a:pt x="394" y="245"/>
                  </a:cubicBezTo>
                  <a:cubicBezTo>
                    <a:pt x="401" y="244"/>
                    <a:pt x="409" y="241"/>
                    <a:pt x="413" y="233"/>
                  </a:cubicBezTo>
                  <a:cubicBezTo>
                    <a:pt x="480" y="76"/>
                    <a:pt x="480" y="76"/>
                    <a:pt x="480" y="76"/>
                  </a:cubicBezTo>
                  <a:cubicBezTo>
                    <a:pt x="547" y="233"/>
                    <a:pt x="547" y="233"/>
                    <a:pt x="547" y="233"/>
                  </a:cubicBezTo>
                  <a:cubicBezTo>
                    <a:pt x="555" y="248"/>
                    <a:pt x="582" y="249"/>
                    <a:pt x="591" y="233"/>
                  </a:cubicBezTo>
                  <a:cubicBezTo>
                    <a:pt x="658" y="76"/>
                    <a:pt x="658" y="76"/>
                    <a:pt x="658" y="76"/>
                  </a:cubicBezTo>
                  <a:cubicBezTo>
                    <a:pt x="726" y="233"/>
                    <a:pt x="726" y="233"/>
                    <a:pt x="726" y="233"/>
                  </a:cubicBezTo>
                  <a:cubicBezTo>
                    <a:pt x="740" y="258"/>
                    <a:pt x="782" y="242"/>
                    <a:pt x="770" y="2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02" name="Freeform 14"/>
            <p:cNvSpPr>
              <a:spLocks noEditPoints="1"/>
            </p:cNvSpPr>
            <p:nvPr userDrawn="1"/>
          </p:nvSpPr>
          <p:spPr bwMode="auto">
            <a:xfrm>
              <a:off x="8370888" y="5396706"/>
              <a:ext cx="209550" cy="206375"/>
            </a:xfrm>
            <a:custGeom>
              <a:avLst/>
              <a:gdLst>
                <a:gd name="T0" fmla="*/ 29 w 56"/>
                <a:gd name="T1" fmla="*/ 0 h 55"/>
                <a:gd name="T2" fmla="*/ 0 w 56"/>
                <a:gd name="T3" fmla="*/ 28 h 55"/>
                <a:gd name="T4" fmla="*/ 29 w 56"/>
                <a:gd name="T5" fmla="*/ 55 h 55"/>
                <a:gd name="T6" fmla="*/ 56 w 56"/>
                <a:gd name="T7" fmla="*/ 28 h 55"/>
                <a:gd name="T8" fmla="*/ 29 w 56"/>
                <a:gd name="T9" fmla="*/ 0 h 55"/>
                <a:gd name="T10" fmla="*/ 29 w 56"/>
                <a:gd name="T11" fmla="*/ 51 h 55"/>
                <a:gd name="T12" fmla="*/ 6 w 56"/>
                <a:gd name="T13" fmla="*/ 28 h 55"/>
                <a:gd name="T14" fmla="*/ 29 w 56"/>
                <a:gd name="T15" fmla="*/ 5 h 55"/>
                <a:gd name="T16" fmla="*/ 51 w 56"/>
                <a:gd name="T17" fmla="*/ 28 h 55"/>
                <a:gd name="T18" fmla="*/ 29 w 56"/>
                <a:gd name="T19" fmla="*/ 51 h 55"/>
                <a:gd name="T20" fmla="*/ 41 w 56"/>
                <a:gd name="T21" fmla="*/ 21 h 55"/>
                <a:gd name="T22" fmla="*/ 30 w 56"/>
                <a:gd name="T23" fmla="*/ 12 h 55"/>
                <a:gd name="T24" fmla="*/ 18 w 56"/>
                <a:gd name="T25" fmla="*/ 12 h 55"/>
                <a:gd name="T26" fmla="*/ 18 w 56"/>
                <a:gd name="T27" fmla="*/ 44 h 55"/>
                <a:gd name="T28" fmla="*/ 23 w 56"/>
                <a:gd name="T29" fmla="*/ 44 h 55"/>
                <a:gd name="T30" fmla="*/ 23 w 56"/>
                <a:gd name="T31" fmla="*/ 30 h 55"/>
                <a:gd name="T32" fmla="*/ 28 w 56"/>
                <a:gd name="T33" fmla="*/ 30 h 55"/>
                <a:gd name="T34" fmla="*/ 37 w 56"/>
                <a:gd name="T35" fmla="*/ 44 h 55"/>
                <a:gd name="T36" fmla="*/ 42 w 56"/>
                <a:gd name="T37" fmla="*/ 44 h 55"/>
                <a:gd name="T38" fmla="*/ 33 w 56"/>
                <a:gd name="T39" fmla="*/ 30 h 55"/>
                <a:gd name="T40" fmla="*/ 41 w 56"/>
                <a:gd name="T41" fmla="*/ 21 h 55"/>
                <a:gd name="T42" fmla="*/ 23 w 56"/>
                <a:gd name="T43" fmla="*/ 26 h 55"/>
                <a:gd name="T44" fmla="*/ 23 w 56"/>
                <a:gd name="T45" fmla="*/ 16 h 55"/>
                <a:gd name="T46" fmla="*/ 29 w 56"/>
                <a:gd name="T47" fmla="*/ 16 h 55"/>
                <a:gd name="T48" fmla="*/ 36 w 56"/>
                <a:gd name="T49" fmla="*/ 21 h 55"/>
                <a:gd name="T50" fmla="*/ 28 w 56"/>
                <a:gd name="T51" fmla="*/ 26 h 55"/>
                <a:gd name="T52" fmla="*/ 23 w 56"/>
                <a:gd name="T53" fmla="*/ 2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55">
                  <a:moveTo>
                    <a:pt x="29" y="0"/>
                  </a:moveTo>
                  <a:cubicBezTo>
                    <a:pt x="13" y="0"/>
                    <a:pt x="0" y="12"/>
                    <a:pt x="0" y="28"/>
                  </a:cubicBezTo>
                  <a:cubicBezTo>
                    <a:pt x="0" y="44"/>
                    <a:pt x="13" y="55"/>
                    <a:pt x="29" y="55"/>
                  </a:cubicBezTo>
                  <a:cubicBezTo>
                    <a:pt x="44" y="55"/>
                    <a:pt x="56" y="44"/>
                    <a:pt x="56" y="28"/>
                  </a:cubicBezTo>
                  <a:cubicBezTo>
                    <a:pt x="56" y="12"/>
                    <a:pt x="44" y="0"/>
                    <a:pt x="29" y="0"/>
                  </a:cubicBezTo>
                  <a:close/>
                  <a:moveTo>
                    <a:pt x="29" y="51"/>
                  </a:moveTo>
                  <a:cubicBezTo>
                    <a:pt x="16" y="51"/>
                    <a:pt x="6" y="41"/>
                    <a:pt x="6" y="28"/>
                  </a:cubicBezTo>
                  <a:cubicBezTo>
                    <a:pt x="6" y="15"/>
                    <a:pt x="16" y="5"/>
                    <a:pt x="29" y="5"/>
                  </a:cubicBezTo>
                  <a:cubicBezTo>
                    <a:pt x="41" y="5"/>
                    <a:pt x="51" y="15"/>
                    <a:pt x="51" y="28"/>
                  </a:cubicBezTo>
                  <a:cubicBezTo>
                    <a:pt x="51" y="41"/>
                    <a:pt x="41" y="51"/>
                    <a:pt x="29" y="51"/>
                  </a:cubicBezTo>
                  <a:close/>
                  <a:moveTo>
                    <a:pt x="41" y="21"/>
                  </a:moveTo>
                  <a:cubicBezTo>
                    <a:pt x="41" y="15"/>
                    <a:pt x="38" y="12"/>
                    <a:pt x="30" y="12"/>
                  </a:cubicBezTo>
                  <a:cubicBezTo>
                    <a:pt x="18" y="12"/>
                    <a:pt x="18" y="12"/>
                    <a:pt x="18" y="12"/>
                  </a:cubicBezTo>
                  <a:cubicBezTo>
                    <a:pt x="18" y="44"/>
                    <a:pt x="18" y="44"/>
                    <a:pt x="18" y="44"/>
                  </a:cubicBezTo>
                  <a:cubicBezTo>
                    <a:pt x="23" y="44"/>
                    <a:pt x="23" y="44"/>
                    <a:pt x="23" y="44"/>
                  </a:cubicBezTo>
                  <a:cubicBezTo>
                    <a:pt x="23" y="30"/>
                    <a:pt x="23" y="30"/>
                    <a:pt x="23" y="30"/>
                  </a:cubicBezTo>
                  <a:cubicBezTo>
                    <a:pt x="28" y="30"/>
                    <a:pt x="28" y="30"/>
                    <a:pt x="28" y="30"/>
                  </a:cubicBezTo>
                  <a:cubicBezTo>
                    <a:pt x="37" y="44"/>
                    <a:pt x="37" y="44"/>
                    <a:pt x="37" y="44"/>
                  </a:cubicBezTo>
                  <a:cubicBezTo>
                    <a:pt x="42" y="44"/>
                    <a:pt x="42" y="44"/>
                    <a:pt x="42" y="44"/>
                  </a:cubicBezTo>
                  <a:cubicBezTo>
                    <a:pt x="33" y="30"/>
                    <a:pt x="33" y="30"/>
                    <a:pt x="33" y="30"/>
                  </a:cubicBezTo>
                  <a:cubicBezTo>
                    <a:pt x="38" y="29"/>
                    <a:pt x="41" y="27"/>
                    <a:pt x="41" y="21"/>
                  </a:cubicBezTo>
                  <a:close/>
                  <a:moveTo>
                    <a:pt x="23" y="26"/>
                  </a:moveTo>
                  <a:cubicBezTo>
                    <a:pt x="23" y="16"/>
                    <a:pt x="23" y="16"/>
                    <a:pt x="23" y="16"/>
                  </a:cubicBezTo>
                  <a:cubicBezTo>
                    <a:pt x="29" y="16"/>
                    <a:pt x="29" y="16"/>
                    <a:pt x="29" y="16"/>
                  </a:cubicBezTo>
                  <a:cubicBezTo>
                    <a:pt x="33" y="16"/>
                    <a:pt x="36" y="17"/>
                    <a:pt x="36" y="21"/>
                  </a:cubicBezTo>
                  <a:cubicBezTo>
                    <a:pt x="36" y="26"/>
                    <a:pt x="33" y="26"/>
                    <a:pt x="28" y="26"/>
                  </a:cubicBezTo>
                  <a:lnTo>
                    <a:pt x="23"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85" name="TextBox 84"/>
          <p:cNvSpPr txBox="1"/>
          <p:nvPr/>
        </p:nvSpPr>
        <p:spPr bwMode="gray">
          <a:xfrm>
            <a:off x="277061" y="6673673"/>
            <a:ext cx="2924198" cy="215444"/>
          </a:xfrm>
          <a:prstGeom prst="rect">
            <a:avLst/>
          </a:prstGeom>
          <a:noFill/>
        </p:spPr>
        <p:txBody>
          <a:bodyPr wrap="none" rtlCol="0" anchor="b" anchorCtr="0">
            <a:spAutoFit/>
          </a:bodyPr>
          <a:lstStyle/>
          <a:p>
            <a:pPr defTabSz="914378"/>
            <a:r>
              <a:rPr lang="en-US" sz="800" dirty="0">
                <a:solidFill>
                  <a:srgbClr val="FFFFFF">
                    <a:lumMod val="75000"/>
                  </a:srgbClr>
                </a:solidFill>
                <a:latin typeface="Calibri" panose="020F0502020204030204" pitchFamily="34" charset="0"/>
                <a:cs typeface="Arial" pitchFamily="34" charset="0"/>
              </a:rPr>
              <a:t>Qualcomm Technologies, Inc. Confidential – For Internal Use Only</a:t>
            </a:r>
          </a:p>
        </p:txBody>
      </p:sp>
    </p:spTree>
    <p:extLst>
      <p:ext uri="{BB962C8B-B14F-4D97-AF65-F5344CB8AC3E}">
        <p14:creationId xmlns:p14="http://schemas.microsoft.com/office/powerpoint/2010/main" val="1292432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5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6" presetClass="emph" presetSubtype="0" accel="100000" autoRev="1" fill="hold" nodeType="withEffect">
                                  <p:stCondLst>
                                    <p:cond delay="650"/>
                                  </p:stCondLst>
                                  <p:childTnLst>
                                    <p:animScale>
                                      <p:cBhvr>
                                        <p:cTn id="9" dur="500" fill="hold"/>
                                        <p:tgtEl>
                                          <p:spTgt spid="63"/>
                                        </p:tgtEl>
                                      </p:cBhvr>
                                      <p:by x="100000" y="0"/>
                                    </p:animScale>
                                  </p:childTnLst>
                                </p:cTn>
                              </p:par>
                              <p:par>
                                <p:cTn id="10" presetID="10" presetClass="entr" presetSubtype="0" fill="hold" nodeType="with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750"/>
                                        <p:tgtEl>
                                          <p:spTgt spid="59"/>
                                        </p:tgtEl>
                                      </p:cBhvr>
                                    </p:animEffect>
                                  </p:childTnLst>
                                </p:cTn>
                              </p:par>
                              <p:par>
                                <p:cTn id="13" presetID="2" presetClass="entr" presetSubtype="8" decel="24000"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800" fill="hold"/>
                                        <p:tgtEl>
                                          <p:spTgt spid="59"/>
                                        </p:tgtEl>
                                        <p:attrNameLst>
                                          <p:attrName>ppt_x</p:attrName>
                                        </p:attrNameLst>
                                      </p:cBhvr>
                                      <p:tavLst>
                                        <p:tav tm="0">
                                          <p:val>
                                            <p:strVal val="0-#ppt_w/2"/>
                                          </p:val>
                                        </p:tav>
                                        <p:tav tm="100000">
                                          <p:val>
                                            <p:strVal val="#ppt_x"/>
                                          </p:val>
                                        </p:tav>
                                      </p:tavLst>
                                    </p:anim>
                                    <p:anim calcmode="lin" valueType="num">
                                      <p:cBhvr additive="base">
                                        <p:cTn id="16" dur="800" fill="hold"/>
                                        <p:tgtEl>
                                          <p:spTgt spid="59"/>
                                        </p:tgtEl>
                                        <p:attrNameLst>
                                          <p:attrName>ppt_y</p:attrName>
                                        </p:attrNameLst>
                                      </p:cBhvr>
                                      <p:tavLst>
                                        <p:tav tm="0">
                                          <p:val>
                                            <p:strVal val="#ppt_y"/>
                                          </p:val>
                                        </p:tav>
                                        <p:tav tm="100000">
                                          <p:val>
                                            <p:strVal val="#ppt_y"/>
                                          </p:val>
                                        </p:tav>
                                      </p:tavLst>
                                    </p:anim>
                                  </p:childTnLst>
                                </p:cTn>
                              </p:par>
                              <p:par>
                                <p:cTn id="17" presetID="31" presetClass="entr" presetSubtype="0" fill="hold" nodeType="withEffect">
                                  <p:stCondLst>
                                    <p:cond delay="10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par>
                                <p:cTn id="23" presetID="22" presetClass="entr" presetSubtype="1" fill="hold" nodeType="withEffect">
                                  <p:stCondLst>
                                    <p:cond delay="150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par>
                                <p:cTn id="26" presetID="35" presetClass="entr" presetSubtype="0" fill="hold" nodeType="withEffect">
                                  <p:stCondLst>
                                    <p:cond delay="100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2000"/>
                                        <p:tgtEl>
                                          <p:spTgt spid="44"/>
                                        </p:tgtEl>
                                      </p:cBhvr>
                                    </p:animEffect>
                                    <p:anim calcmode="lin" valueType="num">
                                      <p:cBhvr>
                                        <p:cTn id="29" dur="2000" fill="hold"/>
                                        <p:tgtEl>
                                          <p:spTgt spid="44"/>
                                        </p:tgtEl>
                                        <p:attrNameLst>
                                          <p:attrName>style.rotation</p:attrName>
                                        </p:attrNameLst>
                                      </p:cBhvr>
                                      <p:tavLst>
                                        <p:tav tm="0">
                                          <p:val>
                                            <p:fltVal val="720"/>
                                          </p:val>
                                        </p:tav>
                                        <p:tav tm="100000">
                                          <p:val>
                                            <p:fltVal val="0"/>
                                          </p:val>
                                        </p:tav>
                                      </p:tavLst>
                                    </p:anim>
                                    <p:anim calcmode="lin" valueType="num">
                                      <p:cBhvr>
                                        <p:cTn id="30" dur="2000" fill="hold"/>
                                        <p:tgtEl>
                                          <p:spTgt spid="44"/>
                                        </p:tgtEl>
                                        <p:attrNameLst>
                                          <p:attrName>ppt_h</p:attrName>
                                        </p:attrNameLst>
                                      </p:cBhvr>
                                      <p:tavLst>
                                        <p:tav tm="0">
                                          <p:val>
                                            <p:fltVal val="0"/>
                                          </p:val>
                                        </p:tav>
                                        <p:tav tm="100000">
                                          <p:val>
                                            <p:strVal val="#ppt_h"/>
                                          </p:val>
                                        </p:tav>
                                      </p:tavLst>
                                    </p:anim>
                                    <p:anim calcmode="lin" valueType="num">
                                      <p:cBhvr>
                                        <p:cTn id="31" dur="2000" fill="hold"/>
                                        <p:tgtEl>
                                          <p:spTgt spid="44"/>
                                        </p:tgtEl>
                                        <p:attrNameLst>
                                          <p:attrName>ppt_w</p:attrName>
                                        </p:attrNameLst>
                                      </p:cBhvr>
                                      <p:tavLst>
                                        <p:tav tm="0">
                                          <p:val>
                                            <p:fltVal val="0"/>
                                          </p:val>
                                        </p:tav>
                                        <p:tav tm="100000">
                                          <p:val>
                                            <p:strVal val="#ppt_w"/>
                                          </p:val>
                                        </p:tav>
                                      </p:tavLst>
                                    </p:anim>
                                  </p:childTnLst>
                                </p:cTn>
                              </p:par>
                              <p:par>
                                <p:cTn id="32" presetID="10" presetClass="entr" presetSubtype="0" fill="hold" nodeType="withEffect">
                                  <p:stCondLst>
                                    <p:cond delay="250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800"/>
                                        <p:tgtEl>
                                          <p:spTgt spid="26"/>
                                        </p:tgtEl>
                                      </p:cBhvr>
                                    </p:animEffect>
                                  </p:childTnLst>
                                </p:cTn>
                              </p:par>
                              <p:par>
                                <p:cTn id="35" presetID="35" presetClass="entr" presetSubtype="0" fill="hold" nodeType="withEffect">
                                  <p:stCondLst>
                                    <p:cond delay="100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2000"/>
                                        <p:tgtEl>
                                          <p:spTgt spid="32"/>
                                        </p:tgtEl>
                                      </p:cBhvr>
                                    </p:animEffect>
                                    <p:anim calcmode="lin" valueType="num">
                                      <p:cBhvr>
                                        <p:cTn id="38" dur="2000" fill="hold"/>
                                        <p:tgtEl>
                                          <p:spTgt spid="32"/>
                                        </p:tgtEl>
                                        <p:attrNameLst>
                                          <p:attrName>style.rotation</p:attrName>
                                        </p:attrNameLst>
                                      </p:cBhvr>
                                      <p:tavLst>
                                        <p:tav tm="0">
                                          <p:val>
                                            <p:fltVal val="720"/>
                                          </p:val>
                                        </p:tav>
                                        <p:tav tm="100000">
                                          <p:val>
                                            <p:fltVal val="0"/>
                                          </p:val>
                                        </p:tav>
                                      </p:tavLst>
                                    </p:anim>
                                    <p:anim calcmode="lin" valueType="num">
                                      <p:cBhvr>
                                        <p:cTn id="39" dur="2000" fill="hold"/>
                                        <p:tgtEl>
                                          <p:spTgt spid="32"/>
                                        </p:tgtEl>
                                        <p:attrNameLst>
                                          <p:attrName>ppt_h</p:attrName>
                                        </p:attrNameLst>
                                      </p:cBhvr>
                                      <p:tavLst>
                                        <p:tav tm="0">
                                          <p:val>
                                            <p:fltVal val="0"/>
                                          </p:val>
                                        </p:tav>
                                        <p:tav tm="100000">
                                          <p:val>
                                            <p:strVal val="#ppt_h"/>
                                          </p:val>
                                        </p:tav>
                                      </p:tavLst>
                                    </p:anim>
                                    <p:anim calcmode="lin" valueType="num">
                                      <p:cBhvr>
                                        <p:cTn id="40" dur="2000" fill="hold"/>
                                        <p:tgtEl>
                                          <p:spTgt spid="32"/>
                                        </p:tgtEl>
                                        <p:attrNameLst>
                                          <p:attrName>ppt_w</p:attrName>
                                        </p:attrNameLst>
                                      </p:cBhvr>
                                      <p:tavLst>
                                        <p:tav tm="0">
                                          <p:val>
                                            <p:fltVal val="0"/>
                                          </p:val>
                                        </p:tav>
                                        <p:tav tm="100000">
                                          <p:val>
                                            <p:strVal val="#ppt_w"/>
                                          </p:val>
                                        </p:tav>
                                      </p:tavLst>
                                    </p:anim>
                                  </p:childTnLst>
                                </p:cTn>
                              </p:par>
                              <p:par>
                                <p:cTn id="41" presetID="22" presetClass="entr" presetSubtype="1" fill="hold" grpId="0" nodeType="withEffect">
                                  <p:stCondLst>
                                    <p:cond delay="2450"/>
                                  </p:stCondLst>
                                  <p:childTnLst>
                                    <p:set>
                                      <p:cBhvr>
                                        <p:cTn id="42" dur="1" fill="hold">
                                          <p:stCondLst>
                                            <p:cond delay="0"/>
                                          </p:stCondLst>
                                        </p:cTn>
                                        <p:tgtEl>
                                          <p:spTgt spid="21"/>
                                        </p:tgtEl>
                                        <p:attrNameLst>
                                          <p:attrName>style.visibility</p:attrName>
                                        </p:attrNameLst>
                                      </p:cBhvr>
                                      <p:to>
                                        <p:strVal val="visible"/>
                                      </p:to>
                                    </p:set>
                                    <p:animEffect transition="in" filter="wipe(up)">
                                      <p:cBhvr>
                                        <p:cTn id="43" dur="500"/>
                                        <p:tgtEl>
                                          <p:spTgt spid="21"/>
                                        </p:tgtEl>
                                      </p:cBhvr>
                                    </p:animEffect>
                                  </p:childTnLst>
                                </p:cTn>
                              </p:par>
                              <p:par>
                                <p:cTn id="44" presetID="10" presetClass="entr" presetSubtype="0" fill="hold" grpId="0" nodeType="withEffect">
                                  <p:stCondLst>
                                    <p:cond delay="285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9" presetClass="entr" presetSubtype="10" fill="hold" grpId="1" nodeType="withEffect">
                                  <p:stCondLst>
                                    <p:cond delay="285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fmla="#ppt_w*sin(2.5*pi*$)">
                                          <p:val>
                                            <p:fltVal val="0"/>
                                          </p:val>
                                        </p:tav>
                                        <p:tav tm="100000">
                                          <p:val>
                                            <p:fltVal val="1"/>
                                          </p:val>
                                        </p:tav>
                                      </p:tavLst>
                                    </p:anim>
                                    <p:anim calcmode="lin" valueType="num">
                                      <p:cBhvr>
                                        <p:cTn id="50" dur="500" fill="hold"/>
                                        <p:tgtEl>
                                          <p:spTgt spid="22"/>
                                        </p:tgtEl>
                                        <p:attrNameLst>
                                          <p:attrName>ppt_h</p:attrName>
                                        </p:attrNameLst>
                                      </p:cBhvr>
                                      <p:tavLst>
                                        <p:tav tm="0">
                                          <p:val>
                                            <p:strVal val="#ppt_h"/>
                                          </p:val>
                                        </p:tav>
                                        <p:tav tm="100000">
                                          <p:val>
                                            <p:strVal val="#ppt_h"/>
                                          </p:val>
                                        </p:tav>
                                      </p:tavLst>
                                    </p:anim>
                                  </p:childTnLst>
                                </p:cTn>
                              </p:par>
                              <p:par>
                                <p:cTn id="51" presetID="31" presetClass="entr" presetSubtype="0" fill="hold" nodeType="withEffect">
                                  <p:stCondLst>
                                    <p:cond delay="2350"/>
                                  </p:stCondLst>
                                  <p:childTnLst>
                                    <p:set>
                                      <p:cBhvr>
                                        <p:cTn id="52" dur="1" fill="hold">
                                          <p:stCondLst>
                                            <p:cond delay="0"/>
                                          </p:stCondLst>
                                        </p:cTn>
                                        <p:tgtEl>
                                          <p:spTgt spid="29"/>
                                        </p:tgtEl>
                                        <p:attrNameLst>
                                          <p:attrName>style.visibility</p:attrName>
                                        </p:attrNameLst>
                                      </p:cBhvr>
                                      <p:to>
                                        <p:strVal val="visible"/>
                                      </p:to>
                                    </p:set>
                                    <p:anim calcmode="lin" valueType="num">
                                      <p:cBhvr>
                                        <p:cTn id="53" dur="1000" fill="hold"/>
                                        <p:tgtEl>
                                          <p:spTgt spid="29"/>
                                        </p:tgtEl>
                                        <p:attrNameLst>
                                          <p:attrName>ppt_w</p:attrName>
                                        </p:attrNameLst>
                                      </p:cBhvr>
                                      <p:tavLst>
                                        <p:tav tm="0">
                                          <p:val>
                                            <p:fltVal val="0"/>
                                          </p:val>
                                        </p:tav>
                                        <p:tav tm="100000">
                                          <p:val>
                                            <p:strVal val="#ppt_w"/>
                                          </p:val>
                                        </p:tav>
                                      </p:tavLst>
                                    </p:anim>
                                    <p:anim calcmode="lin" valueType="num">
                                      <p:cBhvr>
                                        <p:cTn id="54" dur="1000" fill="hold"/>
                                        <p:tgtEl>
                                          <p:spTgt spid="29"/>
                                        </p:tgtEl>
                                        <p:attrNameLst>
                                          <p:attrName>ppt_h</p:attrName>
                                        </p:attrNameLst>
                                      </p:cBhvr>
                                      <p:tavLst>
                                        <p:tav tm="0">
                                          <p:val>
                                            <p:fltVal val="0"/>
                                          </p:val>
                                        </p:tav>
                                        <p:tav tm="100000">
                                          <p:val>
                                            <p:strVal val="#ppt_h"/>
                                          </p:val>
                                        </p:tav>
                                      </p:tavLst>
                                    </p:anim>
                                    <p:anim calcmode="lin" valueType="num">
                                      <p:cBhvr>
                                        <p:cTn id="55" dur="1000" fill="hold"/>
                                        <p:tgtEl>
                                          <p:spTgt spid="29"/>
                                        </p:tgtEl>
                                        <p:attrNameLst>
                                          <p:attrName>style.rotation</p:attrName>
                                        </p:attrNameLst>
                                      </p:cBhvr>
                                      <p:tavLst>
                                        <p:tav tm="0">
                                          <p:val>
                                            <p:fltVal val="90"/>
                                          </p:val>
                                        </p:tav>
                                        <p:tav tm="100000">
                                          <p:val>
                                            <p:fltVal val="0"/>
                                          </p:val>
                                        </p:tav>
                                      </p:tavLst>
                                    </p:anim>
                                    <p:animEffect transition="in" filter="fade">
                                      <p:cBhvr>
                                        <p:cTn id="56" dur="1000"/>
                                        <p:tgtEl>
                                          <p:spTgt spid="29"/>
                                        </p:tgtEl>
                                      </p:cBhvr>
                                    </p:animEffect>
                                  </p:childTnLst>
                                </p:cTn>
                              </p:par>
                              <p:par>
                                <p:cTn id="57" presetID="31" presetClass="entr" presetSubtype="0" fill="hold" nodeType="withEffect">
                                  <p:stCondLst>
                                    <p:cond delay="2350"/>
                                  </p:stCondLst>
                                  <p:childTnLst>
                                    <p:set>
                                      <p:cBhvr>
                                        <p:cTn id="58" dur="1" fill="hold">
                                          <p:stCondLst>
                                            <p:cond delay="0"/>
                                          </p:stCondLst>
                                        </p:cTn>
                                        <p:tgtEl>
                                          <p:spTgt spid="23"/>
                                        </p:tgtEl>
                                        <p:attrNameLst>
                                          <p:attrName>style.visibility</p:attrName>
                                        </p:attrNameLst>
                                      </p:cBhvr>
                                      <p:to>
                                        <p:strVal val="visible"/>
                                      </p:to>
                                    </p:set>
                                    <p:anim calcmode="lin" valueType="num">
                                      <p:cBhvr>
                                        <p:cTn id="59" dur="1000" fill="hold"/>
                                        <p:tgtEl>
                                          <p:spTgt spid="23"/>
                                        </p:tgtEl>
                                        <p:attrNameLst>
                                          <p:attrName>ppt_w</p:attrName>
                                        </p:attrNameLst>
                                      </p:cBhvr>
                                      <p:tavLst>
                                        <p:tav tm="0">
                                          <p:val>
                                            <p:fltVal val="0"/>
                                          </p:val>
                                        </p:tav>
                                        <p:tav tm="100000">
                                          <p:val>
                                            <p:strVal val="#ppt_w"/>
                                          </p:val>
                                        </p:tav>
                                      </p:tavLst>
                                    </p:anim>
                                    <p:anim calcmode="lin" valueType="num">
                                      <p:cBhvr>
                                        <p:cTn id="60" dur="1000" fill="hold"/>
                                        <p:tgtEl>
                                          <p:spTgt spid="23"/>
                                        </p:tgtEl>
                                        <p:attrNameLst>
                                          <p:attrName>ppt_h</p:attrName>
                                        </p:attrNameLst>
                                      </p:cBhvr>
                                      <p:tavLst>
                                        <p:tav tm="0">
                                          <p:val>
                                            <p:fltVal val="0"/>
                                          </p:val>
                                        </p:tav>
                                        <p:tav tm="100000">
                                          <p:val>
                                            <p:strVal val="#ppt_h"/>
                                          </p:val>
                                        </p:tav>
                                      </p:tavLst>
                                    </p:anim>
                                    <p:anim calcmode="lin" valueType="num">
                                      <p:cBhvr>
                                        <p:cTn id="61" dur="1000" fill="hold"/>
                                        <p:tgtEl>
                                          <p:spTgt spid="23"/>
                                        </p:tgtEl>
                                        <p:attrNameLst>
                                          <p:attrName>style.rotation</p:attrName>
                                        </p:attrNameLst>
                                      </p:cBhvr>
                                      <p:tavLst>
                                        <p:tav tm="0">
                                          <p:val>
                                            <p:fltVal val="90"/>
                                          </p:val>
                                        </p:tav>
                                        <p:tav tm="100000">
                                          <p:val>
                                            <p:fltVal val="0"/>
                                          </p:val>
                                        </p:tav>
                                      </p:tavLst>
                                    </p:anim>
                                    <p:animEffect transition="in" filter="fade">
                                      <p:cBhvr>
                                        <p:cTn id="62" dur="1000"/>
                                        <p:tgtEl>
                                          <p:spTgt spid="23"/>
                                        </p:tgtEl>
                                      </p:cBhvr>
                                    </p:animEffect>
                                  </p:childTnLst>
                                </p:cTn>
                              </p:par>
                              <p:par>
                                <p:cTn id="63" presetID="35" presetClass="path" presetSubtype="0" accel="46667" decel="53333" autoRev="1" fill="hold" grpId="0" nodeType="withEffect">
                                  <p:stCondLst>
                                    <p:cond delay="2600"/>
                                  </p:stCondLst>
                                  <p:childTnLst>
                                    <p:animMotion origin="layout" path="M 2.94087E-6 4.07407E-6 L -0.13051 4.07407E-6 " pathEditMode="relative" rAng="0" ptsTypes="AA">
                                      <p:cBhvr>
                                        <p:cTn id="64" dur="150" fill="hold"/>
                                        <p:tgtEl>
                                          <p:spTgt spid="56"/>
                                        </p:tgtEl>
                                        <p:attrNameLst>
                                          <p:attrName>ppt_x</p:attrName>
                                          <p:attrName>ppt_y</p:attrName>
                                        </p:attrNameLst>
                                      </p:cBhvr>
                                      <p:rCtr x="-6525" y="0"/>
                                    </p:animMotion>
                                  </p:childTnLst>
                                </p:cTn>
                              </p:par>
                              <p:par>
                                <p:cTn id="65" presetID="10" presetClass="entr" presetSubtype="0" fill="hold" nodeType="withEffect">
                                  <p:stCondLst>
                                    <p:cond delay="450"/>
                                  </p:stCondLst>
                                  <p:childTnLst>
                                    <p:set>
                                      <p:cBhvr>
                                        <p:cTn id="66" dur="1" fill="hold">
                                          <p:stCondLst>
                                            <p:cond delay="0"/>
                                          </p:stCondLst>
                                        </p:cTn>
                                        <p:tgtEl>
                                          <p:spTgt spid="74"/>
                                        </p:tgtEl>
                                        <p:attrNameLst>
                                          <p:attrName>style.visibility</p:attrName>
                                        </p:attrNameLst>
                                      </p:cBhvr>
                                      <p:to>
                                        <p:strVal val="visible"/>
                                      </p:to>
                                    </p:set>
                                    <p:animEffect transition="in" filter="fade">
                                      <p:cBhvr>
                                        <p:cTn id="67" dur="500"/>
                                        <p:tgtEl>
                                          <p:spTgt spid="74"/>
                                        </p:tgtEl>
                                      </p:cBhvr>
                                    </p:animEffect>
                                  </p:childTnLst>
                                </p:cTn>
                              </p:par>
                              <p:par>
                                <p:cTn id="68" presetID="42" presetClass="path" presetSubtype="0" accel="5000" decel="28000" fill="hold" nodeType="withEffect">
                                  <p:stCondLst>
                                    <p:cond delay="450"/>
                                  </p:stCondLst>
                                  <p:childTnLst>
                                    <p:animMotion origin="layout" path="M -1.04167E-6 -9.24855E-7 L -0.17031 0.55445 " pathEditMode="relative" rAng="0" ptsTypes="AA">
                                      <p:cBhvr>
                                        <p:cTn id="69" dur="1000" spd="-100000" fill="hold"/>
                                        <p:tgtEl>
                                          <p:spTgt spid="74"/>
                                        </p:tgtEl>
                                        <p:attrNameLst>
                                          <p:attrName>ppt_x</p:attrName>
                                          <p:attrName>ppt_y</p:attrName>
                                        </p:attrNameLst>
                                      </p:cBhvr>
                                      <p:rCtr x="-8516" y="27723"/>
                                    </p:animMotion>
                                  </p:childTnLst>
                                </p:cTn>
                              </p:par>
                              <p:par>
                                <p:cTn id="70" presetID="6" presetClass="emph" presetSubtype="0" accel="50000" fill="hold" nodeType="withEffect">
                                  <p:stCondLst>
                                    <p:cond delay="450"/>
                                  </p:stCondLst>
                                  <p:childTnLst>
                                    <p:animScale>
                                      <p:cBhvr>
                                        <p:cTn id="71" dur="1000" fill="hold"/>
                                        <p:tgtEl>
                                          <p:spTgt spid="74"/>
                                        </p:tgtEl>
                                      </p:cBhvr>
                                      <p:by x="85000" y="85000"/>
                                    </p:animScale>
                                  </p:childTnLst>
                                </p:cTn>
                              </p:par>
                              <p:par>
                                <p:cTn id="72" presetID="22" presetClass="entr" presetSubtype="4" fill="hold" nodeType="withEffect">
                                  <p:stCondLst>
                                    <p:cond delay="450"/>
                                  </p:stCondLst>
                                  <p:childTnLst>
                                    <p:set>
                                      <p:cBhvr>
                                        <p:cTn id="73" dur="1" fill="hold">
                                          <p:stCondLst>
                                            <p:cond delay="0"/>
                                          </p:stCondLst>
                                        </p:cTn>
                                        <p:tgtEl>
                                          <p:spTgt spid="79"/>
                                        </p:tgtEl>
                                        <p:attrNameLst>
                                          <p:attrName>style.visibility</p:attrName>
                                        </p:attrNameLst>
                                      </p:cBhvr>
                                      <p:to>
                                        <p:strVal val="visible"/>
                                      </p:to>
                                    </p:set>
                                    <p:animEffect transition="in" filter="wipe(down)">
                                      <p:cBhvr>
                                        <p:cTn id="74" dur="1000"/>
                                        <p:tgtEl>
                                          <p:spTgt spid="79"/>
                                        </p:tgtEl>
                                      </p:cBhvr>
                                    </p:animEffect>
                                  </p:childTnLst>
                                </p:cTn>
                              </p:par>
                              <p:par>
                                <p:cTn id="75" presetID="22" presetClass="entr" presetSubtype="8" fill="hold" nodeType="with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left)">
                                      <p:cBhvr>
                                        <p:cTn id="77" dur="500"/>
                                        <p:tgtEl>
                                          <p:spTgt spid="8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4">
                                            <p:txEl>
                                              <p:pRg st="0" end="0"/>
                                            </p:txEl>
                                          </p:spTgt>
                                        </p:tgtEl>
                                        <p:attrNameLst>
                                          <p:attrName>style.visibility</p:attrName>
                                        </p:attrNameLst>
                                      </p:cBhvr>
                                      <p:to>
                                        <p:strVal val="visible"/>
                                      </p:to>
                                    </p:set>
                                    <p:animEffect transition="in" filter="fade">
                                      <p:cBhvr>
                                        <p:cTn id="80" dur="500"/>
                                        <p:tgtEl>
                                          <p:spTgt spid="84">
                                            <p:txEl>
                                              <p:pRg st="0" end="0"/>
                                            </p:tx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animBg="1"/>
      <p:bldP spid="22" grpId="1" animBg="1"/>
      <p:bldP spid="22" grpId="2" animBg="1"/>
      <p:bldP spid="22" grpId="3" animBg="1"/>
      <p:bldP spid="56" grpId="0" animBg="1"/>
      <p:bldP spid="56" grpId="1" animBg="1"/>
      <p:bldP spid="80" grpId="0"/>
      <p:bldP spid="84" grpId="0" build="p">
        <p:tmplLst>
          <p:tmpl lvl="1">
            <p:tnLst>
              <p:par>
                <p:cTn presetID="10" presetClass="entr" presetSubtype="0" fill="hold" nodeType="with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CE2826F-1515-463B-A301-BA2C1DB405EC}"/>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6" name="Footer Placeholder 2">
            <a:extLst>
              <a:ext uri="{FF2B5EF4-FFF2-40B4-BE49-F238E27FC236}">
                <a16:creationId xmlns:a16="http://schemas.microsoft.com/office/drawing/2014/main" id="{E28908A1-AAAA-4F52-BA9C-DDDAE77490DE}"/>
              </a:ext>
            </a:extLst>
          </p:cNvPr>
          <p:cNvSpPr>
            <a:spLocks noGrp="1"/>
          </p:cNvSpPr>
          <p:nvPr>
            <p:ph type="ftr" sz="quarter" idx="3"/>
          </p:nvPr>
        </p:nvSpPr>
        <p:spPr>
          <a:xfrm>
            <a:off x="495299" y="6534114"/>
            <a:ext cx="608076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2427737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SD Blank Fireball 2 Midnight">
    <p:bg>
      <p:bgPr>
        <a:solidFill>
          <a:schemeClr val="tx2"/>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A5DDF63-EA9F-4B09-AD38-3CF158117D3F}"/>
              </a:ext>
            </a:extLst>
          </p:cNvPr>
          <p:cNvGrpSpPr/>
          <p:nvPr userDrawn="1"/>
        </p:nvGrpSpPr>
        <p:grpSpPr>
          <a:xfrm>
            <a:off x="2118610" y="-558521"/>
            <a:ext cx="7954780" cy="7975042"/>
            <a:chOff x="2801769" y="126378"/>
            <a:chExt cx="6588462" cy="6605244"/>
          </a:xfrm>
        </p:grpSpPr>
        <p:sp>
          <p:nvSpPr>
            <p:cNvPr id="5" name="Freeform 21">
              <a:extLst>
                <a:ext uri="{FF2B5EF4-FFF2-40B4-BE49-F238E27FC236}">
                  <a16:creationId xmlns:a16="http://schemas.microsoft.com/office/drawing/2014/main" id="{C909BC99-2790-4BD1-9E25-7C807A3692CD}"/>
                </a:ext>
              </a:extLst>
            </p:cNvPr>
            <p:cNvSpPr>
              <a:spLocks/>
            </p:cNvSpPr>
            <p:nvPr/>
          </p:nvSpPr>
          <p:spPr bwMode="auto">
            <a:xfrm>
              <a:off x="2801769" y="126378"/>
              <a:ext cx="6588462" cy="6589988"/>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6" name="Freeform 22">
              <a:extLst>
                <a:ext uri="{FF2B5EF4-FFF2-40B4-BE49-F238E27FC236}">
                  <a16:creationId xmlns:a16="http://schemas.microsoft.com/office/drawing/2014/main" id="{4CA3B432-5549-4D32-A518-E58B9A955625}"/>
                </a:ext>
              </a:extLst>
            </p:cNvPr>
            <p:cNvSpPr>
              <a:spLocks/>
            </p:cNvSpPr>
            <p:nvPr/>
          </p:nvSpPr>
          <p:spPr bwMode="auto">
            <a:xfrm>
              <a:off x="2801769" y="126378"/>
              <a:ext cx="4950118" cy="6605243"/>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D2C4B"/>
            </a:solidFill>
            <a:ln>
              <a:noFill/>
            </a:ln>
            <a:effectLst>
              <a:outerShdw blurRad="304800" dist="304800" dir="10800000" algn="r" rotWithShape="0">
                <a:srgbClr val="02080E">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7" name="Freeform 23">
              <a:extLst>
                <a:ext uri="{FF2B5EF4-FFF2-40B4-BE49-F238E27FC236}">
                  <a16:creationId xmlns:a16="http://schemas.microsoft.com/office/drawing/2014/main" id="{F3A4D887-8F37-423F-BD6E-FD99771BB430}"/>
                </a:ext>
              </a:extLst>
            </p:cNvPr>
            <p:cNvSpPr>
              <a:spLocks/>
            </p:cNvSpPr>
            <p:nvPr/>
          </p:nvSpPr>
          <p:spPr bwMode="auto">
            <a:xfrm>
              <a:off x="5062501" y="127904"/>
              <a:ext cx="4327730" cy="660371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50D13">
                  <a:alpha val="34902"/>
                </a:srgbClr>
              </a:outerShdw>
            </a:effectLst>
          </p:spPr>
          <p:txBody>
            <a:bodyPr vert="horz" wrap="square" lIns="91440" tIns="45720" rIns="91440" bIns="45720" numCol="1" anchor="t" anchorCtr="0" compatLnSpc="1">
              <a:prstTxWarp prst="textNoShape">
                <a:avLst/>
              </a:prstTxWarp>
            </a:bodyPr>
            <a:lstStyle/>
            <a:p>
              <a:endParaRPr lang="en-US"/>
            </a:p>
          </p:txBody>
        </p:sp>
        <p:sp>
          <p:nvSpPr>
            <p:cNvPr id="8" name="Freeform 23">
              <a:extLst>
                <a:ext uri="{FF2B5EF4-FFF2-40B4-BE49-F238E27FC236}">
                  <a16:creationId xmlns:a16="http://schemas.microsoft.com/office/drawing/2014/main" id="{D8062B03-6029-45BE-9236-AEA57932BB6E}"/>
                </a:ext>
              </a:extLst>
            </p:cNvPr>
            <p:cNvSpPr>
              <a:spLocks/>
            </p:cNvSpPr>
            <p:nvPr/>
          </p:nvSpPr>
          <p:spPr bwMode="auto">
            <a:xfrm>
              <a:off x="5062501" y="127904"/>
              <a:ext cx="4327730" cy="6603718"/>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0D2C4B"/>
            </a:solidFill>
            <a:ln>
              <a:noFill/>
            </a:ln>
            <a:effectLst>
              <a:innerShdw blurRad="304800" dist="304800" dir="18900000">
                <a:srgbClr val="050D13">
                  <a:alpha val="50000"/>
                </a:srgbClr>
              </a:innerShdw>
            </a:effectLst>
          </p:spPr>
          <p:txBody>
            <a:bodyPr vert="horz" wrap="square" lIns="91440" tIns="45720" rIns="91440" bIns="45720" numCol="1" anchor="t" anchorCtr="0" compatLnSpc="1">
              <a:prstTxWarp prst="textNoShape">
                <a:avLst/>
              </a:prstTxWarp>
            </a:bodyPr>
            <a:lstStyle/>
            <a:p>
              <a:endParaRPr lang="en-US"/>
            </a:p>
          </p:txBody>
        </p:sp>
      </p:grpSp>
      <p:sp>
        <p:nvSpPr>
          <p:cNvPr id="10" name="Text Placeholder 2">
            <a:extLst>
              <a:ext uri="{FF2B5EF4-FFF2-40B4-BE49-F238E27FC236}">
                <a16:creationId xmlns:a16="http://schemas.microsoft.com/office/drawing/2014/main" id="{82BF70D1-2372-4B77-B2A2-31833C33D018}"/>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p:nvSpPr>
          <p:cNvPr id="12" name="TextBox 11">
            <a:extLst>
              <a:ext uri="{FF2B5EF4-FFF2-40B4-BE49-F238E27FC236}">
                <a16:creationId xmlns:a16="http://schemas.microsoft.com/office/drawing/2014/main" id="{24C93EA5-05A2-416B-B8DB-14E7DAEA8484}"/>
              </a:ext>
            </a:extLst>
          </p:cNvPr>
          <p:cNvSpPr txBox="1"/>
          <p:nvPr userDrawn="1"/>
        </p:nvSpPr>
        <p:spPr>
          <a:xfrm>
            <a:off x="11329988" y="6514122"/>
            <a:ext cx="376236" cy="147476"/>
          </a:xfrm>
          <a:prstGeom prst="rect">
            <a:avLst/>
          </a:prstGeom>
          <a:solidFill>
            <a:schemeClr val="tx2"/>
          </a:solidFill>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dirty="0">
              <a:solidFill>
                <a:schemeClr val="accent6">
                  <a:lumMod val="75000"/>
                </a:schemeClr>
              </a:solidFill>
              <a:latin typeface="+mn-lt"/>
              <a:ea typeface="+mn-ea"/>
              <a:cs typeface="+mn-cs"/>
            </a:endParaRPr>
          </a:p>
        </p:txBody>
      </p:sp>
      <p:sp>
        <p:nvSpPr>
          <p:cNvPr id="13" name="Text Placeholder 2">
            <a:extLst>
              <a:ext uri="{FF2B5EF4-FFF2-40B4-BE49-F238E27FC236}">
                <a16:creationId xmlns:a16="http://schemas.microsoft.com/office/drawing/2014/main" id="{4BAA1277-977A-4823-8E31-D09CB1C2112C}"/>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14" name="Text Placeholder 47">
            <a:extLst>
              <a:ext uri="{FF2B5EF4-FFF2-40B4-BE49-F238E27FC236}">
                <a16:creationId xmlns:a16="http://schemas.microsoft.com/office/drawing/2014/main" id="{30941D38-C2D9-4E6D-B522-D0A34F7C10F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4065036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SD Shelf Red">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bg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42BA5A4B-EF02-4E2D-8046-A008C682485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636887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SD Shelf Whit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bg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03CF40E9-DEAF-493C-B475-895B049DB0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810015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SD Shelf Nicke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1C775F73-24E3-4EFE-81CC-0A42D0DB0585}"/>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89322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SD Shelf Gun Metal">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69505E91-7C68-D541-9803-812E1EBF74DF}"/>
              </a:ext>
            </a:extLst>
          </p:cNvPr>
          <p:cNvSpPr/>
          <p:nvPr userDrawn="1"/>
        </p:nvSpPr>
        <p:spPr bwMode="gray">
          <a:xfrm>
            <a:off x="481013" y="5312740"/>
            <a:ext cx="11856130" cy="1697660"/>
          </a:xfrm>
          <a:prstGeom prst="roundRect">
            <a:avLst>
              <a:gd name="adj" fmla="val 4848"/>
            </a:avLst>
          </a:prstGeom>
          <a:solidFill>
            <a:schemeClr val="accent5"/>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5C13B54D-96FE-401E-9628-2EE14ED88006}"/>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27513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SD Shelf Midnight">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tx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EAB4FB2F-9AB9-432F-93E7-DA8BC9D85FA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52861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SD Fifty Fifty Red">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ko-KR" altLang="en-US"/>
              <a:t>마스터 제목 스타일 편집</a:t>
            </a:r>
            <a:endParaRPr lang="en-US" dirty="0"/>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0" name="Footer Placeholder 2">
            <a:extLst>
              <a:ext uri="{FF2B5EF4-FFF2-40B4-BE49-F238E27FC236}">
                <a16:creationId xmlns:a16="http://schemas.microsoft.com/office/drawing/2014/main" id="{8364B4A3-BCEA-4877-B1B2-08C92651F33D}"/>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t>Source sample text</a:t>
            </a:r>
          </a:p>
        </p:txBody>
      </p:sp>
    </p:spTree>
    <p:extLst>
      <p:ext uri="{BB962C8B-B14F-4D97-AF65-F5344CB8AC3E}">
        <p14:creationId xmlns:p14="http://schemas.microsoft.com/office/powerpoint/2010/main" val="3752992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SD Fifty Fifty White">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ko-KR" altLang="en-US"/>
              <a:t>마스터 제목 스타일 편집</a:t>
            </a:r>
            <a:endParaRPr lang="en-US"/>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1" name="Footer Placeholder 2">
            <a:extLst>
              <a:ext uri="{FF2B5EF4-FFF2-40B4-BE49-F238E27FC236}">
                <a16:creationId xmlns:a16="http://schemas.microsoft.com/office/drawing/2014/main" id="{6C4ACE2C-3B93-4489-9C67-AD55E061D598}"/>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2958742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SD Fifty Fifty Nickel">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2" name="Footer Placeholder 2">
            <a:extLst>
              <a:ext uri="{FF2B5EF4-FFF2-40B4-BE49-F238E27FC236}">
                <a16:creationId xmlns:a16="http://schemas.microsoft.com/office/drawing/2014/main" id="{0CD5C0B0-7F8C-4A58-AD9D-772D90209742}"/>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76F65DF-84F6-42C7-8562-99CBDBFA5CC9}"/>
              </a:ext>
            </a:extLst>
          </p:cNvPr>
          <p:cNvSpPr>
            <a:spLocks noGrp="1"/>
          </p:cNvSpPr>
          <p:nvPr>
            <p:ph type="title"/>
          </p:nvPr>
        </p:nvSpPr>
        <p:spPr>
          <a:xfrm>
            <a:off x="495300" y="125645"/>
            <a:ext cx="5103876" cy="878959"/>
          </a:xfrm>
        </p:spPr>
        <p:txBody>
          <a:bodyPr>
            <a:spAutoFit/>
          </a:bodyPr>
          <a:lstStyle>
            <a:lvl1pPr>
              <a:defRPr>
                <a:solidFill>
                  <a:schemeClr val="tx2"/>
                </a:solidFill>
              </a:defRPr>
            </a:lvl1pPr>
          </a:lstStyle>
          <a:p>
            <a:r>
              <a:rPr lang="ko-KR" altLang="en-US"/>
              <a:t>마스터 제목 스타일 편집</a:t>
            </a:r>
            <a:endParaRPr lang="en-US"/>
          </a:p>
        </p:txBody>
      </p:sp>
      <p:sp>
        <p:nvSpPr>
          <p:cNvPr id="23" name="Subtitle">
            <a:extLst>
              <a:ext uri="{FF2B5EF4-FFF2-40B4-BE49-F238E27FC236}">
                <a16:creationId xmlns:a16="http://schemas.microsoft.com/office/drawing/2014/main" id="{34F73A9A-E297-486A-B570-0527FB1B480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4" name="Text Placeholder 5">
            <a:extLst>
              <a:ext uri="{FF2B5EF4-FFF2-40B4-BE49-F238E27FC236}">
                <a16:creationId xmlns:a16="http://schemas.microsoft.com/office/drawing/2014/main" id="{100245D1-05D8-FA4A-82B9-661F4B47B008}"/>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tx2"/>
                </a:solidFill>
              </a:defRPr>
            </a:lvl1pPr>
            <a:lvl2pPr>
              <a:buClrTx/>
              <a:defRPr>
                <a:solidFill>
                  <a:schemeClr val="tx2"/>
                </a:solidFill>
              </a:defRPr>
            </a:lvl2pPr>
            <a:lvl3pPr>
              <a:buClrTx/>
              <a:defRPr>
                <a:solidFill>
                  <a:schemeClr val="tx2"/>
                </a:solidFill>
              </a:defRPr>
            </a:lvl3pPr>
            <a:lvl4pPr>
              <a:buClrTx/>
              <a:defRPr>
                <a:solidFill>
                  <a:schemeClr val="tx2"/>
                </a:solidFill>
              </a:defRPr>
            </a:lvl4pPr>
            <a:lvl5pPr>
              <a:buClrTx/>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Content Placeholder 4">
            <a:extLst>
              <a:ext uri="{FF2B5EF4-FFF2-40B4-BE49-F238E27FC236}">
                <a16:creationId xmlns:a16="http://schemas.microsoft.com/office/drawing/2014/main" id="{E0B79BE6-91A0-FD43-99F8-8A2888FCA52B}"/>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0" name="Footer Placeholder 2">
            <a:extLst>
              <a:ext uri="{FF2B5EF4-FFF2-40B4-BE49-F238E27FC236}">
                <a16:creationId xmlns:a16="http://schemas.microsoft.com/office/drawing/2014/main" id="{5687522E-7EDC-4528-B3A4-CFFB0EC01C2F}"/>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22081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SD Fifty Fifty Gun Metal">
    <p:spTree>
      <p:nvGrpSpPr>
        <p:cNvPr id="1" name=""/>
        <p:cNvGrpSpPr/>
        <p:nvPr/>
      </p:nvGrpSpPr>
      <p:grpSpPr>
        <a:xfrm>
          <a:off x="0" y="0"/>
          <a:ext cx="0" cy="0"/>
          <a:chOff x="0" y="0"/>
          <a:chExt cx="0" cy="0"/>
        </a:xfrm>
      </p:grpSpPr>
      <p:sp>
        <p:nvSpPr>
          <p:cNvPr id="21" name="Rectangle: Rounded Corners 19">
            <a:extLst>
              <a:ext uri="{FF2B5EF4-FFF2-40B4-BE49-F238E27FC236}">
                <a16:creationId xmlns:a16="http://schemas.microsoft.com/office/drawing/2014/main" id="{F87F1BE8-1C87-7140-8D96-5BAA105664DE}"/>
              </a:ext>
            </a:extLst>
          </p:cNvPr>
          <p:cNvSpPr/>
          <p:nvPr userDrawn="1"/>
        </p:nvSpPr>
        <p:spPr bwMode="gray">
          <a:xfrm>
            <a:off x="6093390" y="-159655"/>
            <a:ext cx="6272784" cy="6519672"/>
          </a:xfrm>
          <a:prstGeom prst="roundRect">
            <a:avLst>
              <a:gd name="adj" fmla="val 1350"/>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493F0D21-2521-45F0-85BA-BF9803A35F17}"/>
              </a:ext>
            </a:extLst>
          </p:cNvPr>
          <p:cNvSpPr>
            <a:spLocks noGrp="1"/>
          </p:cNvSpPr>
          <p:nvPr>
            <p:ph type="title"/>
          </p:nvPr>
        </p:nvSpPr>
        <p:spPr>
          <a:xfrm>
            <a:off x="495300" y="125645"/>
            <a:ext cx="5111495" cy="878959"/>
          </a:xfrm>
        </p:spPr>
        <p:txBody>
          <a:bodyPr>
            <a:spAutoFit/>
          </a:bodyPr>
          <a:lstStyle>
            <a:lvl1pPr>
              <a:defRPr>
                <a:solidFill>
                  <a:schemeClr val="tx2"/>
                </a:solidFill>
              </a:defRPr>
            </a:lvl1pPr>
          </a:lstStyle>
          <a:p>
            <a:r>
              <a:rPr lang="ko-KR" altLang="en-US"/>
              <a:t>마스터 제목 스타일 편집</a:t>
            </a:r>
            <a:endParaRPr lang="en-US"/>
          </a:p>
        </p:txBody>
      </p:sp>
      <p:sp>
        <p:nvSpPr>
          <p:cNvPr id="23" name="Subtitle">
            <a:extLst>
              <a:ext uri="{FF2B5EF4-FFF2-40B4-BE49-F238E27FC236}">
                <a16:creationId xmlns:a16="http://schemas.microsoft.com/office/drawing/2014/main" id="{B662BC0F-F076-4B55-B6A0-1AD9BE1E8237}"/>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3" name="Text Placeholder 5">
            <a:extLst>
              <a:ext uri="{FF2B5EF4-FFF2-40B4-BE49-F238E27FC236}">
                <a16:creationId xmlns:a16="http://schemas.microsoft.com/office/drawing/2014/main" id="{EB6F6D38-8378-8946-AE37-D76813BE4ED1}"/>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4" name="Content Placeholder 4">
            <a:extLst>
              <a:ext uri="{FF2B5EF4-FFF2-40B4-BE49-F238E27FC236}">
                <a16:creationId xmlns:a16="http://schemas.microsoft.com/office/drawing/2014/main" id="{D808691C-4519-914E-8F02-AF2542CE6739}"/>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0" name="Footer Placeholder 2">
            <a:extLst>
              <a:ext uri="{FF2B5EF4-FFF2-40B4-BE49-F238E27FC236}">
                <a16:creationId xmlns:a16="http://schemas.microsoft.com/office/drawing/2014/main" id="{0D9B2AB2-97E2-44EB-A3F3-D65DB1A2FB0C}"/>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1791264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495300" y="1719072"/>
            <a:ext cx="11190732" cy="4681728"/>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ubtitle">
            <a:extLst>
              <a:ext uri="{FF2B5EF4-FFF2-40B4-BE49-F238E27FC236}">
                <a16:creationId xmlns:a16="http://schemas.microsoft.com/office/drawing/2014/main" id="{A19E94CA-F00B-4A8B-A6EB-3E6BCE6D18AF}"/>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TextBox 9">
            <a:extLst>
              <a:ext uri="{FF2B5EF4-FFF2-40B4-BE49-F238E27FC236}">
                <a16:creationId xmlns:a16="http://schemas.microsoft.com/office/drawing/2014/main" id="{A7E7268D-F4C2-4E13-9E9A-422BC2B2E311}"/>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11" name="Footer Placeholder 2">
            <a:extLst>
              <a:ext uri="{FF2B5EF4-FFF2-40B4-BE49-F238E27FC236}">
                <a16:creationId xmlns:a16="http://schemas.microsoft.com/office/drawing/2014/main" id="{A93824BB-9EB4-4BBD-BFDC-B827A0D9BA7E}"/>
              </a:ext>
            </a:extLst>
          </p:cNvPr>
          <p:cNvSpPr>
            <a:spLocks noGrp="1"/>
          </p:cNvSpPr>
          <p:nvPr>
            <p:ph type="ftr" sz="quarter" idx="3"/>
          </p:nvPr>
        </p:nvSpPr>
        <p:spPr>
          <a:xfrm>
            <a:off x="495299" y="6534114"/>
            <a:ext cx="608076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183531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SD Fifty Fifty Midnight">
    <p:spTree>
      <p:nvGrpSpPr>
        <p:cNvPr id="1" name=""/>
        <p:cNvGrpSpPr/>
        <p:nvPr/>
      </p:nvGrpSpPr>
      <p:grpSpPr>
        <a:xfrm>
          <a:off x="0" y="0"/>
          <a:ext cx="0" cy="0"/>
          <a:chOff x="0" y="0"/>
          <a:chExt cx="0" cy="0"/>
        </a:xfrm>
      </p:grpSpPr>
      <p:sp>
        <p:nvSpPr>
          <p:cNvPr id="22" name="Rectangle: Rounded Corners 19">
            <a:extLst>
              <a:ext uri="{FF2B5EF4-FFF2-40B4-BE49-F238E27FC236}">
                <a16:creationId xmlns:a16="http://schemas.microsoft.com/office/drawing/2014/main" id="{93B00248-C527-3D45-83C9-6F26343EC0C4}"/>
              </a:ext>
            </a:extLst>
          </p:cNvPr>
          <p:cNvSpPr/>
          <p:nvPr userDrawn="1"/>
        </p:nvSpPr>
        <p:spPr bwMode="gray">
          <a:xfrm>
            <a:off x="6093390" y="-159655"/>
            <a:ext cx="6272784" cy="6519672"/>
          </a:xfrm>
          <a:prstGeom prst="roundRect">
            <a:avLst>
              <a:gd name="adj" fmla="val 1350"/>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6"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7"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2" name="Footer Placeholder 2">
            <a:extLst>
              <a:ext uri="{FF2B5EF4-FFF2-40B4-BE49-F238E27FC236}">
                <a16:creationId xmlns:a16="http://schemas.microsoft.com/office/drawing/2014/main" id="{237E9D5D-BCD7-4823-97DA-E83D827E739F}"/>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CEBE69E7-5CB1-4371-A01F-1932CE10F613}"/>
              </a:ext>
            </a:extLst>
          </p:cNvPr>
          <p:cNvSpPr>
            <a:spLocks noGrp="1"/>
          </p:cNvSpPr>
          <p:nvPr>
            <p:ph type="title"/>
          </p:nvPr>
        </p:nvSpPr>
        <p:spPr>
          <a:xfrm>
            <a:off x="495300" y="125645"/>
            <a:ext cx="5111495" cy="878959"/>
          </a:xfrm>
        </p:spPr>
        <p:txBody>
          <a:bodyPr>
            <a:spAutoFit/>
          </a:bodyPr>
          <a:lstStyle>
            <a:lvl1pPr>
              <a:defRPr>
                <a:solidFill>
                  <a:schemeClr val="tx2"/>
                </a:solidFill>
              </a:defRPr>
            </a:lvl1pPr>
          </a:lstStyle>
          <a:p>
            <a:r>
              <a:rPr lang="ko-KR" altLang="en-US"/>
              <a:t>마스터 제목 스타일 편집</a:t>
            </a:r>
            <a:endParaRPr lang="en-US" dirty="0"/>
          </a:p>
        </p:txBody>
      </p:sp>
      <p:sp>
        <p:nvSpPr>
          <p:cNvPr id="21" name="Subtitle">
            <a:extLst>
              <a:ext uri="{FF2B5EF4-FFF2-40B4-BE49-F238E27FC236}">
                <a16:creationId xmlns:a16="http://schemas.microsoft.com/office/drawing/2014/main" id="{D4713C7C-41F3-44B5-934C-F4C6CC9F78A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3" name="Text Placeholder 5">
            <a:extLst>
              <a:ext uri="{FF2B5EF4-FFF2-40B4-BE49-F238E27FC236}">
                <a16:creationId xmlns:a16="http://schemas.microsoft.com/office/drawing/2014/main" id="{CE187649-C2CF-3048-88B5-038E7AE26350}"/>
              </a:ext>
            </a:extLst>
          </p:cNvPr>
          <p:cNvSpPr>
            <a:spLocks noGrp="1"/>
          </p:cNvSpPr>
          <p:nvPr>
            <p:ph type="body" sz="quarter" idx="15"/>
          </p:nvPr>
        </p:nvSpPr>
        <p:spPr bwMode="gray">
          <a:xfrm>
            <a:off x="6583680" y="1719072"/>
            <a:ext cx="5111496"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4" name="Content Placeholder 4">
            <a:extLst>
              <a:ext uri="{FF2B5EF4-FFF2-40B4-BE49-F238E27FC236}">
                <a16:creationId xmlns:a16="http://schemas.microsoft.com/office/drawing/2014/main" id="{82F18929-5BBB-5E40-B967-9F715090FFDF}"/>
              </a:ext>
            </a:extLst>
          </p:cNvPr>
          <p:cNvSpPr>
            <a:spLocks noGrp="1"/>
          </p:cNvSpPr>
          <p:nvPr>
            <p:ph sz="quarter" idx="17"/>
          </p:nvPr>
        </p:nvSpPr>
        <p:spPr>
          <a:xfrm>
            <a:off x="495300" y="1719072"/>
            <a:ext cx="5111495"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0" name="Footer Placeholder 2">
            <a:extLst>
              <a:ext uri="{FF2B5EF4-FFF2-40B4-BE49-F238E27FC236}">
                <a16:creationId xmlns:a16="http://schemas.microsoft.com/office/drawing/2014/main" id="{E56CEC51-4A53-4011-8DBF-EF12082BD76A}"/>
              </a:ext>
            </a:extLst>
          </p:cNvPr>
          <p:cNvSpPr txBox="1">
            <a:spLocks/>
          </p:cNvSpPr>
          <p:nvPr userDrawn="1"/>
        </p:nvSpPr>
        <p:spPr>
          <a:xfrm>
            <a:off x="6083299" y="6532895"/>
            <a:ext cx="5111496" cy="118174"/>
          </a:xfrm>
          <a:prstGeom prst="rect">
            <a:avLst/>
          </a:prstGeom>
        </p:spPr>
        <p:txBody>
          <a:bodyPr vert="horz" wrap="square" lIns="0" tIns="0" rIns="0" bIns="0" rtlCol="0" anchor="b">
            <a:spAutoFit/>
          </a:bodyPr>
          <a:lstStyle>
            <a:defPPr>
              <a:defRPr lang="en-US"/>
            </a:defPPr>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a:solidFill>
                  <a:schemeClr val="accent6">
                    <a:lumMod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Source sample text</a:t>
            </a:r>
          </a:p>
        </p:txBody>
      </p:sp>
    </p:spTree>
    <p:extLst>
      <p:ext uri="{BB962C8B-B14F-4D97-AF65-F5344CB8AC3E}">
        <p14:creationId xmlns:p14="http://schemas.microsoft.com/office/powerpoint/2010/main" val="490640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SD_Cutaway 1/3 Right Red">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ko-KR" altLang="en-US"/>
              <a:t>마스터 제목 스타일 편집</a:t>
            </a:r>
            <a:endParaRPr lang="en-US"/>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269576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SD_Cutaway 1/3 Right White">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ko-KR" altLang="en-US"/>
              <a:t>마스터 제목 스타일 편집</a:t>
            </a:r>
            <a:endParaRPr lang="en-US"/>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3866591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SD_Cutaway 1/3 Right Nickel">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B140C577-27DD-4548-9339-2D1F327E54F9}"/>
              </a:ext>
            </a:extLst>
          </p:cNvPr>
          <p:cNvSpPr/>
          <p:nvPr userDrawn="1"/>
        </p:nvSpPr>
        <p:spPr bwMode="gray">
          <a:xfrm>
            <a:off x="8460293" y="-139701"/>
            <a:ext cx="3871407" cy="6499717"/>
          </a:xfrm>
          <a:prstGeom prst="roundRect">
            <a:avLst>
              <a:gd name="adj" fmla="val 1715"/>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ko-KR" altLang="en-US"/>
              <a:t>마스터 제목 스타일 편집</a:t>
            </a:r>
            <a:endParaRPr lang="en-US"/>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8" name="Text Placeholder 2">
            <a:extLst>
              <a:ext uri="{FF2B5EF4-FFF2-40B4-BE49-F238E27FC236}">
                <a16:creationId xmlns:a16="http://schemas.microsoft.com/office/drawing/2014/main" id="{4356B5D2-CD05-40B9-A218-4AB869EE2A47}"/>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3551626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SD_Cutaway 1/3 Right Gun Metal">
    <p:spTree>
      <p:nvGrpSpPr>
        <p:cNvPr id="1" name=""/>
        <p:cNvGrpSpPr/>
        <p:nvPr/>
      </p:nvGrpSpPr>
      <p:grpSpPr>
        <a:xfrm>
          <a:off x="0" y="0"/>
          <a:ext cx="0" cy="0"/>
          <a:chOff x="0" y="0"/>
          <a:chExt cx="0" cy="0"/>
        </a:xfrm>
      </p:grpSpPr>
      <p:sp>
        <p:nvSpPr>
          <p:cNvPr id="9" name="Rectangle: Rounded Corners 18">
            <a:extLst>
              <a:ext uri="{FF2B5EF4-FFF2-40B4-BE49-F238E27FC236}">
                <a16:creationId xmlns:a16="http://schemas.microsoft.com/office/drawing/2014/main" id="{4D80D427-68E5-9F42-B2B3-61C71D73B8B7}"/>
              </a:ext>
            </a:extLst>
          </p:cNvPr>
          <p:cNvSpPr/>
          <p:nvPr userDrawn="1"/>
        </p:nvSpPr>
        <p:spPr bwMode="gray">
          <a:xfrm>
            <a:off x="8460293" y="-139701"/>
            <a:ext cx="3871407" cy="6499717"/>
          </a:xfrm>
          <a:prstGeom prst="roundRect">
            <a:avLst>
              <a:gd name="adj" fmla="val 1715"/>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ko-KR" altLang="en-US"/>
              <a:t>마스터 제목 스타일 편집</a:t>
            </a:r>
            <a:endParaRPr lang="en-US"/>
          </a:p>
        </p:txBody>
      </p:sp>
      <p:sp>
        <p:nvSpPr>
          <p:cNvPr id="8" name="Text Placeholder 2">
            <a:extLst>
              <a:ext uri="{FF2B5EF4-FFF2-40B4-BE49-F238E27FC236}">
                <a16:creationId xmlns:a16="http://schemas.microsoft.com/office/drawing/2014/main" id="{6509945B-0089-450C-B2CD-0E4FBC97B735}"/>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1" name="Subtitle">
            <a:extLst>
              <a:ext uri="{FF2B5EF4-FFF2-40B4-BE49-F238E27FC236}">
                <a16:creationId xmlns:a16="http://schemas.microsoft.com/office/drawing/2014/main" id="{0EB14AB7-C8B4-422F-A4E4-26D7174B5D21}"/>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117456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SD_Cutaway 1/3 Right Midnight">
    <p:spTree>
      <p:nvGrpSpPr>
        <p:cNvPr id="1" name=""/>
        <p:cNvGrpSpPr/>
        <p:nvPr/>
      </p:nvGrpSpPr>
      <p:grpSpPr>
        <a:xfrm>
          <a:off x="0" y="0"/>
          <a:ext cx="0" cy="0"/>
          <a:chOff x="0" y="0"/>
          <a:chExt cx="0" cy="0"/>
        </a:xfrm>
      </p:grpSpPr>
      <p:sp>
        <p:nvSpPr>
          <p:cNvPr id="14" name="Rectangle: Rounded Corners 18">
            <a:extLst>
              <a:ext uri="{FF2B5EF4-FFF2-40B4-BE49-F238E27FC236}">
                <a16:creationId xmlns:a16="http://schemas.microsoft.com/office/drawing/2014/main" id="{896A7325-403F-0A42-A6FF-B47615E6303B}"/>
              </a:ext>
            </a:extLst>
          </p:cNvPr>
          <p:cNvSpPr/>
          <p:nvPr userDrawn="1"/>
        </p:nvSpPr>
        <p:spPr bwMode="gray">
          <a:xfrm>
            <a:off x="8460293" y="-139701"/>
            <a:ext cx="3871407" cy="6499717"/>
          </a:xfrm>
          <a:prstGeom prst="roundRect">
            <a:avLst>
              <a:gd name="adj" fmla="val 1715"/>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0" name="Footer Placeholder 2">
            <a:extLst>
              <a:ext uri="{FF2B5EF4-FFF2-40B4-BE49-F238E27FC236}">
                <a16:creationId xmlns:a16="http://schemas.microsoft.com/office/drawing/2014/main" id="{341AC08F-5BB2-40F2-8C8D-8557C887030E}"/>
              </a:ext>
            </a:extLst>
          </p:cNvPr>
          <p:cNvSpPr>
            <a:spLocks noGrp="1"/>
          </p:cNvSpPr>
          <p:nvPr>
            <p:ph type="ftr" sz="quarter" idx="16"/>
          </p:nvPr>
        </p:nvSpPr>
        <p:spPr>
          <a:xfrm>
            <a:off x="495299" y="6532895"/>
            <a:ext cx="6428232"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3" name="Title 2">
            <a:extLst>
              <a:ext uri="{FF2B5EF4-FFF2-40B4-BE49-F238E27FC236}">
                <a16:creationId xmlns:a16="http://schemas.microsoft.com/office/drawing/2014/main" id="{0BDD562F-BAEC-47D5-AC8F-57BB78CBBE6C}"/>
              </a:ext>
            </a:extLst>
          </p:cNvPr>
          <p:cNvSpPr>
            <a:spLocks noGrp="1"/>
          </p:cNvSpPr>
          <p:nvPr>
            <p:ph type="title"/>
          </p:nvPr>
        </p:nvSpPr>
        <p:spPr>
          <a:xfrm>
            <a:off x="495300" y="565125"/>
            <a:ext cx="6426200" cy="439479"/>
          </a:xfrm>
        </p:spPr>
        <p:txBody>
          <a:bodyPr/>
          <a:lstStyle>
            <a:lvl1pPr>
              <a:defRPr>
                <a:solidFill>
                  <a:schemeClr val="tx2"/>
                </a:solidFill>
              </a:defRPr>
            </a:lvl1pPr>
          </a:lstStyle>
          <a:p>
            <a:r>
              <a:rPr lang="ko-KR" altLang="en-US"/>
              <a:t>마스터 제목 스타일 편집</a:t>
            </a:r>
            <a:endParaRPr lang="en-US"/>
          </a:p>
        </p:txBody>
      </p:sp>
      <p:sp>
        <p:nvSpPr>
          <p:cNvPr id="12" name="Subtitle">
            <a:extLst>
              <a:ext uri="{FF2B5EF4-FFF2-40B4-BE49-F238E27FC236}">
                <a16:creationId xmlns:a16="http://schemas.microsoft.com/office/drawing/2014/main" id="{7FADC137-0CE3-442A-9D3C-ECE4360D481F}"/>
              </a:ext>
            </a:extLst>
          </p:cNvPr>
          <p:cNvSpPr>
            <a:spLocks noGrp="1"/>
          </p:cNvSpPr>
          <p:nvPr>
            <p:ph type="subTitle" idx="1"/>
          </p:nvPr>
        </p:nvSpPr>
        <p:spPr>
          <a:xfrm>
            <a:off x="494189" y="1088136"/>
            <a:ext cx="6426200"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8" name="Text Placeholder 2">
            <a:extLst>
              <a:ext uri="{FF2B5EF4-FFF2-40B4-BE49-F238E27FC236}">
                <a16:creationId xmlns:a16="http://schemas.microsoft.com/office/drawing/2014/main" id="{470BE114-8BEC-41B2-BDBA-3BB922CC597F}"/>
              </a:ext>
            </a:extLst>
          </p:cNvPr>
          <p:cNvSpPr>
            <a:spLocks noGrp="1"/>
          </p:cNvSpPr>
          <p:nvPr>
            <p:ph type="body" sz="quarter" idx="17"/>
          </p:nvPr>
        </p:nvSpPr>
        <p:spPr>
          <a:xfrm>
            <a:off x="8829674" y="2058988"/>
            <a:ext cx="2867026" cy="4111626"/>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2215411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SD_Full Image, Title R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9069388" y="2557766"/>
            <a:ext cx="2627314"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9069387" y="5034191"/>
            <a:ext cx="2627313"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pPr>
              <a:defRPr/>
            </a:pPr>
            <a:r>
              <a:rPr lang="en-US"/>
              <a:t>Source sample text</a:t>
            </a:r>
          </a:p>
        </p:txBody>
      </p:sp>
      <p:sp>
        <p:nvSpPr>
          <p:cNvPr id="10" name="Title 1">
            <a:extLst>
              <a:ext uri="{FF2B5EF4-FFF2-40B4-BE49-F238E27FC236}">
                <a16:creationId xmlns:a16="http://schemas.microsoft.com/office/drawing/2014/main" id="{F2F733F4-FDC8-4D30-B7CF-F12D90AFBE39}"/>
              </a:ext>
            </a:extLst>
          </p:cNvPr>
          <p:cNvSpPr>
            <a:spLocks noGrp="1"/>
          </p:cNvSpPr>
          <p:nvPr>
            <p:ph type="title"/>
          </p:nvPr>
        </p:nvSpPr>
        <p:spPr bwMode="gray">
          <a:xfrm>
            <a:off x="9074292" y="1649323"/>
            <a:ext cx="2627313"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4218019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SD_Full Image, Title Lef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2608263" cy="1657338"/>
          </a:xfrm>
          <a:prstGeom prst="rect">
            <a:avLst/>
          </a:prstGeom>
        </p:spPr>
        <p:txBody>
          <a:bodyPr anchor="t">
            <a:normAutofit/>
          </a:bodyPr>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9" name="Footer Placeholder 2">
            <a:extLst>
              <a:ext uri="{FF2B5EF4-FFF2-40B4-BE49-F238E27FC236}">
                <a16:creationId xmlns:a16="http://schemas.microsoft.com/office/drawing/2014/main" id="{C5D6C4BB-10B8-48B1-8A75-CB4C3C072DD2}"/>
              </a:ext>
            </a:extLst>
          </p:cNvPr>
          <p:cNvSpPr>
            <a:spLocks noGrp="1"/>
          </p:cNvSpPr>
          <p:nvPr>
            <p:ph type="ftr" sz="quarter" idx="16"/>
          </p:nvPr>
        </p:nvSpPr>
        <p:spPr>
          <a:xfrm>
            <a:off x="495300" y="6532895"/>
            <a:ext cx="2608262"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alpha val="55000"/>
                  </a:schemeClr>
                </a:solidFill>
              </a:defRPr>
            </a:lvl1pPr>
          </a:lstStyle>
          <a:p>
            <a:pPr>
              <a:defRPr/>
            </a:pPr>
            <a:r>
              <a:rPr lang="en-US"/>
              <a:t>Source sample text</a:t>
            </a:r>
          </a:p>
        </p:txBody>
      </p:sp>
      <p:sp>
        <p:nvSpPr>
          <p:cNvPr id="2" name="Title 1">
            <a:extLst>
              <a:ext uri="{FF2B5EF4-FFF2-40B4-BE49-F238E27FC236}">
                <a16:creationId xmlns:a16="http://schemas.microsoft.com/office/drawing/2014/main" id="{32122FCF-2444-4089-9E65-51687ED4C279}"/>
              </a:ext>
            </a:extLst>
          </p:cNvPr>
          <p:cNvSpPr>
            <a:spLocks noGrp="1"/>
          </p:cNvSpPr>
          <p:nvPr>
            <p:ph type="title"/>
          </p:nvPr>
        </p:nvSpPr>
        <p:spPr>
          <a:xfrm>
            <a:off x="495300" y="3835007"/>
            <a:ext cx="2608262"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2880401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SD_Full Image with Titl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a:t>Source sample text</a:t>
            </a:r>
          </a:p>
        </p:txBody>
      </p:sp>
      <p:sp>
        <p:nvSpPr>
          <p:cNvPr id="5" name="Title 3">
            <a:extLst>
              <a:ext uri="{FF2B5EF4-FFF2-40B4-BE49-F238E27FC236}">
                <a16:creationId xmlns:a16="http://schemas.microsoft.com/office/drawing/2014/main" id="{FD4297B3-BF9D-4941-8E72-F600F3133AED}"/>
              </a:ext>
            </a:extLst>
          </p:cNvPr>
          <p:cNvSpPr>
            <a:spLocks noGrp="1"/>
          </p:cNvSpPr>
          <p:nvPr>
            <p:ph type="title"/>
          </p:nvPr>
        </p:nvSpPr>
        <p:spPr>
          <a:xfrm>
            <a:off x="495300" y="549415"/>
            <a:ext cx="11187112" cy="455189"/>
          </a:xfrm>
        </p:spPr>
        <p:txBody>
          <a:bodyPr/>
          <a:lstStyle>
            <a:lvl1pPr>
              <a:defRPr>
                <a:solidFill>
                  <a:schemeClr val="bg1"/>
                </a:solidFill>
              </a:defRPr>
            </a:lvl1pPr>
          </a:lstStyle>
          <a:p>
            <a:r>
              <a:rPr lang="ko-KR" altLang="en-US"/>
              <a:t>마스터 제목 스타일 편집</a:t>
            </a:r>
            <a:endParaRPr lang="en-US"/>
          </a:p>
        </p:txBody>
      </p:sp>
      <p:sp>
        <p:nvSpPr>
          <p:cNvPr id="6" name="Subtitle">
            <a:extLst>
              <a:ext uri="{FF2B5EF4-FFF2-40B4-BE49-F238E27FC236}">
                <a16:creationId xmlns:a16="http://schemas.microsoft.com/office/drawing/2014/main" id="{D3929FBC-1F16-4E08-85F8-A3FA3A68AE87}"/>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bg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98406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SD_Fu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alpha val="55000"/>
                  </a:schemeClr>
                </a:solidFill>
                <a:latin typeface="+mn-lt"/>
                <a:ea typeface="+mn-ea"/>
                <a:cs typeface="+mn-cs"/>
              </a:defRPr>
            </a:lvl1pPr>
          </a:lstStyle>
          <a:p>
            <a:pPr>
              <a:defRPr/>
            </a:pPr>
            <a:r>
              <a:rPr lang="en-US"/>
              <a:t>Source sample text</a:t>
            </a:r>
          </a:p>
        </p:txBody>
      </p:sp>
    </p:spTree>
    <p:extLst>
      <p:ext uri="{BB962C8B-B14F-4D97-AF65-F5344CB8AC3E}">
        <p14:creationId xmlns:p14="http://schemas.microsoft.com/office/powerpoint/2010/main" val="3928612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575560"/>
            <a:ext cx="11187112" cy="429028"/>
          </a:xfrm>
        </p:spPr>
        <p:txBody>
          <a:bodyPr/>
          <a:lstStyle/>
          <a:p>
            <a:r>
              <a:rPr lang="en-US"/>
              <a:t>Click to edit Master title style</a:t>
            </a:r>
            <a:endParaRPr lang="en-US" dirty="0"/>
          </a:p>
        </p:txBody>
      </p:sp>
      <p:sp>
        <p:nvSpPr>
          <p:cNvPr id="8" name="Subtitle">
            <a:extLst>
              <a:ext uri="{FF2B5EF4-FFF2-40B4-BE49-F238E27FC236}">
                <a16:creationId xmlns:a16="http://schemas.microsoft.com/office/drawing/2014/main" id="{6685F069-2146-43D9-9D93-8743DAA3BAF6}"/>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7" name="Content Placeholder 10"/>
          <p:cNvSpPr>
            <a:spLocks noGrp="1"/>
          </p:cNvSpPr>
          <p:nvPr>
            <p:ph sz="quarter" idx="14"/>
          </p:nvPr>
        </p:nvSpPr>
        <p:spPr>
          <a:xfrm>
            <a:off x="493776" y="1719072"/>
            <a:ext cx="5467753"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2"/>
          <p:cNvSpPr>
            <a:spLocks noGrp="1"/>
          </p:cNvSpPr>
          <p:nvPr>
            <p:ph sz="quarter" idx="15" hasCustomPrompt="1"/>
          </p:nvPr>
        </p:nvSpPr>
        <p:spPr>
          <a:xfrm>
            <a:off x="6216256" y="1719072"/>
            <a:ext cx="5481968" cy="4681728"/>
          </a:xfrm>
        </p:spPr>
        <p:txBody>
          <a:bodyPr/>
          <a:lstStyle>
            <a:lvl5pPr>
              <a:defRPr/>
            </a:lvl5pPr>
            <a:lvl6pPr>
              <a:buNone/>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9" name="Straight Connector 18">
            <a:extLst>
              <a:ext uri="{FF2B5EF4-FFF2-40B4-BE49-F238E27FC236}">
                <a16:creationId xmlns:a16="http://schemas.microsoft.com/office/drawing/2014/main" id="{1A1AEB50-14EB-42D4-9C56-805170785215}"/>
              </a:ext>
            </a:extLst>
          </p:cNvPr>
          <p:cNvCxnSpPr/>
          <p:nvPr userDrawn="1"/>
        </p:nvCxnSpPr>
        <p:spPr>
          <a:xfrm>
            <a:off x="6096000" y="1709928"/>
            <a:ext cx="0" cy="4690872"/>
          </a:xfrm>
          <a:prstGeom prst="line">
            <a:avLst/>
          </a:prstGeom>
          <a:ln w="12700" cap="rnd">
            <a:solidFill>
              <a:schemeClr val="bg1">
                <a:lumMod val="65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3DC7B11-EB66-47DA-8EF2-C38620AED1CC}"/>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12" name="Footer Placeholder 2">
            <a:extLst>
              <a:ext uri="{FF2B5EF4-FFF2-40B4-BE49-F238E27FC236}">
                <a16:creationId xmlns:a16="http://schemas.microsoft.com/office/drawing/2014/main" id="{5A5FC5BB-E7F6-4BD3-93E9-77BCFD837E02}"/>
              </a:ext>
            </a:extLst>
          </p:cNvPr>
          <p:cNvSpPr>
            <a:spLocks noGrp="1"/>
          </p:cNvSpPr>
          <p:nvPr>
            <p:ph type="ftr" sz="quarter" idx="3"/>
          </p:nvPr>
        </p:nvSpPr>
        <p:spPr>
          <a:xfrm>
            <a:off x="495299" y="6534114"/>
            <a:ext cx="608076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127834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SD Full Image with Takeaway_Blu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bg1"/>
                </a:solidFill>
                <a:latin typeface="+mn-lt"/>
                <a:ea typeface="+mn-ea"/>
                <a:cs typeface="+mn-cs"/>
              </a:defRPr>
            </a:lvl1pPr>
          </a:lstStyle>
          <a:p>
            <a:r>
              <a:rPr lang="en-US"/>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3596088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SD Full Image with Takeaway_Whit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bg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304094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SD Full Image with Takeaway_Nicke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6">
              <a:lumMod val="40000"/>
              <a:lumOff val="60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23775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SD Full Image with Takeaway_Gunmetal">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accent5"/>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a:t>Source sample text</a:t>
            </a:r>
            <a:endParaRPr lang="en-US" dirty="0"/>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4147722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SD Full Image with Takeaway_Midnight">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2" name="Rectangle 1">
            <a:extLst>
              <a:ext uri="{FF2B5EF4-FFF2-40B4-BE49-F238E27FC236}">
                <a16:creationId xmlns:a16="http://schemas.microsoft.com/office/drawing/2014/main" id="{5211BAF0-34A1-4D57-A786-BAA1BC440A10}"/>
              </a:ext>
            </a:extLst>
          </p:cNvPr>
          <p:cNvSpPr/>
          <p:nvPr userDrawn="1"/>
        </p:nvSpPr>
        <p:spPr>
          <a:xfrm>
            <a:off x="0" y="5264726"/>
            <a:ext cx="12192000" cy="1593273"/>
          </a:xfrm>
          <a:prstGeom prst="rect">
            <a:avLst/>
          </a:prstGeom>
          <a:solidFill>
            <a:schemeClr val="tx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4" name="Footer Placeholder 2">
            <a:extLst>
              <a:ext uri="{FF2B5EF4-FFF2-40B4-BE49-F238E27FC236}">
                <a16:creationId xmlns:a16="http://schemas.microsoft.com/office/drawing/2014/main" id="{41CB0C33-9F43-475D-A03E-9162B95F0D8B}"/>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5">
                    <a:lumMod val="40000"/>
                    <a:lumOff val="60000"/>
                  </a:schemeClr>
                </a:solidFill>
                <a:latin typeface="+mn-lt"/>
                <a:ea typeface="+mn-ea"/>
                <a:cs typeface="+mn-cs"/>
              </a:defRPr>
            </a:lvl1pPr>
          </a:lstStyle>
          <a:p>
            <a:r>
              <a:rPr lang="en-US" dirty="0"/>
              <a:t>Source sample text</a:t>
            </a:r>
          </a:p>
        </p:txBody>
      </p:sp>
      <p:sp>
        <p:nvSpPr>
          <p:cNvPr id="5" name="Text Placeholder 29">
            <a:extLst>
              <a:ext uri="{FF2B5EF4-FFF2-40B4-BE49-F238E27FC236}">
                <a16:creationId xmlns:a16="http://schemas.microsoft.com/office/drawing/2014/main" id="{B0A87391-EF56-4E93-97BD-2A112DF4C068}"/>
              </a:ext>
            </a:extLst>
          </p:cNvPr>
          <p:cNvSpPr>
            <a:spLocks noGrp="1"/>
          </p:cNvSpPr>
          <p:nvPr>
            <p:ph type="body" sz="quarter" idx="15"/>
          </p:nvPr>
        </p:nvSpPr>
        <p:spPr bwMode="gray">
          <a:xfrm>
            <a:off x="495299" y="5607050"/>
            <a:ext cx="11186159" cy="846759"/>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037761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SD Showcase Circle Dar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5A86694-1ECC-42EC-BE07-600F1C0BC62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525" y="858"/>
            <a:ext cx="12188951" cy="6856285"/>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5" name="Text Placeholder 4">
            <a:extLst>
              <a:ext uri="{FF2B5EF4-FFF2-40B4-BE49-F238E27FC236}">
                <a16:creationId xmlns:a16="http://schemas.microsoft.com/office/drawing/2014/main" id="{4AB9CF9E-9175-450B-AB3E-7D31F994FD23}"/>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9A18C914-9D69-0546-A1C6-6F41BB990E49}"/>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2420921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SD Showcase Square Dark">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C510F42-9E8C-443B-8354-231F3450AD6C}"/>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bg1">
                    <a:alpha val="55000"/>
                  </a:schemeClr>
                </a:solidFill>
              </a:defRPr>
            </a:lvl1pPr>
          </a:lstStyle>
          <a:p>
            <a:r>
              <a:rPr lang="en-US"/>
              <a:t>Source sample text</a:t>
            </a:r>
          </a:p>
        </p:txBody>
      </p:sp>
      <p:sp>
        <p:nvSpPr>
          <p:cNvPr id="6" name="Text Placeholder 4">
            <a:extLst>
              <a:ext uri="{FF2B5EF4-FFF2-40B4-BE49-F238E27FC236}">
                <a16:creationId xmlns:a16="http://schemas.microsoft.com/office/drawing/2014/main" id="{09292DE0-26C7-4618-80C9-C8186C225E2F}"/>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bg1"/>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5" name="Picture Placeholder 5">
            <a:extLst>
              <a:ext uri="{FF2B5EF4-FFF2-40B4-BE49-F238E27FC236}">
                <a16:creationId xmlns:a16="http://schemas.microsoft.com/office/drawing/2014/main" id="{30B38128-2D95-E941-B2BF-A15CAAB123C0}"/>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lumMod val="50000"/>
                  </a:schemeClr>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039238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SD Showcase Circle Ligh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2647107-E37C-47BD-B11C-44982B708CDD}"/>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lvl1pPr>
              <a:defRPr>
                <a:solidFill>
                  <a:schemeClr val="accent6">
                    <a:lumMod val="75000"/>
                  </a:schemeClr>
                </a:solidFill>
              </a:defRPr>
            </a:lvl1pPr>
          </a:lstStyle>
          <a:p>
            <a:r>
              <a:rPr lang="en-US"/>
              <a:t>Source sample text</a:t>
            </a:r>
          </a:p>
        </p:txBody>
      </p:sp>
      <p:sp>
        <p:nvSpPr>
          <p:cNvPr id="7" name="Text Placeholder 4">
            <a:extLst>
              <a:ext uri="{FF2B5EF4-FFF2-40B4-BE49-F238E27FC236}">
                <a16:creationId xmlns:a16="http://schemas.microsoft.com/office/drawing/2014/main" id="{562BC7C7-95C8-4A62-9ABD-E4235BE30AC6}"/>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86C5B809-3E12-0A40-A02B-B0EE8552A096}"/>
              </a:ext>
            </a:extLst>
          </p:cNvPr>
          <p:cNvSpPr>
            <a:spLocks noGrp="1"/>
          </p:cNvSpPr>
          <p:nvPr>
            <p:ph type="pic" sz="quarter" idx="24" hasCustomPrompt="1"/>
          </p:nvPr>
        </p:nvSpPr>
        <p:spPr>
          <a:xfrm>
            <a:off x="4225925" y="1830649"/>
            <a:ext cx="3740150"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3008408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SD Showcase Square Ligh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E8CA6EA-4EC4-42A8-B386-C241EF115F9A}"/>
              </a:ext>
            </a:extLst>
          </p:cNvPr>
          <p:cNvPicPr>
            <a:picLocks noChangeAspect="1"/>
          </p:cNvPicPr>
          <p:nvPr userDrawn="1"/>
        </p:nvPicPr>
        <p:blipFill>
          <a:blip r:embed="rId2">
            <a:extLst>
              <a:ext uri="{28A0092B-C50C-407E-A947-70E740481C1C}">
                <a14:useLocalDpi xmlns:a14="http://schemas.microsoft.com/office/drawing/2010/main" val="0"/>
              </a:ext>
            </a:extLst>
          </a:blip>
          <a:srcRect l="12" r="12"/>
          <a:stretch/>
        </p:blipFill>
        <p:spPr>
          <a:xfrm>
            <a:off x="1524" y="0"/>
            <a:ext cx="12188952" cy="6858000"/>
          </a:xfrm>
          <a:prstGeom prst="rect">
            <a:avLst/>
          </a:prstGeom>
        </p:spPr>
      </p:pic>
      <p:sp>
        <p:nvSpPr>
          <p:cNvPr id="3" name="Footer Placeholder 2">
            <a:extLst>
              <a:ext uri="{FF2B5EF4-FFF2-40B4-BE49-F238E27FC236}">
                <a16:creationId xmlns:a16="http://schemas.microsoft.com/office/drawing/2014/main" id="{D42A5ED1-711E-4714-9364-FF2967BF1063}"/>
              </a:ext>
            </a:extLst>
          </p:cNvPr>
          <p:cNvSpPr>
            <a:spLocks noGrp="1"/>
          </p:cNvSpPr>
          <p:nvPr>
            <p:ph type="ftr" sz="quarter" idx="10"/>
          </p:nvPr>
        </p:nvSpPr>
        <p:spPr/>
        <p:txBody>
          <a:bodyPr/>
          <a:lstStyle/>
          <a:p>
            <a:r>
              <a:rPr lang="en-US"/>
              <a:t>Source sample text</a:t>
            </a:r>
          </a:p>
        </p:txBody>
      </p:sp>
      <p:sp>
        <p:nvSpPr>
          <p:cNvPr id="7" name="Text Placeholder 4">
            <a:extLst>
              <a:ext uri="{FF2B5EF4-FFF2-40B4-BE49-F238E27FC236}">
                <a16:creationId xmlns:a16="http://schemas.microsoft.com/office/drawing/2014/main" id="{6490BB97-1EFB-4144-9135-DB96B5FD7F51}"/>
              </a:ext>
            </a:extLst>
          </p:cNvPr>
          <p:cNvSpPr>
            <a:spLocks noGrp="1"/>
          </p:cNvSpPr>
          <p:nvPr>
            <p:ph type="body" sz="quarter" idx="23" hasCustomPrompt="1"/>
          </p:nvPr>
        </p:nvSpPr>
        <p:spPr>
          <a:xfrm>
            <a:off x="2409371" y="416471"/>
            <a:ext cx="7373258" cy="997706"/>
          </a:xfrm>
        </p:spPr>
        <p:txBody>
          <a:bodyPr anchor="b"/>
          <a:lstStyle>
            <a:lvl1pPr marL="0" indent="0" algn="ctr">
              <a:lnSpc>
                <a:spcPct val="95000"/>
              </a:lnSpc>
              <a:buNone/>
              <a:defRPr lang="en-US" sz="2800" b="0" kern="1200" spc="30" baseline="0" dirty="0">
                <a:solidFill>
                  <a:schemeClr val="tx2"/>
                </a:solidFill>
                <a:latin typeface="+mj-lt"/>
                <a:ea typeface="+mj-ea"/>
                <a:cs typeface="+mj-cs"/>
              </a:defRPr>
            </a:lvl1pPr>
            <a:lvl2pPr>
              <a:defRPr lang="en-US" sz="1800" kern="1200" baseline="0" dirty="0" smtClean="0">
                <a:solidFill>
                  <a:schemeClr val="tx1"/>
                </a:solidFill>
                <a:latin typeface="+mn-lt"/>
                <a:ea typeface="+mn-ea"/>
                <a:cs typeface="+mn-cs"/>
              </a:defRPr>
            </a:lvl2pPr>
            <a:lvl3pPr>
              <a:defRPr lang="en-US" sz="1800" kern="1200" baseline="0" dirty="0" smtClean="0">
                <a:solidFill>
                  <a:schemeClr val="tx1"/>
                </a:solidFill>
                <a:latin typeface="+mn-lt"/>
                <a:ea typeface="+mn-ea"/>
                <a:cs typeface="+mn-cs"/>
              </a:defRPr>
            </a:lvl3pPr>
            <a:lvl4pPr>
              <a:defRPr lang="en-US" sz="1800" kern="1200" baseline="0" dirty="0" smtClean="0">
                <a:solidFill>
                  <a:schemeClr val="tx1"/>
                </a:solidFill>
                <a:latin typeface="+mn-lt"/>
                <a:ea typeface="+mn-ea"/>
                <a:cs typeface="+mn-cs"/>
              </a:defRPr>
            </a:lvl4pPr>
            <a:lvl5pPr>
              <a:defRPr lang="en-US" sz="1800" kern="1200" baseline="0" dirty="0">
                <a:solidFill>
                  <a:schemeClr val="tx1"/>
                </a:solidFill>
                <a:latin typeface="+mn-lt"/>
                <a:ea typeface="+mn-ea"/>
                <a:cs typeface="+mn-cs"/>
              </a:defRPr>
            </a:lvl5pPr>
          </a:lstStyle>
          <a:p>
            <a:pPr lvl="0"/>
            <a:r>
              <a:rPr lang="en-US" dirty="0"/>
              <a:t>Click to edit Master title style</a:t>
            </a:r>
          </a:p>
        </p:txBody>
      </p:sp>
      <p:sp>
        <p:nvSpPr>
          <p:cNvPr id="6" name="Picture Placeholder 5">
            <a:extLst>
              <a:ext uri="{FF2B5EF4-FFF2-40B4-BE49-F238E27FC236}">
                <a16:creationId xmlns:a16="http://schemas.microsoft.com/office/drawing/2014/main" id="{68CF800F-AA02-1B49-B224-9A06208DF3BE}"/>
              </a:ext>
            </a:extLst>
          </p:cNvPr>
          <p:cNvSpPr>
            <a:spLocks noGrp="1"/>
          </p:cNvSpPr>
          <p:nvPr>
            <p:ph type="pic" sz="quarter" idx="24" hasCustomPrompt="1"/>
          </p:nvPr>
        </p:nvSpPr>
        <p:spPr>
          <a:xfrm>
            <a:off x="3891643" y="1830648"/>
            <a:ext cx="4408714" cy="3051705"/>
          </a:xfrm>
        </p:spPr>
        <p:txBody>
          <a:bodyPr anchor="ctr"/>
          <a:lstStyle>
            <a:lvl1pPr marL="0" indent="0" algn="ctr">
              <a:buFontTx/>
              <a:buNone/>
              <a:defRPr>
                <a:solidFill>
                  <a:schemeClr val="accent6"/>
                </a:solidFill>
              </a:defRPr>
            </a:lvl1pPr>
          </a:lstStyle>
          <a:p>
            <a:r>
              <a:rPr lang="en-US" dirty="0"/>
              <a:t>Drop in showcase</a:t>
            </a:r>
            <a:br>
              <a:rPr lang="en-US" dirty="0"/>
            </a:br>
            <a:r>
              <a:rPr lang="en-US" dirty="0"/>
              <a:t>object here</a:t>
            </a:r>
          </a:p>
        </p:txBody>
      </p:sp>
    </p:spTree>
    <p:extLst>
      <p:ext uri="{BB962C8B-B14F-4D97-AF65-F5344CB8AC3E}">
        <p14:creationId xmlns:p14="http://schemas.microsoft.com/office/powerpoint/2010/main" val="2058631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SD_Image Left R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5C316BB8-9221-4CF5-A3AC-97DB385C7210}"/>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r>
              <a:rPr lang="en-US"/>
              <a:t>Source sample text</a:t>
            </a:r>
          </a:p>
        </p:txBody>
      </p:sp>
      <p:sp>
        <p:nvSpPr>
          <p:cNvPr id="11" name="TextBox 10">
            <a:extLst>
              <a:ext uri="{FF2B5EF4-FFF2-40B4-BE49-F238E27FC236}">
                <a16:creationId xmlns:a16="http://schemas.microsoft.com/office/drawing/2014/main" id="{B9D51157-61E2-4FBA-93B6-79B4052F1A1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130164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575560"/>
            <a:ext cx="11187112" cy="429028"/>
          </a:xfrm>
        </p:spPr>
        <p:txBody>
          <a:bodyPr/>
          <a:lstStyle/>
          <a:p>
            <a:r>
              <a:rPr lang="en-US"/>
              <a:t>Click to edit Master title style</a:t>
            </a:r>
            <a:endParaRPr lang="en-US" dirty="0"/>
          </a:p>
        </p:txBody>
      </p:sp>
      <p:sp>
        <p:nvSpPr>
          <p:cNvPr id="11" name="Subtitle">
            <a:extLst>
              <a:ext uri="{FF2B5EF4-FFF2-40B4-BE49-F238E27FC236}">
                <a16:creationId xmlns:a16="http://schemas.microsoft.com/office/drawing/2014/main" id="{51ACB8DE-BAD8-48BF-8468-5755D85404D4}"/>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Content Placeholder 11"/>
          <p:cNvSpPr>
            <a:spLocks noGrp="1"/>
          </p:cNvSpPr>
          <p:nvPr>
            <p:ph sz="quarter" idx="15"/>
          </p:nvPr>
        </p:nvSpPr>
        <p:spPr>
          <a:xfrm>
            <a:off x="495300" y="1719072"/>
            <a:ext cx="3564636"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13"/>
          <p:cNvSpPr>
            <a:spLocks noGrp="1"/>
          </p:cNvSpPr>
          <p:nvPr>
            <p:ph sz="quarter" idx="16"/>
          </p:nvPr>
        </p:nvSpPr>
        <p:spPr>
          <a:xfrm>
            <a:off x="4313890" y="1719072"/>
            <a:ext cx="3564221"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16"/>
          <p:cNvSpPr>
            <a:spLocks noGrp="1"/>
          </p:cNvSpPr>
          <p:nvPr>
            <p:ph sz="quarter" idx="17"/>
          </p:nvPr>
        </p:nvSpPr>
        <p:spPr>
          <a:xfrm>
            <a:off x="8130540" y="1719072"/>
            <a:ext cx="3566160"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6FE2F61B-F63B-4445-B170-12597C418B34}"/>
              </a:ext>
            </a:extLst>
          </p:cNvPr>
          <p:cNvCxnSpPr/>
          <p:nvPr userDrawn="1"/>
        </p:nvCxnSpPr>
        <p:spPr>
          <a:xfrm>
            <a:off x="4184349" y="1709738"/>
            <a:ext cx="0" cy="4691062"/>
          </a:xfrm>
          <a:prstGeom prst="line">
            <a:avLst/>
          </a:prstGeom>
          <a:ln w="12700" cap="rnd">
            <a:solidFill>
              <a:schemeClr val="bg1">
                <a:lumMod val="65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63F7B83-382C-4BAD-B80F-F2E12A511A60}"/>
              </a:ext>
            </a:extLst>
          </p:cNvPr>
          <p:cNvCxnSpPr/>
          <p:nvPr userDrawn="1"/>
        </p:nvCxnSpPr>
        <p:spPr>
          <a:xfrm>
            <a:off x="7998367" y="1709738"/>
            <a:ext cx="0" cy="4690872"/>
          </a:xfrm>
          <a:prstGeom prst="line">
            <a:avLst/>
          </a:prstGeom>
          <a:ln w="12700" cap="rnd">
            <a:solidFill>
              <a:schemeClr val="bg1">
                <a:lumMod val="65000"/>
              </a:schemeClr>
            </a:solidFill>
            <a:round/>
            <a:headEnd w="lg" len="lg"/>
            <a:tailEnd type="non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0B63A60-AFAC-482C-A558-171A860DC30E}"/>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13" name="Footer Placeholder 2">
            <a:extLst>
              <a:ext uri="{FF2B5EF4-FFF2-40B4-BE49-F238E27FC236}">
                <a16:creationId xmlns:a16="http://schemas.microsoft.com/office/drawing/2014/main" id="{9076DF2E-4591-4950-A21C-F93B7D61B112}"/>
              </a:ext>
            </a:extLst>
          </p:cNvPr>
          <p:cNvSpPr>
            <a:spLocks noGrp="1"/>
          </p:cNvSpPr>
          <p:nvPr>
            <p:ph type="ftr" sz="quarter" idx="3"/>
          </p:nvPr>
        </p:nvSpPr>
        <p:spPr>
          <a:xfrm>
            <a:off x="495299" y="6534114"/>
            <a:ext cx="608076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500636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SD_Image Lef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0A0B53BA-FA9B-40BF-9ADE-676B5C4BE42A}"/>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B2BB9067-ED8A-4D94-9B00-8410EEA9CFE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34763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SD_Image Lef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5DDBB63F-7729-5148-8CF0-A642711E1939}"/>
              </a:ext>
            </a:extLst>
          </p:cNvPr>
          <p:cNvSpPr/>
          <p:nvPr userDrawn="1"/>
        </p:nvSpPr>
        <p:spPr bwMode="gray">
          <a:xfrm>
            <a:off x="7531546" y="-130877"/>
            <a:ext cx="4772673" cy="7115877"/>
          </a:xfrm>
          <a:prstGeom prst="roundRect">
            <a:avLst>
              <a:gd name="adj" fmla="val 2032"/>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9"/>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5D5512B1-49FB-4D22-8991-A399C53BF2F7}"/>
              </a:ext>
            </a:extLst>
          </p:cNvPr>
          <p:cNvSpPr>
            <a:spLocks noGrp="1"/>
          </p:cNvSpPr>
          <p:nvPr>
            <p:ph type="title"/>
          </p:nvPr>
        </p:nvSpPr>
        <p:spPr>
          <a:xfrm>
            <a:off x="8108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812EEBE7-6B5F-4C1C-9CF1-59A95FAC8066}"/>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11" name="TextBox 10">
            <a:extLst>
              <a:ext uri="{FF2B5EF4-FFF2-40B4-BE49-F238E27FC236}">
                <a16:creationId xmlns:a16="http://schemas.microsoft.com/office/drawing/2014/main" id="{C4C9C04D-8F5D-42CA-8F1F-DE23A6DD948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42944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SD_Image Lef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2" name="Rectangle: Rounded Corners 4">
            <a:extLst>
              <a:ext uri="{FF2B5EF4-FFF2-40B4-BE49-F238E27FC236}">
                <a16:creationId xmlns:a16="http://schemas.microsoft.com/office/drawing/2014/main" id="{F94A11C6-9E7D-344C-A93D-5B21026B69C0}"/>
              </a:ext>
            </a:extLst>
          </p:cNvPr>
          <p:cNvSpPr/>
          <p:nvPr userDrawn="1"/>
        </p:nvSpPr>
        <p:spPr bwMode="gray">
          <a:xfrm>
            <a:off x="7531546" y="-130877"/>
            <a:ext cx="4772673" cy="7115877"/>
          </a:xfrm>
          <a:prstGeom prst="roundRect">
            <a:avLst>
              <a:gd name="adj" fmla="val 2032"/>
            </a:avLst>
          </a:prstGeom>
          <a:solidFill>
            <a:schemeClr val="accent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8DC30169-2852-41FD-A7C3-4826B66A052C}"/>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B2EE45F7-538F-4FC9-ADF8-A824AC4DAF1B}"/>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90905DD8-9532-4B5B-8D68-64EE4A78F59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76307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SD_Image Lef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3" name="Rectangle: Rounded Corners 4">
            <a:extLst>
              <a:ext uri="{FF2B5EF4-FFF2-40B4-BE49-F238E27FC236}">
                <a16:creationId xmlns:a16="http://schemas.microsoft.com/office/drawing/2014/main" id="{57AE534B-214E-4D43-850B-177FC0B91999}"/>
              </a:ext>
            </a:extLst>
          </p:cNvPr>
          <p:cNvSpPr/>
          <p:nvPr userDrawn="1"/>
        </p:nvSpPr>
        <p:spPr bwMode="gray">
          <a:xfrm>
            <a:off x="7531546" y="-130877"/>
            <a:ext cx="4772673" cy="7115877"/>
          </a:xfrm>
          <a:prstGeom prst="roundRect">
            <a:avLst>
              <a:gd name="adj" fmla="val 2032"/>
            </a:avLst>
          </a:prstGeom>
          <a:solidFill>
            <a:schemeClr val="tx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1657338"/>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800">
                <a:solidFill>
                  <a:schemeClr val="bg1"/>
                </a:solidFill>
              </a:defRPr>
            </a:lvl4pPr>
            <a:lvl5pPr marL="0" indent="0">
              <a:lnSpc>
                <a:spcPct val="107000"/>
              </a:lnSpc>
              <a:spcBef>
                <a:spcPts val="1200"/>
              </a:spcBef>
              <a:buFont typeface="Arial" panose="020B0604020202020204" pitchFamily="34" charset="0"/>
              <a:buNone/>
              <a:defRPr sz="28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10" name="Title 1">
            <a:extLst>
              <a:ext uri="{FF2B5EF4-FFF2-40B4-BE49-F238E27FC236}">
                <a16:creationId xmlns:a16="http://schemas.microsoft.com/office/drawing/2014/main" id="{F8B30772-61E4-4188-8773-0B3D2EF52290}"/>
              </a:ext>
            </a:extLst>
          </p:cNvPr>
          <p:cNvSpPr>
            <a:spLocks noGrp="1"/>
          </p:cNvSpPr>
          <p:nvPr>
            <p:ph type="title"/>
          </p:nvPr>
        </p:nvSpPr>
        <p:spPr bwMode="gray">
          <a:xfrm>
            <a:off x="8108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8" name="Footer Placeholder 2">
            <a:extLst>
              <a:ext uri="{FF2B5EF4-FFF2-40B4-BE49-F238E27FC236}">
                <a16:creationId xmlns:a16="http://schemas.microsoft.com/office/drawing/2014/main" id="{5F9FDB7F-4DC9-4EA1-9ED7-C137E1F9B8DF}"/>
              </a:ext>
            </a:extLst>
          </p:cNvPr>
          <p:cNvSpPr>
            <a:spLocks noGrp="1"/>
          </p:cNvSpPr>
          <p:nvPr>
            <p:ph type="ftr" sz="quarter" idx="16"/>
          </p:nvPr>
        </p:nvSpPr>
        <p:spPr>
          <a:xfrm>
            <a:off x="8103394" y="6532895"/>
            <a:ext cx="3169444"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r>
              <a:rPr lang="en-US"/>
              <a:t>Source sample text</a:t>
            </a:r>
          </a:p>
        </p:txBody>
      </p:sp>
      <p:sp>
        <p:nvSpPr>
          <p:cNvPr id="11" name="TextBox 10">
            <a:extLst>
              <a:ext uri="{FF2B5EF4-FFF2-40B4-BE49-F238E27FC236}">
                <a16:creationId xmlns:a16="http://schemas.microsoft.com/office/drawing/2014/main" id="{9F7F8BFB-AEE8-498D-9E43-0D01F53CA53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412347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SD_Image Right Re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144684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SD_Image Right Whit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Tree>
    <p:extLst>
      <p:ext uri="{BB962C8B-B14F-4D97-AF65-F5344CB8AC3E}">
        <p14:creationId xmlns:p14="http://schemas.microsoft.com/office/powerpoint/2010/main" val="2392442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SD_Image Right Nicke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1C4B26C0-2A61-AB46-AC7C-B3B9B1793936}"/>
              </a:ext>
            </a:extLst>
          </p:cNvPr>
          <p:cNvSpPr/>
          <p:nvPr userDrawn="1"/>
        </p:nvSpPr>
        <p:spPr bwMode="gray">
          <a:xfrm>
            <a:off x="-152400" y="-139700"/>
            <a:ext cx="4810774" cy="7150100"/>
          </a:xfrm>
          <a:prstGeom prst="roundRect">
            <a:avLst>
              <a:gd name="adj" fmla="val 1711"/>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black">
          <a:xfrm>
            <a:off x="495300" y="4743450"/>
            <a:ext cx="3555999" cy="1657344"/>
          </a:xfrm>
          <a:prstGeom prst="rect">
            <a:avLst/>
          </a:prstGeom>
        </p:spPr>
        <p:txBody>
          <a:bodyPr anchor="t"/>
          <a:lstStyle>
            <a:lvl1pPr marL="0" indent="0">
              <a:lnSpc>
                <a:spcPct val="96000"/>
              </a:lnSpc>
              <a:buClr>
                <a:schemeClr val="bg1"/>
              </a:buClr>
              <a:buNone/>
              <a:defRPr sz="1600">
                <a:solidFill>
                  <a:schemeClr val="tx2"/>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2B7861F5-3EBA-4F8B-961A-D9B20FF749FC}"/>
              </a:ext>
            </a:extLst>
          </p:cNvPr>
          <p:cNvSpPr>
            <a:spLocks noGrp="1"/>
          </p:cNvSpPr>
          <p:nvPr>
            <p:ph type="ftr" sz="quarter" idx="16"/>
          </p:nvPr>
        </p:nvSpPr>
        <p:spPr>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38252DF1-084E-4672-B68F-141714EEA8C7}"/>
              </a:ext>
            </a:extLst>
          </p:cNvPr>
          <p:cNvSpPr>
            <a:spLocks noGrp="1"/>
          </p:cNvSpPr>
          <p:nvPr>
            <p:ph type="title"/>
          </p:nvPr>
        </p:nvSpPr>
        <p:spPr>
          <a:xfrm>
            <a:off x="495300" y="3835007"/>
            <a:ext cx="3574220"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Tree>
    <p:extLst>
      <p:ext uri="{BB962C8B-B14F-4D97-AF65-F5344CB8AC3E}">
        <p14:creationId xmlns:p14="http://schemas.microsoft.com/office/powerpoint/2010/main" val="1049761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SD_Image Right Gun Meta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0" name="Rectangle: Rounded Corners 13">
            <a:extLst>
              <a:ext uri="{FF2B5EF4-FFF2-40B4-BE49-F238E27FC236}">
                <a16:creationId xmlns:a16="http://schemas.microsoft.com/office/drawing/2014/main" id="{585D67CF-1E31-BE4A-A4CA-ED13AC837827}"/>
              </a:ext>
            </a:extLst>
          </p:cNvPr>
          <p:cNvSpPr/>
          <p:nvPr userDrawn="1"/>
        </p:nvSpPr>
        <p:spPr bwMode="gray">
          <a:xfrm>
            <a:off x="-152400" y="-139700"/>
            <a:ext cx="4810774" cy="7150100"/>
          </a:xfrm>
          <a:prstGeom prst="roundRect">
            <a:avLst>
              <a:gd name="adj" fmla="val 1711"/>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55F13055-7657-4496-81D2-B665F79B6A2B}"/>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3524523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SD_Image Right Midnigh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11" name="Rectangle: Rounded Corners 13">
            <a:extLst>
              <a:ext uri="{FF2B5EF4-FFF2-40B4-BE49-F238E27FC236}">
                <a16:creationId xmlns:a16="http://schemas.microsoft.com/office/drawing/2014/main" id="{41816CD1-1BB7-B443-8FFC-B0DBA0DF4495}"/>
              </a:ext>
            </a:extLst>
          </p:cNvPr>
          <p:cNvSpPr/>
          <p:nvPr userDrawn="1"/>
        </p:nvSpPr>
        <p:spPr bwMode="gray">
          <a:xfrm>
            <a:off x="-152400" y="-139700"/>
            <a:ext cx="4810774" cy="7150100"/>
          </a:xfrm>
          <a:prstGeom prst="roundRect">
            <a:avLst>
              <a:gd name="adj" fmla="val 1711"/>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45"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657343"/>
          </a:xfrm>
          <a:prstGeom prst="rect">
            <a:avLst/>
          </a:prstGeom>
        </p:spPr>
        <p:txBody>
          <a:bodyPr anchor="t"/>
          <a:lstStyle>
            <a:lvl1pPr marL="0" indent="0">
              <a:lnSpc>
                <a:spcPct val="96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ko-KR" altLang="en-US"/>
              <a:t>마스터 텍스트 스타일을 편집하려면 클릭</a:t>
            </a:r>
          </a:p>
        </p:txBody>
      </p:sp>
      <p:sp>
        <p:nvSpPr>
          <p:cNvPr id="8" name="Footer Placeholder 2">
            <a:extLst>
              <a:ext uri="{FF2B5EF4-FFF2-40B4-BE49-F238E27FC236}">
                <a16:creationId xmlns:a16="http://schemas.microsoft.com/office/drawing/2014/main" id="{6F4D48ED-5D8A-47EE-956E-72B7EE984BDE}"/>
              </a:ext>
            </a:extLst>
          </p:cNvPr>
          <p:cNvSpPr>
            <a:spLocks noGrp="1"/>
          </p:cNvSpPr>
          <p:nvPr>
            <p:ph type="ftr" sz="quarter" idx="16"/>
          </p:nvPr>
        </p:nvSpPr>
        <p:spPr bwMode="gray">
          <a:xfrm>
            <a:off x="495300" y="6532895"/>
            <a:ext cx="355701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1">
            <a:extLst>
              <a:ext uri="{FF2B5EF4-FFF2-40B4-BE49-F238E27FC236}">
                <a16:creationId xmlns:a16="http://schemas.microsoft.com/office/drawing/2014/main" id="{F61C4DE6-E5D7-49BF-BE1D-0EC8FCDC68D1}"/>
              </a:ext>
            </a:extLst>
          </p:cNvPr>
          <p:cNvSpPr>
            <a:spLocks noGrp="1"/>
          </p:cNvSpPr>
          <p:nvPr>
            <p:ph type="title"/>
          </p:nvPr>
        </p:nvSpPr>
        <p:spPr bwMode="gray">
          <a:xfrm>
            <a:off x="495300" y="3835007"/>
            <a:ext cx="3574220"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1225960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SD_Cutaway 1/4 Left Red">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1958839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ke Away Shelf Blue">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6"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1" name="Title 1"/>
          <p:cNvSpPr>
            <a:spLocks noGrp="1"/>
          </p:cNvSpPr>
          <p:nvPr>
            <p:ph type="title"/>
          </p:nvPr>
        </p:nvSpPr>
        <p:spPr>
          <a:xfrm>
            <a:off x="493776" y="575576"/>
            <a:ext cx="11188636" cy="429028"/>
          </a:xfrm>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14"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Edit Master text styles</a:t>
            </a:r>
          </a:p>
        </p:txBody>
      </p:sp>
      <p:sp>
        <p:nvSpPr>
          <p:cNvPr id="15" name="Content Placeholder 12">
            <a:extLst>
              <a:ext uri="{FF2B5EF4-FFF2-40B4-BE49-F238E27FC236}">
                <a16:creationId xmlns:a16="http://schemas.microsoft.com/office/drawing/2014/main" id="{12E6831E-C096-4982-A5FF-5F3978209316}"/>
              </a:ext>
            </a:extLst>
          </p:cNvPr>
          <p:cNvSpPr>
            <a:spLocks noGrp="1"/>
          </p:cNvSpPr>
          <p:nvPr>
            <p:ph sz="quarter" idx="16"/>
          </p:nvPr>
        </p:nvSpPr>
        <p:spPr>
          <a:xfrm>
            <a:off x="495300" y="1719072"/>
            <a:ext cx="11189474" cy="30855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Subtitle">
            <a:extLst>
              <a:ext uri="{FF2B5EF4-FFF2-40B4-BE49-F238E27FC236}">
                <a16:creationId xmlns:a16="http://schemas.microsoft.com/office/drawing/2014/main" id="{323D35A9-FEF4-4E1A-8A9F-5972769D0E83}"/>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TextBox 18"/>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5" name="Footer Placeholder 4">
            <a:extLst>
              <a:ext uri="{FF2B5EF4-FFF2-40B4-BE49-F238E27FC236}">
                <a16:creationId xmlns:a16="http://schemas.microsoft.com/office/drawing/2014/main" id="{24D6D71B-9F32-45E1-8013-008041A7AD4E}"/>
              </a:ext>
            </a:extLst>
          </p:cNvPr>
          <p:cNvSpPr>
            <a:spLocks noGrp="1"/>
          </p:cNvSpPr>
          <p:nvPr>
            <p:ph type="ftr" sz="quarter" idx="18"/>
          </p:nvPr>
        </p:nvSpPr>
        <p:spPr/>
        <p:txBody>
          <a:bodyPr/>
          <a:lstStyle/>
          <a:p>
            <a:pPr defTabSz="685800">
              <a:lnSpc>
                <a:spcPct val="95000"/>
              </a:lnSpc>
              <a:spcBef>
                <a:spcPts val="1200"/>
              </a:spcBef>
              <a:buClr>
                <a:srgbClr val="3253DC"/>
              </a:buClr>
              <a:buFont typeface="Arial" panose="020B0604020202020204" pitchFamily="34" charset="0"/>
              <a:buNone/>
            </a:pPr>
            <a:endParaRPr lang="en-US" dirty="0"/>
          </a:p>
        </p:txBody>
      </p:sp>
      <p:sp>
        <p:nvSpPr>
          <p:cNvPr id="7" name="Text Placeholder 6">
            <a:extLst>
              <a:ext uri="{FF2B5EF4-FFF2-40B4-BE49-F238E27FC236}">
                <a16:creationId xmlns:a16="http://schemas.microsoft.com/office/drawing/2014/main" id="{AE776A94-3E06-4194-8F3A-4E902815E4BC}"/>
              </a:ext>
            </a:extLst>
          </p:cNvPr>
          <p:cNvSpPr>
            <a:spLocks noGrp="1"/>
          </p:cNvSpPr>
          <p:nvPr>
            <p:ph type="body" sz="quarter" idx="19" hasCustomPrompt="1"/>
          </p:nvPr>
        </p:nvSpPr>
        <p:spPr>
          <a:xfrm>
            <a:off x="496888" y="5047937"/>
            <a:ext cx="6302375" cy="195263"/>
          </a:xfrm>
        </p:spPr>
        <p:txBody>
          <a:bodyPr anchor="b"/>
          <a:lstStyle>
            <a:lvl1pPr marL="0" indent="0">
              <a:buNone/>
              <a:defRPr lang="en-US" sz="800" kern="1200" baseline="0" dirty="0">
                <a:solidFill>
                  <a:schemeClr val="tx1">
                    <a:lumMod val="50000"/>
                    <a:lumOff val="50000"/>
                  </a:schemeClr>
                </a:solidFill>
                <a:latin typeface="+mn-lt"/>
                <a:ea typeface="+mn-ea"/>
                <a:cs typeface="+mn-cs"/>
              </a:defRPr>
            </a:lvl1pPr>
          </a:lstStyle>
          <a:p>
            <a:pPr lvl="0"/>
            <a:r>
              <a:rPr lang="en-US" dirty="0"/>
              <a:t>Source sample text</a:t>
            </a:r>
          </a:p>
        </p:txBody>
      </p:sp>
    </p:spTree>
    <p:extLst>
      <p:ext uri="{BB962C8B-B14F-4D97-AF65-F5344CB8AC3E}">
        <p14:creationId xmlns:p14="http://schemas.microsoft.com/office/powerpoint/2010/main" val="25905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SD_Cutaway 1/4 Left White">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1400045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SD_Cutaway 1/4 Left Nicke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171A93A8-9B5B-B64B-9A90-BE5CC8D7A646}"/>
              </a:ext>
            </a:extLst>
          </p:cNvPr>
          <p:cNvSpPr/>
          <p:nvPr userDrawn="1"/>
        </p:nvSpPr>
        <p:spPr bwMode="gray">
          <a:xfrm>
            <a:off x="-165100" y="-152400"/>
            <a:ext cx="3871407" cy="6553184"/>
          </a:xfrm>
          <a:prstGeom prst="roundRect">
            <a:avLst>
              <a:gd name="adj" fmla="val 2097"/>
            </a:avLst>
          </a:prstGeom>
          <a:solidFill>
            <a:schemeClr val="accent6">
              <a:lumMod val="40000"/>
              <a:lumOff val="6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E2C29AEC-B7E2-4A18-A39E-44AB602E210E}"/>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8AF59A10-4C05-406A-AA75-78CF3E59B8C7}"/>
              </a:ext>
            </a:extLst>
          </p:cNvPr>
          <p:cNvSpPr>
            <a:spLocks noGrp="1"/>
          </p:cNvSpPr>
          <p:nvPr>
            <p:ph type="title"/>
          </p:nvPr>
        </p:nvSpPr>
        <p:spPr>
          <a:xfrm>
            <a:off x="495300" y="1044740"/>
            <a:ext cx="2605088" cy="749692"/>
          </a:xfrm>
        </p:spPr>
        <p:txBody>
          <a:bodyPr wrap="square">
            <a:spAutoFit/>
          </a:bodyPr>
          <a:lstStyle>
            <a:lvl1pPr>
              <a:lnSpc>
                <a:spcPct val="87000"/>
              </a:lnSpc>
              <a:defRPr sz="2800">
                <a:solidFill>
                  <a:schemeClr val="tx2"/>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45EB79BC-E35F-4543-AF44-85AEF3E7E612}"/>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ext Placeholder 2">
            <a:extLst>
              <a:ext uri="{FF2B5EF4-FFF2-40B4-BE49-F238E27FC236}">
                <a16:creationId xmlns:a16="http://schemas.microsoft.com/office/drawing/2014/main" id="{AB342928-9634-4372-9445-809C2EE93D28}"/>
              </a:ext>
            </a:extLst>
          </p:cNvPr>
          <p:cNvSpPr>
            <a:spLocks noGrp="1"/>
          </p:cNvSpPr>
          <p:nvPr>
            <p:ph type="body" sz="quarter" idx="17"/>
          </p:nvPr>
        </p:nvSpPr>
        <p:spPr>
          <a:xfrm>
            <a:off x="493713" y="2673350"/>
            <a:ext cx="2605088" cy="3497264"/>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3096718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SD_Cutaway 1/4 Left Gun Metal">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62DD8169-03BE-4545-AB75-752CFCB9BD19}"/>
              </a:ext>
            </a:extLst>
          </p:cNvPr>
          <p:cNvSpPr/>
          <p:nvPr userDrawn="1"/>
        </p:nvSpPr>
        <p:spPr bwMode="gray">
          <a:xfrm>
            <a:off x="-165100" y="-152400"/>
            <a:ext cx="3871407" cy="6553184"/>
          </a:xfrm>
          <a:prstGeom prst="roundRect">
            <a:avLst>
              <a:gd name="adj" fmla="val 2097"/>
            </a:avLst>
          </a:prstGeom>
          <a:solidFill>
            <a:schemeClr val="accent5"/>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12" name="Title 1">
            <a:extLst>
              <a:ext uri="{FF2B5EF4-FFF2-40B4-BE49-F238E27FC236}">
                <a16:creationId xmlns:a16="http://schemas.microsoft.com/office/drawing/2014/main" id="{8022405D-06A1-4166-9391-CABDA675A811}"/>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08C87C8C-F51C-409B-8123-4E7B177EA83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ext Placeholder 2">
            <a:extLst>
              <a:ext uri="{FF2B5EF4-FFF2-40B4-BE49-F238E27FC236}">
                <a16:creationId xmlns:a16="http://schemas.microsoft.com/office/drawing/2014/main" id="{D68A6C0B-0BF9-4A22-B90D-608F5EE4090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0" name="Footer Placeholder 2">
            <a:extLst>
              <a:ext uri="{FF2B5EF4-FFF2-40B4-BE49-F238E27FC236}">
                <a16:creationId xmlns:a16="http://schemas.microsoft.com/office/drawing/2014/main" id="{5F2E0DD2-6F9C-4113-8407-BCBE8A4B1CA9}"/>
              </a:ext>
            </a:extLst>
          </p:cNvPr>
          <p:cNvSpPr>
            <a:spLocks noGrp="1"/>
          </p:cNvSpPr>
          <p:nvPr>
            <p:ph type="ftr" sz="quarter" idx="16"/>
          </p:nvPr>
        </p:nvSpPr>
        <p:spPr>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Tree>
    <p:extLst>
      <p:ext uri="{BB962C8B-B14F-4D97-AF65-F5344CB8AC3E}">
        <p14:creationId xmlns:p14="http://schemas.microsoft.com/office/powerpoint/2010/main" val="394682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SD_Cutaway 1/4 Left Midnight">
    <p:spTree>
      <p:nvGrpSpPr>
        <p:cNvPr id="1" name=""/>
        <p:cNvGrpSpPr/>
        <p:nvPr/>
      </p:nvGrpSpPr>
      <p:grpSpPr>
        <a:xfrm>
          <a:off x="0" y="0"/>
          <a:ext cx="0" cy="0"/>
          <a:chOff x="0" y="0"/>
          <a:chExt cx="0" cy="0"/>
        </a:xfrm>
      </p:grpSpPr>
      <p:sp>
        <p:nvSpPr>
          <p:cNvPr id="11" name="Rectangle: Rounded Corners 8">
            <a:extLst>
              <a:ext uri="{FF2B5EF4-FFF2-40B4-BE49-F238E27FC236}">
                <a16:creationId xmlns:a16="http://schemas.microsoft.com/office/drawing/2014/main" id="{3E9455E2-DBA5-444B-983B-338104922F0B}"/>
              </a:ext>
            </a:extLst>
          </p:cNvPr>
          <p:cNvSpPr/>
          <p:nvPr userDrawn="1"/>
        </p:nvSpPr>
        <p:spPr bwMode="gray">
          <a:xfrm>
            <a:off x="-165100" y="-152400"/>
            <a:ext cx="3871407" cy="6553184"/>
          </a:xfrm>
          <a:prstGeom prst="roundRect">
            <a:avLst>
              <a:gd name="adj" fmla="val 2097"/>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Microsoft Sans Serif"/>
              <a:ea typeface="+mn-ea"/>
              <a:cs typeface="+mn-cs"/>
            </a:endParaRPr>
          </a:p>
        </p:txBody>
      </p:sp>
      <p:sp>
        <p:nvSpPr>
          <p:cNvPr id="8" name="Footer Placeholder 2">
            <a:extLst>
              <a:ext uri="{FF2B5EF4-FFF2-40B4-BE49-F238E27FC236}">
                <a16:creationId xmlns:a16="http://schemas.microsoft.com/office/drawing/2014/main" id="{3ADF0E24-C66C-44A4-AE54-4A2040B1C13A}"/>
              </a:ext>
            </a:extLst>
          </p:cNvPr>
          <p:cNvSpPr>
            <a:spLocks noGrp="1"/>
          </p:cNvSpPr>
          <p:nvPr>
            <p:ph type="ftr" sz="quarter" idx="16"/>
          </p:nvPr>
        </p:nvSpPr>
        <p:spPr bwMode="gray">
          <a:xfrm>
            <a:off x="495300" y="6532895"/>
            <a:ext cx="10488168"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2" name="Title 1">
            <a:extLst>
              <a:ext uri="{FF2B5EF4-FFF2-40B4-BE49-F238E27FC236}">
                <a16:creationId xmlns:a16="http://schemas.microsoft.com/office/drawing/2014/main" id="{4706EDB4-4AB9-44C1-8768-72FEB91A22CC}"/>
              </a:ext>
            </a:extLst>
          </p:cNvPr>
          <p:cNvSpPr>
            <a:spLocks noGrp="1"/>
          </p:cNvSpPr>
          <p:nvPr>
            <p:ph type="title"/>
          </p:nvPr>
        </p:nvSpPr>
        <p:spPr bwMode="gray">
          <a:xfrm>
            <a:off x="495300" y="1044740"/>
            <a:ext cx="2605088" cy="749692"/>
          </a:xfrm>
        </p:spPr>
        <p:txBody>
          <a:bodyPr wrap="square">
            <a:spAutoFit/>
          </a:bodyPr>
          <a:lstStyle>
            <a:lvl1pPr>
              <a:lnSpc>
                <a:spcPct val="87000"/>
              </a:lnSpc>
              <a:defRPr sz="2800">
                <a:solidFill>
                  <a:schemeClr val="bg1"/>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B3E64812-0F07-4511-9260-5784D6FAB3B7}"/>
              </a:ext>
            </a:extLst>
          </p:cNvPr>
          <p:cNvSpPr>
            <a:spLocks noGrp="1"/>
          </p:cNvSpPr>
          <p:nvPr>
            <p:ph type="subTitle" idx="1"/>
          </p:nvPr>
        </p:nvSpPr>
        <p:spPr bwMode="gray">
          <a:xfrm>
            <a:off x="495300" y="1869281"/>
            <a:ext cx="2607469" cy="428451"/>
          </a:xfrm>
          <a:prstGeom prst="rect">
            <a:avLst/>
          </a:prstGeom>
        </p:spPr>
        <p:txBody>
          <a:bodyPr>
            <a:spAutoFit/>
          </a:bodyPr>
          <a:lstStyle>
            <a:lvl1pPr marL="0" indent="0" algn="l">
              <a:lnSpc>
                <a:spcPct val="87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9" name="Text Placeholder 2">
            <a:extLst>
              <a:ext uri="{FF2B5EF4-FFF2-40B4-BE49-F238E27FC236}">
                <a16:creationId xmlns:a16="http://schemas.microsoft.com/office/drawing/2014/main" id="{6086602B-AA9B-4FB3-83AD-F5FB2BC55128}"/>
              </a:ext>
            </a:extLst>
          </p:cNvPr>
          <p:cNvSpPr>
            <a:spLocks noGrp="1"/>
          </p:cNvSpPr>
          <p:nvPr>
            <p:ph type="body" sz="quarter" idx="17"/>
          </p:nvPr>
        </p:nvSpPr>
        <p:spPr>
          <a:xfrm>
            <a:off x="493713" y="2673350"/>
            <a:ext cx="2605088" cy="349726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Tree>
    <p:extLst>
      <p:ext uri="{BB962C8B-B14F-4D97-AF65-F5344CB8AC3E}">
        <p14:creationId xmlns:p14="http://schemas.microsoft.com/office/powerpoint/2010/main" val="37142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SD_Large Circle Red 2">
    <p:bg>
      <p:bgPr>
        <a:solidFill>
          <a:schemeClr val="bg2"/>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D1111F"/>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bg1"/>
                </a:solidFill>
              </a:defRPr>
            </a:lvl1pPr>
          </a:lstStyle>
          <a:p>
            <a:pPr>
              <a:defRPr/>
            </a:pPr>
            <a:r>
              <a:rPr lang="en-US"/>
              <a:t>Source sample text</a:t>
            </a:r>
          </a:p>
        </p:txBody>
      </p:sp>
      <p:sp>
        <p:nvSpPr>
          <p:cNvPr id="20" name="Title 2">
            <a:extLst>
              <a:ext uri="{FF2B5EF4-FFF2-40B4-BE49-F238E27FC236}">
                <a16:creationId xmlns:a16="http://schemas.microsoft.com/office/drawing/2014/main" id="{93599206-992C-D847-B719-FBA798CA5DBF}"/>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ko-KR" altLang="en-US"/>
              <a:t>마스터 제목 스타일 편집</a:t>
            </a:r>
            <a:endParaRPr lang="en-US"/>
          </a:p>
        </p:txBody>
      </p:sp>
      <p:sp>
        <p:nvSpPr>
          <p:cNvPr id="21" name="Subtitle">
            <a:extLst>
              <a:ext uri="{FF2B5EF4-FFF2-40B4-BE49-F238E27FC236}">
                <a16:creationId xmlns:a16="http://schemas.microsoft.com/office/drawing/2014/main" id="{2A9AEF52-D7A8-C64F-814D-4E9298CD62D9}"/>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22" name="Content Placeholder 4">
            <a:extLst>
              <a:ext uri="{FF2B5EF4-FFF2-40B4-BE49-F238E27FC236}">
                <a16:creationId xmlns:a16="http://schemas.microsoft.com/office/drawing/2014/main" id="{0129E7C8-AC10-8847-915D-92B5501FC00F}"/>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8" name="Text Placeholder 29">
            <a:extLst>
              <a:ext uri="{FF2B5EF4-FFF2-40B4-BE49-F238E27FC236}">
                <a16:creationId xmlns:a16="http://schemas.microsoft.com/office/drawing/2014/main" id="{038D6095-BEBE-BB4F-96AD-F9747306CB0A}"/>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593237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SD_Large Circle White 2">
    <p:bg>
      <p:bgPr>
        <a:solidFill>
          <a:schemeClr val="bg1"/>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EAEDF2"/>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6" name="Title 2">
            <a:extLst>
              <a:ext uri="{FF2B5EF4-FFF2-40B4-BE49-F238E27FC236}">
                <a16:creationId xmlns:a16="http://schemas.microsoft.com/office/drawing/2014/main" id="{215FF207-7D54-4440-A7D5-DC52EC3959F1}"/>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7" name="Subtitle">
            <a:extLst>
              <a:ext uri="{FF2B5EF4-FFF2-40B4-BE49-F238E27FC236}">
                <a16:creationId xmlns:a16="http://schemas.microsoft.com/office/drawing/2014/main" id="{F1478138-6A62-7B4B-BACB-244F3E95682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8" name="Content Placeholder 4">
            <a:extLst>
              <a:ext uri="{FF2B5EF4-FFF2-40B4-BE49-F238E27FC236}">
                <a16:creationId xmlns:a16="http://schemas.microsoft.com/office/drawing/2014/main" id="{E60FE8FC-8E72-2842-906A-77D42E2B258F}"/>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9" name="Text Placeholder 29">
            <a:extLst>
              <a:ext uri="{FF2B5EF4-FFF2-40B4-BE49-F238E27FC236}">
                <a16:creationId xmlns:a16="http://schemas.microsoft.com/office/drawing/2014/main" id="{C214789A-742D-3A44-93B4-05AE6682ED45}"/>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8204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SD_Large Circl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E3E28D24-6767-9C45-ABB8-DA51DF065820}"/>
              </a:ext>
            </a:extLst>
          </p:cNvPr>
          <p:cNvSpPr>
            <a:spLocks/>
          </p:cNvSpPr>
          <p:nvPr userDrawn="1"/>
        </p:nvSpPr>
        <p:spPr bwMode="ltGray">
          <a:xfrm>
            <a:off x="7517108" y="-857339"/>
            <a:ext cx="8359183" cy="8572678"/>
          </a:xfrm>
          <a:prstGeom prst="ellipse">
            <a:avLst/>
          </a:prstGeom>
          <a:solidFill>
            <a:srgbClr val="D3DAE5"/>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EA514D3A-70CE-4812-A873-E8B92AB5CE62}"/>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pPr>
              <a:defRPr/>
            </a:pPr>
            <a:r>
              <a:rPr lang="en-US"/>
              <a:t>Source sample text</a:t>
            </a:r>
          </a:p>
        </p:txBody>
      </p:sp>
      <p:sp>
        <p:nvSpPr>
          <p:cNvPr id="13" name="Title 2">
            <a:extLst>
              <a:ext uri="{FF2B5EF4-FFF2-40B4-BE49-F238E27FC236}">
                <a16:creationId xmlns:a16="http://schemas.microsoft.com/office/drawing/2014/main" id="{A88E3116-BFC5-1841-9418-761CF03241DC}"/>
              </a:ext>
            </a:extLst>
          </p:cNvPr>
          <p:cNvSpPr>
            <a:spLocks noGrp="1"/>
          </p:cNvSpPr>
          <p:nvPr>
            <p:ph type="title"/>
          </p:nvPr>
        </p:nvSpPr>
        <p:spPr>
          <a:xfrm>
            <a:off x="495300" y="642645"/>
            <a:ext cx="6423978" cy="361959"/>
          </a:xfrm>
        </p:spPr>
        <p:txBody>
          <a:bodyPr wrap="square">
            <a:spAutoFit/>
          </a:bodyPr>
          <a:lstStyle>
            <a:lvl1pPr>
              <a:defRPr>
                <a:solidFill>
                  <a:schemeClr val="tx2"/>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8A2C3CB4-6003-1C42-A155-F977A899CED7}"/>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5" name="Content Placeholder 4">
            <a:extLst>
              <a:ext uri="{FF2B5EF4-FFF2-40B4-BE49-F238E27FC236}">
                <a16:creationId xmlns:a16="http://schemas.microsoft.com/office/drawing/2014/main" id="{2BD9774F-06C2-FC47-8791-39A0CF387E4C}"/>
              </a:ext>
            </a:extLst>
          </p:cNvPr>
          <p:cNvSpPr>
            <a:spLocks noGrp="1"/>
          </p:cNvSpPr>
          <p:nvPr>
            <p:ph sz="quarter" idx="17"/>
          </p:nvPr>
        </p:nvSpPr>
        <p:spPr>
          <a:xfrm>
            <a:off x="495300" y="1719072"/>
            <a:ext cx="6425089" cy="4451541"/>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9" name="Text Placeholder 29">
            <a:extLst>
              <a:ext uri="{FF2B5EF4-FFF2-40B4-BE49-F238E27FC236}">
                <a16:creationId xmlns:a16="http://schemas.microsoft.com/office/drawing/2014/main" id="{A3B88A5A-3F4A-4142-8EC3-A5DE5D094E5C}"/>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329981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SD_Large Circle Gun Metal 2">
    <p:bg>
      <p:bgPr>
        <a:solidFill>
          <a:schemeClr val="accent5"/>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826177F-FC3F-2F42-98BC-69EF3FD7FC45}"/>
              </a:ext>
            </a:extLst>
          </p:cNvPr>
          <p:cNvSpPr>
            <a:spLocks/>
          </p:cNvSpPr>
          <p:nvPr userDrawn="1"/>
        </p:nvSpPr>
        <p:spPr bwMode="ltGray">
          <a:xfrm>
            <a:off x="7517108" y="-857339"/>
            <a:ext cx="8359183" cy="8572678"/>
          </a:xfrm>
          <a:prstGeom prst="ellipse">
            <a:avLst/>
          </a:prstGeom>
          <a:solidFill>
            <a:srgbClr val="44536C"/>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D5CEE6F9-1E4B-4C9A-946F-D83A264DC746}"/>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13" name="Title 2">
            <a:extLst>
              <a:ext uri="{FF2B5EF4-FFF2-40B4-BE49-F238E27FC236}">
                <a16:creationId xmlns:a16="http://schemas.microsoft.com/office/drawing/2014/main" id="{B36D15F6-7DE5-6443-9613-C4B2FBC1F848}"/>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ko-KR" altLang="en-US"/>
              <a:t>마스터 제목 스타일 편집</a:t>
            </a:r>
            <a:endParaRPr lang="en-US"/>
          </a:p>
        </p:txBody>
      </p:sp>
      <p:sp>
        <p:nvSpPr>
          <p:cNvPr id="14" name="Subtitle">
            <a:extLst>
              <a:ext uri="{FF2B5EF4-FFF2-40B4-BE49-F238E27FC236}">
                <a16:creationId xmlns:a16="http://schemas.microsoft.com/office/drawing/2014/main" id="{BCBEB3E5-81CA-814D-ADF5-BF5AC22CC9CB}"/>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5" name="Content Placeholder 4">
            <a:extLst>
              <a:ext uri="{FF2B5EF4-FFF2-40B4-BE49-F238E27FC236}">
                <a16:creationId xmlns:a16="http://schemas.microsoft.com/office/drawing/2014/main" id="{19189C48-4D09-6448-9A16-6C4D04527AD6}"/>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9" name="Text Placeholder 29">
            <a:extLst>
              <a:ext uri="{FF2B5EF4-FFF2-40B4-BE49-F238E27FC236}">
                <a16:creationId xmlns:a16="http://schemas.microsoft.com/office/drawing/2014/main" id="{E11DFE3E-54AF-B840-B32E-6EC908B58E66}"/>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9651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SD_Large Circle Midnight 2">
    <p:bg>
      <p:bgPr>
        <a:solidFill>
          <a:schemeClr val="tx2"/>
        </a:solidFill>
        <a:effectLst/>
      </p:bgPr>
    </p:bg>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AE47188-2E65-7E46-B32C-E78D883C6DCA}"/>
              </a:ext>
            </a:extLst>
          </p:cNvPr>
          <p:cNvSpPr>
            <a:spLocks/>
          </p:cNvSpPr>
          <p:nvPr userDrawn="1"/>
        </p:nvSpPr>
        <p:spPr bwMode="ltGray">
          <a:xfrm>
            <a:off x="7517108" y="-857339"/>
            <a:ext cx="8359183" cy="8572678"/>
          </a:xfrm>
          <a:prstGeom prst="ellipse">
            <a:avLst/>
          </a:prstGeom>
          <a:solidFill>
            <a:srgbClr val="092139"/>
          </a:solidFill>
          <a:ln w="10795" cap="flat" cmpd="sng" algn="ctr">
            <a:noFill/>
            <a:prstDash val="solid"/>
          </a:ln>
          <a:effectLst>
            <a:innerShdw blurRad="63500" dist="50800" dir="135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11" name="Footer Placeholder 2">
            <a:extLst>
              <a:ext uri="{FF2B5EF4-FFF2-40B4-BE49-F238E27FC236}">
                <a16:creationId xmlns:a16="http://schemas.microsoft.com/office/drawing/2014/main" id="{CA8F4DA7-4CDA-4E93-B875-4157AC85CAEB}"/>
              </a:ext>
            </a:extLst>
          </p:cNvPr>
          <p:cNvSpPr>
            <a:spLocks noGrp="1"/>
          </p:cNvSpPr>
          <p:nvPr>
            <p:ph type="ftr" sz="quarter" idx="10"/>
          </p:nvPr>
        </p:nvSpPr>
        <p:spPr>
          <a:xfrm>
            <a:off x="495299" y="6532895"/>
            <a:ext cx="6425090"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40000"/>
                    <a:lumOff val="60000"/>
                  </a:schemeClr>
                </a:solidFill>
              </a:defRPr>
            </a:lvl1pPr>
          </a:lstStyle>
          <a:p>
            <a:pPr>
              <a:defRPr/>
            </a:pPr>
            <a:r>
              <a:rPr lang="en-US"/>
              <a:t>Source sample text</a:t>
            </a:r>
          </a:p>
        </p:txBody>
      </p:sp>
      <p:sp>
        <p:nvSpPr>
          <p:cNvPr id="9" name="Title 2">
            <a:extLst>
              <a:ext uri="{FF2B5EF4-FFF2-40B4-BE49-F238E27FC236}">
                <a16:creationId xmlns:a16="http://schemas.microsoft.com/office/drawing/2014/main" id="{B1282066-7F06-B246-AE8C-29172F144371}"/>
              </a:ext>
            </a:extLst>
          </p:cNvPr>
          <p:cNvSpPr>
            <a:spLocks noGrp="1"/>
          </p:cNvSpPr>
          <p:nvPr>
            <p:ph type="title"/>
          </p:nvPr>
        </p:nvSpPr>
        <p:spPr>
          <a:xfrm>
            <a:off x="495300" y="642645"/>
            <a:ext cx="6423978" cy="361959"/>
          </a:xfrm>
        </p:spPr>
        <p:txBody>
          <a:bodyPr wrap="square">
            <a:spAutoFit/>
          </a:bodyPr>
          <a:lstStyle>
            <a:lvl1pPr>
              <a:defRPr>
                <a:solidFill>
                  <a:schemeClr val="bg1"/>
                </a:solidFill>
              </a:defRPr>
            </a:lvl1pPr>
          </a:lstStyle>
          <a:p>
            <a:r>
              <a:rPr lang="ko-KR" altLang="en-US"/>
              <a:t>마스터 제목 스타일 편집</a:t>
            </a:r>
            <a:endParaRPr lang="en-US"/>
          </a:p>
        </p:txBody>
      </p:sp>
      <p:sp>
        <p:nvSpPr>
          <p:cNvPr id="12" name="Subtitle">
            <a:extLst>
              <a:ext uri="{FF2B5EF4-FFF2-40B4-BE49-F238E27FC236}">
                <a16:creationId xmlns:a16="http://schemas.microsoft.com/office/drawing/2014/main" id="{D1151056-DC79-0A42-B719-F2F0C08292CA}"/>
              </a:ext>
            </a:extLst>
          </p:cNvPr>
          <p:cNvSpPr>
            <a:spLocks noGrp="1"/>
          </p:cNvSpPr>
          <p:nvPr>
            <p:ph type="subTitle" idx="1"/>
          </p:nvPr>
        </p:nvSpPr>
        <p:spPr>
          <a:xfrm>
            <a:off x="494189" y="1088136"/>
            <a:ext cx="6425089" cy="236347"/>
          </a:xfrm>
          <a:prstGeom prst="rect">
            <a:avLst/>
          </a:prstGeom>
        </p:spPr>
        <p:txBody>
          <a:bodyPr wrap="square">
            <a:spAutoFit/>
          </a:bodyPr>
          <a:lstStyle>
            <a:lvl1pPr marL="0" indent="0" algn="l">
              <a:lnSpc>
                <a:spcPct val="96000"/>
              </a:lnSpc>
              <a:spcBef>
                <a:spcPts val="9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15" name="Content Placeholder 4">
            <a:extLst>
              <a:ext uri="{FF2B5EF4-FFF2-40B4-BE49-F238E27FC236}">
                <a16:creationId xmlns:a16="http://schemas.microsoft.com/office/drawing/2014/main" id="{376E5248-EDE9-3046-BAE5-2B5039AC66FE}"/>
              </a:ext>
            </a:extLst>
          </p:cNvPr>
          <p:cNvSpPr>
            <a:spLocks noGrp="1"/>
          </p:cNvSpPr>
          <p:nvPr>
            <p:ph sz="quarter" idx="17"/>
          </p:nvPr>
        </p:nvSpPr>
        <p:spPr>
          <a:xfrm>
            <a:off x="495300" y="1719072"/>
            <a:ext cx="6425089" cy="4451541"/>
          </a:xfrm>
          <a:prstGeom prst="rect">
            <a:avLst/>
          </a:prstGeom>
        </p:spPr>
        <p:txBody>
          <a:bodyPr/>
          <a:lstStyle>
            <a:lvl1pPr>
              <a:buClrTx/>
              <a:defRPr>
                <a:solidFill>
                  <a:schemeClr val="bg1"/>
                </a:solidFill>
              </a:defRPr>
            </a:lvl1pPr>
            <a:lvl2pPr>
              <a:buClrTx/>
              <a:defRPr>
                <a:solidFill>
                  <a:schemeClr val="bg1"/>
                </a:solidFill>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14" name="Text Placeholder 29">
            <a:extLst>
              <a:ext uri="{FF2B5EF4-FFF2-40B4-BE49-F238E27FC236}">
                <a16:creationId xmlns:a16="http://schemas.microsoft.com/office/drawing/2014/main" id="{7DC32646-24CD-1143-9669-355185C160ED}"/>
              </a:ext>
            </a:extLst>
          </p:cNvPr>
          <p:cNvSpPr>
            <a:spLocks noGrp="1"/>
          </p:cNvSpPr>
          <p:nvPr>
            <p:ph type="body" sz="quarter" idx="15"/>
          </p:nvPr>
        </p:nvSpPr>
        <p:spPr bwMode="black">
          <a:xfrm>
            <a:off x="8471454" y="2764100"/>
            <a:ext cx="2717245" cy="1134132"/>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Tree>
    <p:extLst>
      <p:ext uri="{BB962C8B-B14F-4D97-AF65-F5344CB8AC3E}">
        <p14:creationId xmlns:p14="http://schemas.microsoft.com/office/powerpoint/2010/main" val="277177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SD_Segue Re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bg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5E0A33EB-E04E-4937-9C29-18B848ECAF9D}"/>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94003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ake Away Shelf Light Blue">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2"/>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6" y="-536376"/>
            <a:ext cx="493775" cy="12191993"/>
          </a:xfrm>
          <a:prstGeom prst="round1Rect">
            <a:avLst>
              <a:gd name="adj" fmla="val 0"/>
            </a:avLst>
          </a:prstGeom>
          <a:gradFill flip="none" rotWithShape="1">
            <a:gsLst>
              <a:gs pos="75000">
                <a:srgbClr val="5D7DD6"/>
              </a:gs>
              <a:gs pos="100000">
                <a:srgbClr val="3F59AD"/>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1" name="Title 1"/>
          <p:cNvSpPr>
            <a:spLocks noGrp="1"/>
          </p:cNvSpPr>
          <p:nvPr>
            <p:ph type="title"/>
          </p:nvPr>
        </p:nvSpPr>
        <p:spPr>
          <a:xfrm>
            <a:off x="493776" y="575576"/>
            <a:ext cx="11188636" cy="429028"/>
          </a:xfrm>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14"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Edit Master text styles</a:t>
            </a:r>
          </a:p>
        </p:txBody>
      </p:sp>
      <p:sp>
        <p:nvSpPr>
          <p:cNvPr id="15" name="Content Placeholder 12">
            <a:extLst>
              <a:ext uri="{FF2B5EF4-FFF2-40B4-BE49-F238E27FC236}">
                <a16:creationId xmlns:a16="http://schemas.microsoft.com/office/drawing/2014/main" id="{12E6831E-C096-4982-A5FF-5F3978209316}"/>
              </a:ext>
            </a:extLst>
          </p:cNvPr>
          <p:cNvSpPr>
            <a:spLocks noGrp="1"/>
          </p:cNvSpPr>
          <p:nvPr>
            <p:ph sz="quarter" idx="16"/>
          </p:nvPr>
        </p:nvSpPr>
        <p:spPr>
          <a:xfrm>
            <a:off x="495300" y="1719072"/>
            <a:ext cx="11189474" cy="30855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Subtitle">
            <a:extLst>
              <a:ext uri="{FF2B5EF4-FFF2-40B4-BE49-F238E27FC236}">
                <a16:creationId xmlns:a16="http://schemas.microsoft.com/office/drawing/2014/main" id="{323D35A9-FEF4-4E1A-8A9F-5972769D0E83}"/>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TextBox 18"/>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3" name="TextBox 12">
            <a:extLst>
              <a:ext uri="{FF2B5EF4-FFF2-40B4-BE49-F238E27FC236}">
                <a16:creationId xmlns:a16="http://schemas.microsoft.com/office/drawing/2014/main" id="{B8F7E46A-8192-4A9B-A705-4E488B7EC0FD}"/>
              </a:ext>
            </a:extLst>
          </p:cNvPr>
          <p:cNvSpPr txBox="1"/>
          <p:nvPr userDrawn="1"/>
        </p:nvSpPr>
        <p:spPr>
          <a:xfrm>
            <a:off x="7589275" y="5121564"/>
            <a:ext cx="4188646" cy="121636"/>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marL="0" lvl="0" algn="l" defTabSz="914400" rtl="0" eaLnBrk="1" latinLnBrk="0" hangingPunct="1">
              <a:lnSpc>
                <a:spcPct val="107000"/>
              </a:lnSpc>
            </a:pPr>
            <a:r>
              <a:rPr lang="en-US" sz="800" kern="1200" baseline="0" dirty="0">
                <a:solidFill>
                  <a:schemeClr val="tx1">
                    <a:lumMod val="50000"/>
                    <a:lumOff val="50000"/>
                  </a:schemeClr>
                </a:solidFill>
                <a:latin typeface="+mn-lt"/>
                <a:ea typeface="+mn-ea"/>
                <a:cs typeface="+mn-cs"/>
              </a:rPr>
              <a:t>Confidential and Proprietary — Qualcomm Technologies, Inc. and/or its affiliated companies.</a:t>
            </a:r>
          </a:p>
        </p:txBody>
      </p:sp>
      <p:sp>
        <p:nvSpPr>
          <p:cNvPr id="17" name="Text Placeholder 3">
            <a:extLst>
              <a:ext uri="{FF2B5EF4-FFF2-40B4-BE49-F238E27FC236}">
                <a16:creationId xmlns:a16="http://schemas.microsoft.com/office/drawing/2014/main" id="{A9E200BF-BA11-4BD5-9352-E9DE35E344BA}"/>
              </a:ext>
            </a:extLst>
          </p:cNvPr>
          <p:cNvSpPr>
            <a:spLocks noGrp="1"/>
          </p:cNvSpPr>
          <p:nvPr>
            <p:ph type="body" sz="quarter" idx="17" hasCustomPrompt="1"/>
          </p:nvPr>
        </p:nvSpPr>
        <p:spPr>
          <a:xfrm>
            <a:off x="496888" y="5081275"/>
            <a:ext cx="6284912" cy="161925"/>
          </a:xfrm>
        </p:spPr>
        <p:txBody>
          <a:bodyPr anchor="b"/>
          <a:lstStyle>
            <a:lvl1pPr marL="0" indent="0">
              <a:spcBef>
                <a:spcPts val="0"/>
              </a:spcBef>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1344699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SD_Segue White">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63D8D098-3C1E-46F7-B7BB-D63BD1F15D4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4005572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SD_Segue Nicke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355732B8-CA4B-44E8-877F-C190B071296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247448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SD_Segue Gun Metal">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215C2C65-FF93-4E2F-8A22-1D5C9BF11D7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1128587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SD_Segue Midnigh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BD645B84-BB4D-40C7-A2B7-2D5E136C03A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82606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SD_Segue Red 2">
    <p:bg>
      <p:bgPr>
        <a:solidFill>
          <a:schemeClr val="bg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1111F"/>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69C6F662-48F9-434F-BD9A-7DD9C5C9619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005691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SD_Segue White 2">
    <p:bg>
      <p:bgPr>
        <a:solidFill>
          <a:schemeClr val="bg1"/>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EFF1F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68CDEF86-DF67-449D-9D63-F9FB5A5CC1C2}"/>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77033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SD_Segue Nickel 2">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12B302BC-4858-4EC1-8EB4-20A8B1481437}"/>
              </a:ext>
            </a:extLst>
          </p:cNvPr>
          <p:cNvSpPr/>
          <p:nvPr userDrawn="1"/>
        </p:nvSpPr>
        <p:spPr bwMode="white">
          <a:xfrm>
            <a:off x="-171450" y="-152401"/>
            <a:ext cx="10904538" cy="6516131"/>
          </a:xfrm>
          <a:prstGeom prst="roundRect">
            <a:avLst>
              <a:gd name="adj" fmla="val 1263"/>
            </a:avLst>
          </a:prstGeom>
          <a:solidFill>
            <a:srgbClr val="D3DAE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2934A4AA-94A2-46BD-9524-BB1118BCD685}"/>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85A8A33-EB30-4E58-9F4F-DB3301E084F5}"/>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15A51EFF-7D7F-4212-AB8C-E9538E02D7B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4201489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SD_Segue Gun Metal 2">
    <p:bg>
      <p:bgPr>
        <a:solidFill>
          <a:schemeClr val="accent5"/>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FEC0451-770B-4070-ACD4-0882A0095A6A}"/>
              </a:ext>
            </a:extLst>
          </p:cNvPr>
          <p:cNvSpPr/>
          <p:nvPr userDrawn="1"/>
        </p:nvSpPr>
        <p:spPr bwMode="white">
          <a:xfrm>
            <a:off x="-171450" y="-152401"/>
            <a:ext cx="10904538" cy="6516131"/>
          </a:xfrm>
          <a:prstGeom prst="roundRect">
            <a:avLst>
              <a:gd name="adj" fmla="val 1263"/>
            </a:avLst>
          </a:prstGeom>
          <a:solidFill>
            <a:srgbClr val="44536C"/>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46569433-1D23-43C7-A01E-9C6E2975369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22E55F0E-7B10-4FDF-B5BD-AF1860F2BF27}"/>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0CF8E14F-0C06-434A-BC52-97C607D6AB3B}"/>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94590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SD_Segue Midnight 2">
    <p:bg>
      <p:bgPr>
        <a:solidFill>
          <a:schemeClr val="tx2"/>
        </a:solidFill>
        <a:effectLst/>
      </p:bgPr>
    </p:bg>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850B61F-2463-4E12-B05F-5C04B8EA8B59}"/>
              </a:ext>
            </a:extLst>
          </p:cNvPr>
          <p:cNvSpPr/>
          <p:nvPr userDrawn="1"/>
        </p:nvSpPr>
        <p:spPr bwMode="white">
          <a:xfrm>
            <a:off x="-171450" y="-152401"/>
            <a:ext cx="10904538" cy="6516131"/>
          </a:xfrm>
          <a:prstGeom prst="roundRect">
            <a:avLst>
              <a:gd name="adj" fmla="val 1263"/>
            </a:avLst>
          </a:prstGeom>
          <a:solidFill>
            <a:srgbClr val="092139"/>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Microsoft Sans Serif"/>
              <a:ea typeface="+mn-ea"/>
              <a:cs typeface="+mn-cs"/>
            </a:endParaRPr>
          </a:p>
        </p:txBody>
      </p:sp>
      <p:sp>
        <p:nvSpPr>
          <p:cNvPr id="6" name="Subtitle">
            <a:extLst>
              <a:ext uri="{FF2B5EF4-FFF2-40B4-BE49-F238E27FC236}">
                <a16:creationId xmlns:a16="http://schemas.microsoft.com/office/drawing/2014/main" id="{0BF73236-9A00-4737-B99F-8D917394A1B3}"/>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itle 1">
            <a:extLst>
              <a:ext uri="{FF2B5EF4-FFF2-40B4-BE49-F238E27FC236}">
                <a16:creationId xmlns:a16="http://schemas.microsoft.com/office/drawing/2014/main" id="{D43BC7C6-A8F1-4D02-91D6-CBA0AF9DA032}"/>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 useBgFill="1">
        <p:nvSpPr>
          <p:cNvPr id="7" name="TextBox 6">
            <a:extLst>
              <a:ext uri="{FF2B5EF4-FFF2-40B4-BE49-F238E27FC236}">
                <a16:creationId xmlns:a16="http://schemas.microsoft.com/office/drawing/2014/main" id="{2BD8D1DF-98DF-4656-9772-B578C54B93D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522520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SD Segue Red">
    <p:bg>
      <p:bgPr>
        <a:solidFill>
          <a:schemeClr val="bg2"/>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E08C4B33-F8CC-4197-B915-DA991CD5E6C6}"/>
              </a:ext>
            </a:extLst>
          </p:cNvPr>
          <p:cNvGrpSpPr/>
          <p:nvPr userDrawn="1"/>
        </p:nvGrpSpPr>
        <p:grpSpPr>
          <a:xfrm>
            <a:off x="5264150" y="1085955"/>
            <a:ext cx="8686026" cy="8686800"/>
            <a:chOff x="2118610" y="-558521"/>
            <a:chExt cx="7954780" cy="7975042"/>
          </a:xfrm>
        </p:grpSpPr>
        <p:sp>
          <p:nvSpPr>
            <p:cNvPr id="12" name="Freeform 21">
              <a:extLst>
                <a:ext uri="{FF2B5EF4-FFF2-40B4-BE49-F238E27FC236}">
                  <a16:creationId xmlns:a16="http://schemas.microsoft.com/office/drawing/2014/main" id="{FCE1034B-B952-482E-B5BD-3D74DC622EFF}"/>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CD111E"/>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3" name="Freeform 22">
              <a:extLst>
                <a:ext uri="{FF2B5EF4-FFF2-40B4-BE49-F238E27FC236}">
                  <a16:creationId xmlns:a16="http://schemas.microsoft.com/office/drawing/2014/main" id="{F511B2A5-5879-4724-8EA8-B068501A7C49}"/>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D81220"/>
            </a:solidFill>
            <a:ln>
              <a:noFill/>
            </a:ln>
            <a:effectLst>
              <a:outerShdw blurRad="304800" dist="304800" dir="8100000" algn="tr" rotWithShape="0">
                <a:srgbClr val="1F0306">
                  <a:alpha val="34902"/>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4" name="Freeform 23">
              <a:extLst>
                <a:ext uri="{FF2B5EF4-FFF2-40B4-BE49-F238E27FC236}">
                  <a16:creationId xmlns:a16="http://schemas.microsoft.com/office/drawing/2014/main" id="{8ABE833E-11B6-41D0-A3EA-C51CF277F921}"/>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outerShdw blurRad="304800" dist="304800" dir="8100000" algn="tr" rotWithShape="0">
                <a:srgbClr val="160204">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5" name="Freeform 23">
              <a:extLst>
                <a:ext uri="{FF2B5EF4-FFF2-40B4-BE49-F238E27FC236}">
                  <a16:creationId xmlns:a16="http://schemas.microsoft.com/office/drawing/2014/main" id="{E9A408BA-944B-41C4-83D5-BB3A7D38327E}"/>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2"/>
            </a:solidFill>
            <a:ln>
              <a:noFill/>
            </a:ln>
            <a:effectLst>
              <a:innerShdw blurRad="304800" dist="304800">
                <a:srgbClr val="180204">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7" name="Subtitle">
            <a:extLst>
              <a:ext uri="{FF2B5EF4-FFF2-40B4-BE49-F238E27FC236}">
                <a16:creationId xmlns:a16="http://schemas.microsoft.com/office/drawing/2014/main" id="{95FCDFC9-7609-4879-BB7A-41D84D84FDF0}"/>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8" name="Title 1">
            <a:extLst>
              <a:ext uri="{FF2B5EF4-FFF2-40B4-BE49-F238E27FC236}">
                <a16:creationId xmlns:a16="http://schemas.microsoft.com/office/drawing/2014/main" id="{AB7FE436-ECEE-446A-82A4-FD95FAB47683}"/>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160557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ke Away Shelf Green">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3"/>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6" y="-533668"/>
            <a:ext cx="493775" cy="12191993"/>
          </a:xfrm>
          <a:prstGeom prst="round1Rect">
            <a:avLst>
              <a:gd name="adj" fmla="val 0"/>
            </a:avLst>
          </a:prstGeom>
          <a:gradFill flip="none" rotWithShape="1">
            <a:gsLst>
              <a:gs pos="0">
                <a:schemeClr val="accent3"/>
              </a:gs>
              <a:gs pos="100000">
                <a:schemeClr val="accent3">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1" name="Title 1"/>
          <p:cNvSpPr>
            <a:spLocks noGrp="1"/>
          </p:cNvSpPr>
          <p:nvPr>
            <p:ph type="title"/>
          </p:nvPr>
        </p:nvSpPr>
        <p:spPr>
          <a:xfrm>
            <a:off x="493776" y="575576"/>
            <a:ext cx="11188636" cy="429028"/>
          </a:xfrm>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14"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Edit Master text styles</a:t>
            </a:r>
          </a:p>
        </p:txBody>
      </p:sp>
      <p:sp>
        <p:nvSpPr>
          <p:cNvPr id="15" name="Content Placeholder 12">
            <a:extLst>
              <a:ext uri="{FF2B5EF4-FFF2-40B4-BE49-F238E27FC236}">
                <a16:creationId xmlns:a16="http://schemas.microsoft.com/office/drawing/2014/main" id="{12E6831E-C096-4982-A5FF-5F3978209316}"/>
              </a:ext>
            </a:extLst>
          </p:cNvPr>
          <p:cNvSpPr>
            <a:spLocks noGrp="1"/>
          </p:cNvSpPr>
          <p:nvPr>
            <p:ph sz="quarter" idx="16"/>
          </p:nvPr>
        </p:nvSpPr>
        <p:spPr>
          <a:xfrm>
            <a:off x="495300" y="1719072"/>
            <a:ext cx="11189474" cy="30855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Subtitle">
            <a:extLst>
              <a:ext uri="{FF2B5EF4-FFF2-40B4-BE49-F238E27FC236}">
                <a16:creationId xmlns:a16="http://schemas.microsoft.com/office/drawing/2014/main" id="{323D35A9-FEF4-4E1A-8A9F-5972769D0E83}"/>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TextBox 18"/>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3" name="TextBox 12">
            <a:extLst>
              <a:ext uri="{FF2B5EF4-FFF2-40B4-BE49-F238E27FC236}">
                <a16:creationId xmlns:a16="http://schemas.microsoft.com/office/drawing/2014/main" id="{89967110-F453-442B-9D78-B4195944873D}"/>
              </a:ext>
            </a:extLst>
          </p:cNvPr>
          <p:cNvSpPr txBox="1"/>
          <p:nvPr userDrawn="1"/>
        </p:nvSpPr>
        <p:spPr>
          <a:xfrm>
            <a:off x="7589275" y="5121564"/>
            <a:ext cx="4188646" cy="121636"/>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marL="0" lvl="0" algn="l" defTabSz="914400" rtl="0" eaLnBrk="1" latinLnBrk="0" hangingPunct="1">
              <a:lnSpc>
                <a:spcPct val="107000"/>
              </a:lnSpc>
            </a:pPr>
            <a:r>
              <a:rPr lang="en-US" sz="800" kern="1200" baseline="0" dirty="0">
                <a:solidFill>
                  <a:schemeClr val="tx1">
                    <a:lumMod val="50000"/>
                    <a:lumOff val="50000"/>
                  </a:schemeClr>
                </a:solidFill>
                <a:latin typeface="+mn-lt"/>
                <a:ea typeface="+mn-ea"/>
                <a:cs typeface="+mn-cs"/>
              </a:rPr>
              <a:t>Confidential and Proprietary — Qualcomm Technologies, Inc. and/or its affiliated companies.</a:t>
            </a:r>
          </a:p>
        </p:txBody>
      </p:sp>
      <p:sp>
        <p:nvSpPr>
          <p:cNvPr id="17" name="Text Placeholder 3">
            <a:extLst>
              <a:ext uri="{FF2B5EF4-FFF2-40B4-BE49-F238E27FC236}">
                <a16:creationId xmlns:a16="http://schemas.microsoft.com/office/drawing/2014/main" id="{36820D1D-0380-4124-8156-8CC831DA19FF}"/>
              </a:ext>
            </a:extLst>
          </p:cNvPr>
          <p:cNvSpPr>
            <a:spLocks noGrp="1"/>
          </p:cNvSpPr>
          <p:nvPr>
            <p:ph type="body" sz="quarter" idx="17" hasCustomPrompt="1"/>
          </p:nvPr>
        </p:nvSpPr>
        <p:spPr>
          <a:xfrm>
            <a:off x="496888" y="5081275"/>
            <a:ext cx="6284912" cy="161925"/>
          </a:xfrm>
        </p:spPr>
        <p:txBody>
          <a:bodyPr anchor="b"/>
          <a:lstStyle>
            <a:lvl1pPr marL="0" indent="0">
              <a:spcBef>
                <a:spcPts val="0"/>
              </a:spcBef>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1524577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SD Segue White">
    <p:bg>
      <p:bgPr>
        <a:solidFill>
          <a:srgbClr val="FFFFFF"/>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A8A1B41-DD86-4CC6-BB23-4639A3825C7E}"/>
              </a:ext>
            </a:extLst>
          </p:cNvPr>
          <p:cNvGrpSpPr>
            <a:grpSpLocks/>
          </p:cNvGrpSpPr>
          <p:nvPr userDrawn="1"/>
        </p:nvGrpSpPr>
        <p:grpSpPr>
          <a:xfrm>
            <a:off x="5264150" y="1085955"/>
            <a:ext cx="8686800" cy="8686800"/>
            <a:chOff x="2118610" y="-558521"/>
            <a:chExt cx="7954780" cy="7975042"/>
          </a:xfrm>
        </p:grpSpPr>
        <p:sp>
          <p:nvSpPr>
            <p:cNvPr id="14" name="Freeform 21">
              <a:extLst>
                <a:ext uri="{FF2B5EF4-FFF2-40B4-BE49-F238E27FC236}">
                  <a16:creationId xmlns:a16="http://schemas.microsoft.com/office/drawing/2014/main" id="{EB5AB6E0-2FFC-40AE-8A71-DCBE6B384E21}"/>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5" name="Freeform 22">
              <a:extLst>
                <a:ext uri="{FF2B5EF4-FFF2-40B4-BE49-F238E27FC236}">
                  <a16:creationId xmlns:a16="http://schemas.microsoft.com/office/drawing/2014/main" id="{E681A099-F31B-4476-B9E6-42DAD17198C8}"/>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FAFBFC"/>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6" name="Freeform 23">
              <a:extLst>
                <a:ext uri="{FF2B5EF4-FFF2-40B4-BE49-F238E27FC236}">
                  <a16:creationId xmlns:a16="http://schemas.microsoft.com/office/drawing/2014/main" id="{5F07C53E-FAF6-4844-BB37-35D97BAF4BB8}"/>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7" name="Freeform 23">
              <a:extLst>
                <a:ext uri="{FF2B5EF4-FFF2-40B4-BE49-F238E27FC236}">
                  <a16:creationId xmlns:a16="http://schemas.microsoft.com/office/drawing/2014/main" id="{39B7103C-EFE9-41A7-8616-4AD2DAB118A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bg1"/>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1" name="Subtitle">
            <a:extLst>
              <a:ext uri="{FF2B5EF4-FFF2-40B4-BE49-F238E27FC236}">
                <a16:creationId xmlns:a16="http://schemas.microsoft.com/office/drawing/2014/main" id="{54BF2C34-3F26-4221-8C0C-6AD2A4F9C86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2" name="Title 1">
            <a:extLst>
              <a:ext uri="{FF2B5EF4-FFF2-40B4-BE49-F238E27FC236}">
                <a16:creationId xmlns:a16="http://schemas.microsoft.com/office/drawing/2014/main" id="{2E705B94-D757-41A5-A502-1F2B8E604538}"/>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Tree>
    <p:extLst>
      <p:ext uri="{BB962C8B-B14F-4D97-AF65-F5344CB8AC3E}">
        <p14:creationId xmlns:p14="http://schemas.microsoft.com/office/powerpoint/2010/main" val="2131702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SD Segue Nickel">
    <p:bg>
      <p:bgPr>
        <a:solidFill>
          <a:schemeClr val="accent6">
            <a:lumMod val="40000"/>
            <a:lumOff val="60000"/>
          </a:schemeClr>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3995637-D09E-4C2D-A6A8-AF45BAD58465}"/>
              </a:ext>
            </a:extLst>
          </p:cNvPr>
          <p:cNvGrpSpPr>
            <a:grpSpLocks/>
          </p:cNvGrpSpPr>
          <p:nvPr userDrawn="1"/>
        </p:nvGrpSpPr>
        <p:grpSpPr>
          <a:xfrm>
            <a:off x="5264150" y="1085955"/>
            <a:ext cx="8686800" cy="8686800"/>
            <a:chOff x="2118610" y="-558521"/>
            <a:chExt cx="7954780" cy="7975042"/>
          </a:xfrm>
        </p:grpSpPr>
        <p:sp>
          <p:nvSpPr>
            <p:cNvPr id="14" name="Freeform 21">
              <a:extLst>
                <a:ext uri="{FF2B5EF4-FFF2-40B4-BE49-F238E27FC236}">
                  <a16:creationId xmlns:a16="http://schemas.microsoft.com/office/drawing/2014/main" id="{B7A66708-ADEC-4638-A33A-46DCF451B424}"/>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FAFBFC"/>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5" name="Freeform 22">
              <a:extLst>
                <a:ext uri="{FF2B5EF4-FFF2-40B4-BE49-F238E27FC236}">
                  <a16:creationId xmlns:a16="http://schemas.microsoft.com/office/drawing/2014/main" id="{C329A767-5738-486D-BBF0-00850276E5AD}"/>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E7EBF1"/>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6" name="Freeform 23">
              <a:extLst>
                <a:ext uri="{FF2B5EF4-FFF2-40B4-BE49-F238E27FC236}">
                  <a16:creationId xmlns:a16="http://schemas.microsoft.com/office/drawing/2014/main" id="{8DDC509B-6BC5-4B06-8116-E88999EBD245}"/>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rgbClr val="FFFFFF"/>
            </a:solidFill>
            <a:ln>
              <a:noFill/>
            </a:ln>
            <a:effectLst>
              <a:outerShdw blurRad="304800" dist="304800" dir="8100000" algn="tr" rotWithShape="0">
                <a:schemeClr val="tx1">
                  <a:alpha val="35000"/>
                </a:scheme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7" name="Freeform 23">
              <a:extLst>
                <a:ext uri="{FF2B5EF4-FFF2-40B4-BE49-F238E27FC236}">
                  <a16:creationId xmlns:a16="http://schemas.microsoft.com/office/drawing/2014/main" id="{3C56DEE9-71A7-4C5B-90D6-DC58833209D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6">
                <a:lumMod val="40000"/>
                <a:lumOff val="60000"/>
              </a:schemeClr>
            </a:solidFill>
            <a:ln>
              <a:noFill/>
            </a:ln>
            <a:effectLst>
              <a:innerShdw blurRad="304800" dist="304800">
                <a:schemeClr val="tx1">
                  <a:alpha val="40000"/>
                </a:scheme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1" name="Subtitle">
            <a:extLst>
              <a:ext uri="{FF2B5EF4-FFF2-40B4-BE49-F238E27FC236}">
                <a16:creationId xmlns:a16="http://schemas.microsoft.com/office/drawing/2014/main" id="{54BF2C34-3F26-4221-8C0C-6AD2A4F9C86F}"/>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2" name="Title 1">
            <a:extLst>
              <a:ext uri="{FF2B5EF4-FFF2-40B4-BE49-F238E27FC236}">
                <a16:creationId xmlns:a16="http://schemas.microsoft.com/office/drawing/2014/main" id="{2E705B94-D757-41A5-A502-1F2B8E604538}"/>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a:p>
        </p:txBody>
      </p:sp>
    </p:spTree>
    <p:extLst>
      <p:ext uri="{BB962C8B-B14F-4D97-AF65-F5344CB8AC3E}">
        <p14:creationId xmlns:p14="http://schemas.microsoft.com/office/powerpoint/2010/main" val="3971566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SD Segue Gunmetal">
    <p:bg>
      <p:bgPr>
        <a:solidFill>
          <a:schemeClr val="accent5"/>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EF7FB884-98FF-49F3-BC97-59F225D25E12}"/>
              </a:ext>
            </a:extLst>
          </p:cNvPr>
          <p:cNvGrpSpPr>
            <a:grpSpLocks/>
          </p:cNvGrpSpPr>
          <p:nvPr userDrawn="1"/>
        </p:nvGrpSpPr>
        <p:grpSpPr>
          <a:xfrm>
            <a:off x="5264150" y="1085955"/>
            <a:ext cx="8686800" cy="8686800"/>
            <a:chOff x="2118610" y="-558521"/>
            <a:chExt cx="7954780" cy="7975042"/>
          </a:xfrm>
        </p:grpSpPr>
        <p:sp>
          <p:nvSpPr>
            <p:cNvPr id="16" name="Freeform 21">
              <a:extLst>
                <a:ext uri="{FF2B5EF4-FFF2-40B4-BE49-F238E27FC236}">
                  <a16:creationId xmlns:a16="http://schemas.microsoft.com/office/drawing/2014/main" id="{D1729F58-5BA1-4640-B7B9-E94D565AE2E0}"/>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rgbClr val="4A5A75"/>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7" name="Freeform 22">
              <a:extLst>
                <a:ext uri="{FF2B5EF4-FFF2-40B4-BE49-F238E27FC236}">
                  <a16:creationId xmlns:a16="http://schemas.microsoft.com/office/drawing/2014/main" id="{DD0D4E0D-57F1-4154-B50F-74535C36D500}"/>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4F617D"/>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DB9B5929-7301-48A9-B841-0BE61CA7A8CA}"/>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outerShdw blurRad="304800" dist="304800" dir="8100000" algn="tr" rotWithShape="0">
                <a:srgbClr val="0A0C10">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9" name="Freeform 23">
              <a:extLst>
                <a:ext uri="{FF2B5EF4-FFF2-40B4-BE49-F238E27FC236}">
                  <a16:creationId xmlns:a16="http://schemas.microsoft.com/office/drawing/2014/main" id="{16F91B29-9007-4D8A-8C02-55645583D8A6}"/>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accent5"/>
            </a:solidFill>
            <a:ln>
              <a:noFill/>
            </a:ln>
            <a:effectLst>
              <a:innerShdw blurRad="304800" dist="304800">
                <a:srgbClr val="0A0C10">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3" name="Subtitle">
            <a:extLst>
              <a:ext uri="{FF2B5EF4-FFF2-40B4-BE49-F238E27FC236}">
                <a16:creationId xmlns:a16="http://schemas.microsoft.com/office/drawing/2014/main" id="{667FC2DA-5B00-4EA7-952E-317316DAA878}"/>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4" name="Title 1">
            <a:extLst>
              <a:ext uri="{FF2B5EF4-FFF2-40B4-BE49-F238E27FC236}">
                <a16:creationId xmlns:a16="http://schemas.microsoft.com/office/drawing/2014/main" id="{41F7F217-0194-4AD6-8E1C-386E2E132F49}"/>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1440004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SD Segue Midnight">
    <p:bg>
      <p:bgPr>
        <a:solidFill>
          <a:schemeClr val="tx2"/>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48F3DEE-F59E-4FD9-BD86-03F5F40D7A2E}"/>
              </a:ext>
            </a:extLst>
          </p:cNvPr>
          <p:cNvGrpSpPr>
            <a:grpSpLocks/>
          </p:cNvGrpSpPr>
          <p:nvPr userDrawn="1"/>
        </p:nvGrpSpPr>
        <p:grpSpPr>
          <a:xfrm>
            <a:off x="5264150" y="1085955"/>
            <a:ext cx="8686800" cy="8686800"/>
            <a:chOff x="2118610" y="-558521"/>
            <a:chExt cx="7954780" cy="7975042"/>
          </a:xfrm>
        </p:grpSpPr>
        <p:sp>
          <p:nvSpPr>
            <p:cNvPr id="16" name="Freeform 21">
              <a:extLst>
                <a:ext uri="{FF2B5EF4-FFF2-40B4-BE49-F238E27FC236}">
                  <a16:creationId xmlns:a16="http://schemas.microsoft.com/office/drawing/2014/main" id="{7041D8A3-B9AF-4F2D-AA73-3D2AF4DFDBCE}"/>
                </a:ext>
              </a:extLst>
            </p:cNvPr>
            <p:cNvSpPr>
              <a:spLocks/>
            </p:cNvSpPr>
            <p:nvPr/>
          </p:nvSpPr>
          <p:spPr bwMode="auto">
            <a:xfrm>
              <a:off x="2118610" y="-558521"/>
              <a:ext cx="7954780" cy="7956622"/>
            </a:xfrm>
            <a:custGeom>
              <a:avLst/>
              <a:gdLst>
                <a:gd name="T0" fmla="*/ 14283 w 28567"/>
                <a:gd name="T1" fmla="*/ 28567 h 28567"/>
                <a:gd name="T2" fmla="*/ 12758 w 28567"/>
                <a:gd name="T3" fmla="*/ 28486 h 28567"/>
                <a:gd name="T4" fmla="*/ 0 w 28567"/>
                <a:gd name="T5" fmla="*/ 14313 h 28567"/>
                <a:gd name="T6" fmla="*/ 2618 w 28567"/>
                <a:gd name="T7" fmla="*/ 17085 h 28567"/>
                <a:gd name="T8" fmla="*/ 6294 w 28567"/>
                <a:gd name="T9" fmla="*/ 18403 h 28567"/>
                <a:gd name="T10" fmla="*/ 9620 w 28567"/>
                <a:gd name="T11" fmla="*/ 24104 h 28567"/>
                <a:gd name="T12" fmla="*/ 9882 w 28567"/>
                <a:gd name="T13" fmla="*/ 24164 h 28567"/>
                <a:gd name="T14" fmla="*/ 10037 w 28567"/>
                <a:gd name="T15" fmla="*/ 18945 h 28567"/>
                <a:gd name="T16" fmla="*/ 6847 w 28567"/>
                <a:gd name="T17" fmla="*/ 15388 h 28567"/>
                <a:gd name="T18" fmla="*/ 2595 w 28567"/>
                <a:gd name="T19" fmla="*/ 12780 h 28567"/>
                <a:gd name="T20" fmla="*/ 1771 w 28567"/>
                <a:gd name="T21" fmla="*/ 7738 h 28567"/>
                <a:gd name="T22" fmla="*/ 2545 w 28567"/>
                <a:gd name="T23" fmla="*/ 6138 h 28567"/>
                <a:gd name="T24" fmla="*/ 4711 w 28567"/>
                <a:gd name="T25" fmla="*/ 3679 h 28567"/>
                <a:gd name="T26" fmla="*/ 4585 w 28567"/>
                <a:gd name="T27" fmla="*/ 6540 h 28567"/>
                <a:gd name="T28" fmla="*/ 4849 w 28567"/>
                <a:gd name="T29" fmla="*/ 6538 h 28567"/>
                <a:gd name="T30" fmla="*/ 13853 w 28567"/>
                <a:gd name="T31" fmla="*/ 10 h 28567"/>
                <a:gd name="T32" fmla="*/ 14283 w 28567"/>
                <a:gd name="T33" fmla="*/ 0 h 28567"/>
                <a:gd name="T34" fmla="*/ 14497 w 28567"/>
                <a:gd name="T35" fmla="*/ 3 h 28567"/>
                <a:gd name="T36" fmla="*/ 28567 w 28567"/>
                <a:gd name="T37" fmla="*/ 14284 h 28567"/>
                <a:gd name="T38" fmla="*/ 14283 w 28567"/>
                <a:gd name="T39" fmla="*/ 28567 h 28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567" h="28567">
                  <a:moveTo>
                    <a:pt x="14283" y="28567"/>
                  </a:moveTo>
                  <a:cubicBezTo>
                    <a:pt x="13768" y="28567"/>
                    <a:pt x="13259" y="28539"/>
                    <a:pt x="12758" y="28486"/>
                  </a:cubicBezTo>
                  <a:cubicBezTo>
                    <a:pt x="5597" y="27726"/>
                    <a:pt x="15" y="21673"/>
                    <a:pt x="0" y="14313"/>
                  </a:cubicBezTo>
                  <a:cubicBezTo>
                    <a:pt x="166" y="15593"/>
                    <a:pt x="1545" y="16579"/>
                    <a:pt x="2618" y="17085"/>
                  </a:cubicBezTo>
                  <a:cubicBezTo>
                    <a:pt x="3801" y="17644"/>
                    <a:pt x="5110" y="17853"/>
                    <a:pt x="6294" y="18403"/>
                  </a:cubicBezTo>
                  <a:cubicBezTo>
                    <a:pt x="8549" y="19449"/>
                    <a:pt x="9764" y="21705"/>
                    <a:pt x="9620" y="24104"/>
                  </a:cubicBezTo>
                  <a:cubicBezTo>
                    <a:pt x="9611" y="24259"/>
                    <a:pt x="9825" y="24309"/>
                    <a:pt x="9882" y="24164"/>
                  </a:cubicBezTo>
                  <a:cubicBezTo>
                    <a:pt x="10529" y="22510"/>
                    <a:pt x="10643" y="20622"/>
                    <a:pt x="10037" y="18945"/>
                  </a:cubicBezTo>
                  <a:cubicBezTo>
                    <a:pt x="9470" y="17375"/>
                    <a:pt x="8243" y="16241"/>
                    <a:pt x="6847" y="15388"/>
                  </a:cubicBezTo>
                  <a:cubicBezTo>
                    <a:pt x="5447" y="14533"/>
                    <a:pt x="3689" y="14059"/>
                    <a:pt x="2595" y="12780"/>
                  </a:cubicBezTo>
                  <a:cubicBezTo>
                    <a:pt x="1431" y="11420"/>
                    <a:pt x="1220" y="9399"/>
                    <a:pt x="1771" y="7738"/>
                  </a:cubicBezTo>
                  <a:cubicBezTo>
                    <a:pt x="1959" y="7171"/>
                    <a:pt x="2226" y="6639"/>
                    <a:pt x="2545" y="6138"/>
                  </a:cubicBezTo>
                  <a:cubicBezTo>
                    <a:pt x="3172" y="5238"/>
                    <a:pt x="3899" y="4412"/>
                    <a:pt x="4711" y="3679"/>
                  </a:cubicBezTo>
                  <a:cubicBezTo>
                    <a:pt x="4429" y="4580"/>
                    <a:pt x="4389" y="5600"/>
                    <a:pt x="4585" y="6540"/>
                  </a:cubicBezTo>
                  <a:cubicBezTo>
                    <a:pt x="4614" y="6682"/>
                    <a:pt x="4818" y="6680"/>
                    <a:pt x="4849" y="6538"/>
                  </a:cubicBezTo>
                  <a:cubicBezTo>
                    <a:pt x="5704" y="2623"/>
                    <a:pt x="10027" y="177"/>
                    <a:pt x="13853" y="10"/>
                  </a:cubicBezTo>
                  <a:cubicBezTo>
                    <a:pt x="13996" y="5"/>
                    <a:pt x="14139" y="0"/>
                    <a:pt x="14283" y="0"/>
                  </a:cubicBezTo>
                  <a:cubicBezTo>
                    <a:pt x="14355" y="0"/>
                    <a:pt x="14426" y="2"/>
                    <a:pt x="14497" y="3"/>
                  </a:cubicBezTo>
                  <a:cubicBezTo>
                    <a:pt x="22287" y="117"/>
                    <a:pt x="28567" y="6466"/>
                    <a:pt x="28567" y="14284"/>
                  </a:cubicBezTo>
                  <a:cubicBezTo>
                    <a:pt x="28567" y="22172"/>
                    <a:pt x="22172" y="28567"/>
                    <a:pt x="14283" y="28567"/>
                  </a:cubicBezTo>
                  <a:close/>
                </a:path>
              </a:pathLst>
            </a:custGeom>
            <a:solidFill>
              <a:schemeClr val="tx2"/>
            </a:solidFill>
            <a:ln>
              <a:noFill/>
            </a:ln>
            <a:effectLst/>
          </p:spPr>
          <p:txBody>
            <a:bodyPr vert="horz" wrap="square" lIns="91440" tIns="45720" rIns="91440" bIns="45720" numCol="1" anchor="t" anchorCtr="0" compatLnSpc="1">
              <a:prstTxWarp prst="textNoShape">
                <a:avLst/>
              </a:prstTxWarp>
            </a:bodyPr>
            <a:lstStyle/>
            <a:p>
              <a:endParaRPr lang="en-US"/>
            </a:p>
          </p:txBody>
        </p:sp>
        <p:sp>
          <p:nvSpPr>
            <p:cNvPr id="17" name="Freeform 22">
              <a:extLst>
                <a:ext uri="{FF2B5EF4-FFF2-40B4-BE49-F238E27FC236}">
                  <a16:creationId xmlns:a16="http://schemas.microsoft.com/office/drawing/2014/main" id="{C4FF451B-9E7B-4956-8927-3F6D18114FF0}"/>
                </a:ext>
              </a:extLst>
            </p:cNvPr>
            <p:cNvSpPr>
              <a:spLocks/>
            </p:cNvSpPr>
            <p:nvPr/>
          </p:nvSpPr>
          <p:spPr bwMode="auto">
            <a:xfrm>
              <a:off x="2118610" y="-558521"/>
              <a:ext cx="5976676" cy="7975041"/>
            </a:xfrm>
            <a:custGeom>
              <a:avLst/>
              <a:gdLst>
                <a:gd name="T0" fmla="*/ 21460 w 21460"/>
                <a:gd name="T1" fmla="*/ 19501 h 28636"/>
                <a:gd name="T2" fmla="*/ 17065 w 21460"/>
                <a:gd name="T3" fmla="*/ 12150 h 28636"/>
                <a:gd name="T4" fmla="*/ 9804 w 21460"/>
                <a:gd name="T5" fmla="*/ 5368 h 28636"/>
                <a:gd name="T6" fmla="*/ 14497 w 21460"/>
                <a:gd name="T7" fmla="*/ 3 h 28636"/>
                <a:gd name="T8" fmla="*/ 14283 w 21460"/>
                <a:gd name="T9" fmla="*/ 0 h 28636"/>
                <a:gd name="T10" fmla="*/ 13853 w 21460"/>
                <a:gd name="T11" fmla="*/ 10 h 28636"/>
                <a:gd name="T12" fmla="*/ 4849 w 21460"/>
                <a:gd name="T13" fmla="*/ 6538 h 28636"/>
                <a:gd name="T14" fmla="*/ 4585 w 21460"/>
                <a:gd name="T15" fmla="*/ 6540 h 28636"/>
                <a:gd name="T16" fmla="*/ 4711 w 21460"/>
                <a:gd name="T17" fmla="*/ 3679 h 28636"/>
                <a:gd name="T18" fmla="*/ 2545 w 21460"/>
                <a:gd name="T19" fmla="*/ 6138 h 28636"/>
                <a:gd name="T20" fmla="*/ 1771 w 21460"/>
                <a:gd name="T21" fmla="*/ 7738 h 28636"/>
                <a:gd name="T22" fmla="*/ 2595 w 21460"/>
                <a:gd name="T23" fmla="*/ 12780 h 28636"/>
                <a:gd name="T24" fmla="*/ 6847 w 21460"/>
                <a:gd name="T25" fmla="*/ 15388 h 28636"/>
                <a:gd name="T26" fmla="*/ 10037 w 21460"/>
                <a:gd name="T27" fmla="*/ 18945 h 28636"/>
                <a:gd name="T28" fmla="*/ 9882 w 21460"/>
                <a:gd name="T29" fmla="*/ 24164 h 28636"/>
                <a:gd name="T30" fmla="*/ 9620 w 21460"/>
                <a:gd name="T31" fmla="*/ 24104 h 28636"/>
                <a:gd name="T32" fmla="*/ 6294 w 21460"/>
                <a:gd name="T33" fmla="*/ 18403 h 28636"/>
                <a:gd name="T34" fmla="*/ 2618 w 21460"/>
                <a:gd name="T35" fmla="*/ 17085 h 28636"/>
                <a:gd name="T36" fmla="*/ 0 w 21460"/>
                <a:gd name="T37" fmla="*/ 14313 h 28636"/>
                <a:gd name="T38" fmla="*/ 12758 w 21460"/>
                <a:gd name="T39" fmla="*/ 28486 h 28636"/>
                <a:gd name="T40" fmla="*/ 21460 w 21460"/>
                <a:gd name="T41" fmla="*/ 19501 h 28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60" h="28636">
                  <a:moveTo>
                    <a:pt x="21460" y="19501"/>
                  </a:moveTo>
                  <a:cubicBezTo>
                    <a:pt x="21460" y="15701"/>
                    <a:pt x="19261" y="13273"/>
                    <a:pt x="17065" y="12150"/>
                  </a:cubicBezTo>
                  <a:cubicBezTo>
                    <a:pt x="13848" y="10505"/>
                    <a:pt x="9804" y="9530"/>
                    <a:pt x="9804" y="5368"/>
                  </a:cubicBezTo>
                  <a:cubicBezTo>
                    <a:pt x="9804" y="2263"/>
                    <a:pt x="12038" y="60"/>
                    <a:pt x="14497" y="3"/>
                  </a:cubicBezTo>
                  <a:cubicBezTo>
                    <a:pt x="14426" y="2"/>
                    <a:pt x="14355" y="0"/>
                    <a:pt x="14283" y="0"/>
                  </a:cubicBezTo>
                  <a:cubicBezTo>
                    <a:pt x="14139" y="0"/>
                    <a:pt x="13996" y="5"/>
                    <a:pt x="13853" y="10"/>
                  </a:cubicBezTo>
                  <a:cubicBezTo>
                    <a:pt x="10027" y="177"/>
                    <a:pt x="5704" y="2623"/>
                    <a:pt x="4849" y="6538"/>
                  </a:cubicBezTo>
                  <a:cubicBezTo>
                    <a:pt x="4818" y="6680"/>
                    <a:pt x="4614" y="6682"/>
                    <a:pt x="4585" y="6540"/>
                  </a:cubicBezTo>
                  <a:cubicBezTo>
                    <a:pt x="4389" y="5600"/>
                    <a:pt x="4429" y="4580"/>
                    <a:pt x="4711" y="3679"/>
                  </a:cubicBezTo>
                  <a:cubicBezTo>
                    <a:pt x="3899" y="4412"/>
                    <a:pt x="3172" y="5238"/>
                    <a:pt x="2545" y="6138"/>
                  </a:cubicBezTo>
                  <a:cubicBezTo>
                    <a:pt x="2226" y="6639"/>
                    <a:pt x="1959" y="7171"/>
                    <a:pt x="1771" y="7738"/>
                  </a:cubicBezTo>
                  <a:cubicBezTo>
                    <a:pt x="1220" y="9399"/>
                    <a:pt x="1431" y="11420"/>
                    <a:pt x="2595" y="12780"/>
                  </a:cubicBezTo>
                  <a:cubicBezTo>
                    <a:pt x="3689" y="14059"/>
                    <a:pt x="5447" y="14533"/>
                    <a:pt x="6847" y="15388"/>
                  </a:cubicBezTo>
                  <a:cubicBezTo>
                    <a:pt x="8243" y="16241"/>
                    <a:pt x="9470" y="17375"/>
                    <a:pt x="10037" y="18945"/>
                  </a:cubicBezTo>
                  <a:cubicBezTo>
                    <a:pt x="10643" y="20622"/>
                    <a:pt x="10529" y="22510"/>
                    <a:pt x="9882" y="24164"/>
                  </a:cubicBezTo>
                  <a:cubicBezTo>
                    <a:pt x="9825" y="24309"/>
                    <a:pt x="9611" y="24259"/>
                    <a:pt x="9620" y="24104"/>
                  </a:cubicBezTo>
                  <a:cubicBezTo>
                    <a:pt x="9764" y="21705"/>
                    <a:pt x="8549" y="19449"/>
                    <a:pt x="6294" y="18403"/>
                  </a:cubicBezTo>
                  <a:cubicBezTo>
                    <a:pt x="5110" y="17853"/>
                    <a:pt x="3801" y="17644"/>
                    <a:pt x="2618" y="17085"/>
                  </a:cubicBezTo>
                  <a:cubicBezTo>
                    <a:pt x="1545" y="16579"/>
                    <a:pt x="166" y="15593"/>
                    <a:pt x="0" y="14313"/>
                  </a:cubicBezTo>
                  <a:cubicBezTo>
                    <a:pt x="15" y="21673"/>
                    <a:pt x="5597" y="27726"/>
                    <a:pt x="12758" y="28486"/>
                  </a:cubicBezTo>
                  <a:cubicBezTo>
                    <a:pt x="17938" y="28636"/>
                    <a:pt x="21460" y="24637"/>
                    <a:pt x="21460" y="19501"/>
                  </a:cubicBezTo>
                  <a:close/>
                </a:path>
              </a:pathLst>
            </a:custGeom>
            <a:solidFill>
              <a:srgbClr val="0B2845"/>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8" name="Freeform 23">
              <a:extLst>
                <a:ext uri="{FF2B5EF4-FFF2-40B4-BE49-F238E27FC236}">
                  <a16:creationId xmlns:a16="http://schemas.microsoft.com/office/drawing/2014/main" id="{4AD20902-EBB9-4879-BBE8-7873C117122F}"/>
                </a:ext>
              </a:extLst>
            </p:cNvPr>
            <p:cNvSpPr>
              <a:spLocks/>
            </p:cNvSpPr>
            <p:nvPr/>
          </p:nvSpPr>
          <p:spPr bwMode="auto">
            <a:xfrm>
              <a:off x="4848174" y="-556679"/>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outerShdw blurRad="304800" dist="304800" dir="8100000" algn="tr" rotWithShape="0">
                <a:srgbClr val="030A11">
                  <a:alpha val="35000"/>
                </a:srgbClr>
              </a:outerShdw>
            </a:effectLst>
          </p:spPr>
          <p:txBody>
            <a:bodyPr vert="horz" wrap="square" lIns="91440" tIns="45720" rIns="91440" bIns="45720" numCol="1" anchor="t" anchorCtr="0" compatLnSpc="1">
              <a:prstTxWarp prst="textNoShape">
                <a:avLst/>
              </a:prstTxWarp>
            </a:bodyPr>
            <a:lstStyle/>
            <a:p>
              <a:pPr lvl="0"/>
              <a:endParaRPr lang="en-US"/>
            </a:p>
          </p:txBody>
        </p:sp>
        <p:sp>
          <p:nvSpPr>
            <p:cNvPr id="19" name="Freeform 23">
              <a:extLst>
                <a:ext uri="{FF2B5EF4-FFF2-40B4-BE49-F238E27FC236}">
                  <a16:creationId xmlns:a16="http://schemas.microsoft.com/office/drawing/2014/main" id="{D3D03E25-E54F-4D62-B7B5-CBE3507B8488}"/>
                </a:ext>
              </a:extLst>
            </p:cNvPr>
            <p:cNvSpPr>
              <a:spLocks/>
            </p:cNvSpPr>
            <p:nvPr userDrawn="1"/>
          </p:nvSpPr>
          <p:spPr bwMode="auto">
            <a:xfrm>
              <a:off x="4848174" y="-556680"/>
              <a:ext cx="5225216" cy="7973200"/>
            </a:xfrm>
            <a:custGeom>
              <a:avLst/>
              <a:gdLst>
                <a:gd name="T0" fmla="*/ 4693 w 18763"/>
                <a:gd name="T1" fmla="*/ 0 h 28633"/>
                <a:gd name="T2" fmla="*/ 0 w 18763"/>
                <a:gd name="T3" fmla="*/ 5365 h 28633"/>
                <a:gd name="T4" fmla="*/ 7261 w 18763"/>
                <a:gd name="T5" fmla="*/ 12147 h 28633"/>
                <a:gd name="T6" fmla="*/ 11656 w 18763"/>
                <a:gd name="T7" fmla="*/ 19498 h 28633"/>
                <a:gd name="T8" fmla="*/ 2954 w 18763"/>
                <a:gd name="T9" fmla="*/ 28483 h 28633"/>
                <a:gd name="T10" fmla="*/ 4479 w 18763"/>
                <a:gd name="T11" fmla="*/ 28564 h 28633"/>
                <a:gd name="T12" fmla="*/ 18763 w 18763"/>
                <a:gd name="T13" fmla="*/ 14281 h 28633"/>
                <a:gd name="T14" fmla="*/ 4693 w 18763"/>
                <a:gd name="T15" fmla="*/ 0 h 286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63" h="28633">
                  <a:moveTo>
                    <a:pt x="4693" y="0"/>
                  </a:moveTo>
                  <a:cubicBezTo>
                    <a:pt x="2234" y="57"/>
                    <a:pt x="0" y="2260"/>
                    <a:pt x="0" y="5365"/>
                  </a:cubicBezTo>
                  <a:cubicBezTo>
                    <a:pt x="0" y="9527"/>
                    <a:pt x="4044" y="10502"/>
                    <a:pt x="7261" y="12147"/>
                  </a:cubicBezTo>
                  <a:cubicBezTo>
                    <a:pt x="9457" y="13270"/>
                    <a:pt x="11656" y="15698"/>
                    <a:pt x="11656" y="19498"/>
                  </a:cubicBezTo>
                  <a:cubicBezTo>
                    <a:pt x="11656" y="24634"/>
                    <a:pt x="8134" y="28633"/>
                    <a:pt x="2954" y="28483"/>
                  </a:cubicBezTo>
                  <a:cubicBezTo>
                    <a:pt x="3455" y="28536"/>
                    <a:pt x="3964" y="28564"/>
                    <a:pt x="4479" y="28564"/>
                  </a:cubicBezTo>
                  <a:cubicBezTo>
                    <a:pt x="12368" y="28564"/>
                    <a:pt x="18763" y="22169"/>
                    <a:pt x="18763" y="14281"/>
                  </a:cubicBezTo>
                  <a:cubicBezTo>
                    <a:pt x="18763" y="6463"/>
                    <a:pt x="12483" y="114"/>
                    <a:pt x="4693" y="0"/>
                  </a:cubicBezTo>
                  <a:close/>
                </a:path>
              </a:pathLst>
            </a:custGeom>
            <a:solidFill>
              <a:schemeClr val="tx2"/>
            </a:solidFill>
            <a:ln>
              <a:noFill/>
            </a:ln>
            <a:effectLst>
              <a:innerShdw blurRad="304800" dist="304800">
                <a:srgbClr val="030A11">
                  <a:alpha val="40000"/>
                </a:srgbClr>
              </a:innerShdw>
            </a:effectLst>
          </p:spPr>
          <p:txBody>
            <a:bodyPr vert="horz" wrap="square" lIns="91440" tIns="45720" rIns="91440" bIns="45720" numCol="1" anchor="t" anchorCtr="0" compatLnSpc="1">
              <a:prstTxWarp prst="textNoShape">
                <a:avLst/>
              </a:prstTxWarp>
            </a:bodyPr>
            <a:lstStyle/>
            <a:p>
              <a:pPr lvl="0"/>
              <a:endParaRPr lang="en-US"/>
            </a:p>
          </p:txBody>
        </p:sp>
      </p:grpSp>
      <p:sp>
        <p:nvSpPr>
          <p:cNvPr id="13" name="Subtitle">
            <a:extLst>
              <a:ext uri="{FF2B5EF4-FFF2-40B4-BE49-F238E27FC236}">
                <a16:creationId xmlns:a16="http://schemas.microsoft.com/office/drawing/2014/main" id="{B395992B-C0C1-46B0-B7C8-830159C0C506}"/>
              </a:ext>
            </a:extLst>
          </p:cNvPr>
          <p:cNvSpPr>
            <a:spLocks noGrp="1"/>
          </p:cNvSpPr>
          <p:nvPr>
            <p:ph type="subTitle" idx="1"/>
          </p:nvPr>
        </p:nvSpPr>
        <p:spPr bwMode="black">
          <a:xfrm>
            <a:off x="494189" y="4525630"/>
            <a:ext cx="8831404" cy="914400"/>
          </a:xfrm>
          <a:prstGeom prst="rect">
            <a:avLst/>
          </a:prstGeom>
        </p:spPr>
        <p:txBody>
          <a:bodyPr/>
          <a:lstStyle>
            <a:lvl1pPr marL="0" indent="0" algn="l">
              <a:lnSpc>
                <a:spcPct val="96000"/>
              </a:lnSpc>
              <a:spcBef>
                <a:spcPts val="120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4" name="Title 1">
            <a:extLst>
              <a:ext uri="{FF2B5EF4-FFF2-40B4-BE49-F238E27FC236}">
                <a16:creationId xmlns:a16="http://schemas.microsoft.com/office/drawing/2014/main" id="{AE0053FF-8E38-4E49-A437-9A4B96C84C53}"/>
              </a:ext>
            </a:extLst>
          </p:cNvPr>
          <p:cNvSpPr>
            <a:spLocks noGrp="1"/>
          </p:cNvSpPr>
          <p:nvPr>
            <p:ph type="title"/>
          </p:nvPr>
        </p:nvSpPr>
        <p:spPr>
          <a:xfrm>
            <a:off x="495298" y="3593167"/>
            <a:ext cx="8829675" cy="722955"/>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a:p>
        </p:txBody>
      </p:sp>
    </p:spTree>
    <p:extLst>
      <p:ext uri="{BB962C8B-B14F-4D97-AF65-F5344CB8AC3E}">
        <p14:creationId xmlns:p14="http://schemas.microsoft.com/office/powerpoint/2010/main" val="292179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SD_Big Statement Quote Red">
    <p:bg>
      <p:bgPr>
        <a:gradFill>
          <a:gsLst>
            <a:gs pos="4000">
              <a:srgbClr val="E71324"/>
            </a:gs>
            <a:gs pos="35000">
              <a:srgbClr val="D91323"/>
            </a:gs>
            <a:gs pos="100000">
              <a:srgbClr val="C10B1A"/>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573ABA57-7B0F-43F2-941C-D1BCE46689A0}"/>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0" name="TextBox 9">
            <a:extLst>
              <a:ext uri="{FF2B5EF4-FFF2-40B4-BE49-F238E27FC236}">
                <a16:creationId xmlns:a16="http://schemas.microsoft.com/office/drawing/2014/main" id="{02BF3283-E9CA-498E-B162-91908741ED0E}"/>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9A4FB6B7-ABED-420D-8C66-D98B52205CBC}"/>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75EABF3D-EC0D-48C5-A32E-DE72926A78BF}"/>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195468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SD_Big Statement Quote White">
    <p:bg>
      <p:bgPr>
        <a:gradFill>
          <a:gsLst>
            <a:gs pos="4000">
              <a:schemeClr val="bg1"/>
            </a:gs>
            <a:gs pos="35000">
              <a:schemeClr val="accent6">
                <a:lumMod val="20000"/>
                <a:lumOff val="80000"/>
              </a:schemeClr>
            </a:gs>
            <a:gs pos="100000">
              <a:schemeClr val="accent6">
                <a:lumMod val="40000"/>
                <a:lumOff val="60000"/>
              </a:schemeClr>
            </a:gs>
          </a:gsLst>
          <a:lin ang="2700000" scaled="1"/>
        </a:gra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0D061AF6-2D27-4DFB-9E70-8CDFD058F044}"/>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4" name="TextBox 13">
            <a:extLst>
              <a:ext uri="{FF2B5EF4-FFF2-40B4-BE49-F238E27FC236}">
                <a16:creationId xmlns:a16="http://schemas.microsoft.com/office/drawing/2014/main" id="{226D04BF-D9E7-4DB4-804F-1E5C43910C33}"/>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6" name="Text Placeholder 2">
            <a:extLst>
              <a:ext uri="{FF2B5EF4-FFF2-40B4-BE49-F238E27FC236}">
                <a16:creationId xmlns:a16="http://schemas.microsoft.com/office/drawing/2014/main" id="{692E4B82-2A6C-4BD1-A668-DF336F5EBE85}"/>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7" name="Text Placeholder 47">
            <a:extLst>
              <a:ext uri="{FF2B5EF4-FFF2-40B4-BE49-F238E27FC236}">
                <a16:creationId xmlns:a16="http://schemas.microsoft.com/office/drawing/2014/main" id="{9EC1A5CA-25BA-427C-82AD-B50F12EF76EB}"/>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30979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SD_Big Statement Quote Nickel">
    <p:bg>
      <p:bgPr>
        <a:gradFill>
          <a:gsLst>
            <a:gs pos="4000">
              <a:schemeClr val="accent6">
                <a:lumMod val="40000"/>
                <a:lumOff val="60000"/>
              </a:schemeClr>
            </a:gs>
            <a:gs pos="40000">
              <a:schemeClr val="accent6">
                <a:lumMod val="60000"/>
                <a:lumOff val="40000"/>
              </a:schemeClr>
            </a:gs>
            <a:gs pos="100000">
              <a:schemeClr val="accent6"/>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3984EDA3-B44F-4674-BEB3-8C74287BAF93}"/>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4" name="TextBox 13">
            <a:extLst>
              <a:ext uri="{FF2B5EF4-FFF2-40B4-BE49-F238E27FC236}">
                <a16:creationId xmlns:a16="http://schemas.microsoft.com/office/drawing/2014/main" id="{87308C0D-B3A6-495B-B622-FA80D6251E0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A41E1796-F4D0-44CF-B94A-8B9DAA7A5D42}"/>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tx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8445665C-283B-4E6C-A1ED-7E9142E04B75}"/>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tx2"/>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382831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SD Big Statement Quote Gunmetal">
    <p:bg>
      <p:bgPr>
        <a:gradFill>
          <a:gsLst>
            <a:gs pos="4000">
              <a:srgbClr val="586B8A"/>
            </a:gs>
            <a:gs pos="35000">
              <a:schemeClr val="accent5"/>
            </a:gs>
            <a:gs pos="100000">
              <a:srgbClr val="2F394B"/>
            </a:gs>
          </a:gsLst>
          <a:lin ang="2700000" scaled="1"/>
        </a:gradFill>
        <a:effectLst/>
      </p:bgPr>
    </p:bg>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140F1B7A-8A94-40B5-B3CB-3D0D52C87C97}"/>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12" name="TextBox 11">
            <a:extLst>
              <a:ext uri="{FF2B5EF4-FFF2-40B4-BE49-F238E27FC236}">
                <a16:creationId xmlns:a16="http://schemas.microsoft.com/office/drawing/2014/main" id="{B506D3D0-B531-4A20-8B85-96E149C6DD47}"/>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7" name="Text Placeholder 2">
            <a:extLst>
              <a:ext uri="{FF2B5EF4-FFF2-40B4-BE49-F238E27FC236}">
                <a16:creationId xmlns:a16="http://schemas.microsoft.com/office/drawing/2014/main" id="{617BA5CE-4AF3-44DF-9EF7-B93CCE58927E}"/>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8" name="Text Placeholder 47">
            <a:extLst>
              <a:ext uri="{FF2B5EF4-FFF2-40B4-BE49-F238E27FC236}">
                <a16:creationId xmlns:a16="http://schemas.microsoft.com/office/drawing/2014/main" id="{D2C57200-1B5C-4E2A-BE10-99783675B47E}"/>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279792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SD Big Statement Quote Midnight Gradien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3E0BC2F2-E7D5-456E-A707-3D5E85BF76D2}"/>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a:t>Enter a quote or big statement here</a:t>
            </a:r>
          </a:p>
        </p:txBody>
      </p:sp>
      <p:sp useBgFill="1">
        <p:nvSpPr>
          <p:cNvPr id="8" name="TextBox 7">
            <a:extLst>
              <a:ext uri="{FF2B5EF4-FFF2-40B4-BE49-F238E27FC236}">
                <a16:creationId xmlns:a16="http://schemas.microsoft.com/office/drawing/2014/main" id="{8ED6FFFB-3CB4-440A-8956-03F937E96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2">
            <a:extLst>
              <a:ext uri="{FF2B5EF4-FFF2-40B4-BE49-F238E27FC236}">
                <a16:creationId xmlns:a16="http://schemas.microsoft.com/office/drawing/2014/main" id="{ADD7AE30-38AE-401D-9E48-45E4E88C3207}"/>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9" name="Text Placeholder 47">
            <a:extLst>
              <a:ext uri="{FF2B5EF4-FFF2-40B4-BE49-F238E27FC236}">
                <a16:creationId xmlns:a16="http://schemas.microsoft.com/office/drawing/2014/main" id="{351A7925-3057-4E13-97BB-41F97E8C1722}"/>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4185225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SD Big Statement Quote Midnight Gradient Red Text">
    <p:bg>
      <p:bgPr>
        <a:gradFill>
          <a:gsLst>
            <a:gs pos="4000">
              <a:srgbClr val="0F3459"/>
            </a:gs>
            <a:gs pos="35000">
              <a:schemeClr val="tx2"/>
            </a:gs>
            <a:gs pos="100000">
              <a:srgbClr val="05111D"/>
            </a:gs>
          </a:gsLst>
          <a:lin ang="2700000" scaled="1"/>
        </a:gra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3E0BC2F2-E7D5-456E-A707-3D5E85BF76D2}"/>
              </a:ext>
            </a:extLst>
          </p:cNvPr>
          <p:cNvSpPr>
            <a:spLocks noGrp="1"/>
          </p:cNvSpPr>
          <p:nvPr>
            <p:ph type="body" sz="quarter" idx="11" hasCustomPrompt="1"/>
          </p:nvPr>
        </p:nvSpPr>
        <p:spPr>
          <a:xfrm>
            <a:off x="495302" y="2087461"/>
            <a:ext cx="11201398" cy="2304256"/>
          </a:xfrm>
        </p:spPr>
        <p:txBody>
          <a:bodyPr anchor="ctr"/>
          <a:lstStyle>
            <a:lvl1pPr marL="0" indent="0" algn="ctr">
              <a:lnSpc>
                <a:spcPct val="90000"/>
              </a:lnSpc>
              <a:spcAft>
                <a:spcPts val="900"/>
              </a:spcAft>
              <a:buFontTx/>
              <a:buNone/>
              <a:defRPr kumimoji="0" lang="en-US" sz="7200" b="0" i="0" u="none" strike="noStrike" kern="1200" cap="none" normalizeH="0" baseline="0" dirty="0" smtClean="0">
                <a:ln>
                  <a:noFill/>
                </a:ln>
                <a:solidFill>
                  <a:schemeClr val="bg2"/>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Enter a quote or big statement here</a:t>
            </a:r>
          </a:p>
        </p:txBody>
      </p:sp>
      <p:sp useBgFill="1">
        <p:nvSpPr>
          <p:cNvPr id="8" name="TextBox 7">
            <a:extLst>
              <a:ext uri="{FF2B5EF4-FFF2-40B4-BE49-F238E27FC236}">
                <a16:creationId xmlns:a16="http://schemas.microsoft.com/office/drawing/2014/main" id="{8ED6FFFB-3CB4-440A-8956-03F937E96FF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accent6">
                  <a:lumMod val="75000"/>
                </a:schemeClr>
              </a:solidFill>
              <a:latin typeface="+mn-lt"/>
              <a:ea typeface="+mn-ea"/>
              <a:cs typeface="+mn-cs"/>
            </a:endParaRPr>
          </a:p>
        </p:txBody>
      </p:sp>
      <p:sp>
        <p:nvSpPr>
          <p:cNvPr id="5" name="Text Placeholder 2">
            <a:extLst>
              <a:ext uri="{FF2B5EF4-FFF2-40B4-BE49-F238E27FC236}">
                <a16:creationId xmlns:a16="http://schemas.microsoft.com/office/drawing/2014/main" id="{0C710D08-3296-4C34-B216-47078EA4C22B}"/>
              </a:ext>
            </a:extLst>
          </p:cNvPr>
          <p:cNvSpPr>
            <a:spLocks noGrp="1"/>
          </p:cNvSpPr>
          <p:nvPr>
            <p:ph type="body" sz="quarter" idx="12" hasCustomPrompt="1"/>
          </p:nvPr>
        </p:nvSpPr>
        <p:spPr>
          <a:xfrm>
            <a:off x="495301" y="6127695"/>
            <a:ext cx="3200400" cy="269442"/>
          </a:xfrm>
        </p:spPr>
        <p:txBody>
          <a:bodyPr anchor="ctr"/>
          <a:lstStyle>
            <a:lvl1pPr marL="0" indent="0" algn="l">
              <a:lnSpc>
                <a:spcPct val="90000"/>
              </a:lnSpc>
              <a:spcAft>
                <a:spcPts val="900"/>
              </a:spcAft>
              <a:buFontTx/>
              <a:buNone/>
              <a:defRPr kumimoji="0" lang="en-US" sz="1600" b="0" i="0" u="none" strike="noStrike" kern="1200" cap="none" normalizeH="0" baseline="0" dirty="0" smtClean="0">
                <a:ln>
                  <a:noFill/>
                </a:ln>
                <a:solidFill>
                  <a:schemeClr val="bg1"/>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defRPr>
            </a:lvl1pPr>
            <a:lvl2pPr marL="174625"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2pPr>
            <a:lvl3pPr marL="347662"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3pPr>
            <a:lvl4pPr marL="508000" indent="0" algn="ctr">
              <a:buFontTx/>
              <a:buNone/>
              <a:defRPr kumimoji="0" lang="en-US" sz="8800" b="0" i="0" u="none" strike="noStrike" kern="1200" cap="none" normalizeH="0" baseline="0" dirty="0" smtClean="0">
                <a:ln>
                  <a:noFill/>
                </a:ln>
                <a:solidFill>
                  <a:schemeClr val="accent5"/>
                </a:solidFill>
                <a:effectLst/>
                <a:uLnTx/>
                <a:uFillTx/>
                <a:latin typeface="Qualcomm Next Thin" pitchFamily="50" charset="0"/>
                <a:ea typeface="+mn-ea"/>
                <a:cs typeface="+mn-cs"/>
              </a:defRPr>
            </a:lvl4pPr>
            <a:lvl5pPr algn="ctr">
              <a:buFontTx/>
              <a:buNone/>
              <a:defRPr kumimoji="0" lang="en-US" sz="8800" b="0" i="0" u="none" strike="noStrike" kern="1200" cap="none" normalizeH="0" baseline="0" dirty="0">
                <a:ln>
                  <a:noFill/>
                </a:ln>
                <a:solidFill>
                  <a:schemeClr val="accent5"/>
                </a:solidFill>
                <a:effectLst/>
                <a:uLnTx/>
                <a:uFillTx/>
                <a:latin typeface="Qualcomm Next Thin" pitchFamily="50" charset="0"/>
                <a:ea typeface="+mn-ea"/>
                <a:cs typeface="+mn-cs"/>
              </a:defRPr>
            </a:lvl5pPr>
          </a:lstStyle>
          <a:p>
            <a:pPr lvl="0"/>
            <a:r>
              <a:rPr lang="en-US" dirty="0"/>
              <a:t>Quote attribution</a:t>
            </a:r>
          </a:p>
        </p:txBody>
      </p:sp>
      <p:sp>
        <p:nvSpPr>
          <p:cNvPr id="9" name="Text Placeholder 47">
            <a:extLst>
              <a:ext uri="{FF2B5EF4-FFF2-40B4-BE49-F238E27FC236}">
                <a16:creationId xmlns:a16="http://schemas.microsoft.com/office/drawing/2014/main" id="{9D37ECF4-50D4-419F-8CB6-6E17626E9729}"/>
              </a:ext>
            </a:extLst>
          </p:cNvPr>
          <p:cNvSpPr>
            <a:spLocks noGrp="1"/>
          </p:cNvSpPr>
          <p:nvPr>
            <p:ph type="body" sz="quarter" idx="13" hasCustomPrompt="1"/>
          </p:nvPr>
        </p:nvSpPr>
        <p:spPr bwMode="black">
          <a:xfrm>
            <a:off x="4054475" y="6120040"/>
            <a:ext cx="7635240" cy="284752"/>
          </a:xfrm>
          <a:prstGeom prst="rect">
            <a:avLst/>
          </a:prstGeom>
        </p:spPr>
        <p:txBody>
          <a:bodyPr anchor="ctr"/>
          <a:lstStyle>
            <a:lvl1pPr marL="0" indent="0" algn="l">
              <a:lnSpc>
                <a:spcPct val="96000"/>
              </a:lnSpc>
              <a:buNone/>
              <a:defRPr sz="16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Tree>
    <p:extLst>
      <p:ext uri="{BB962C8B-B14F-4D97-AF65-F5344CB8AC3E}">
        <p14:creationId xmlns:p14="http://schemas.microsoft.com/office/powerpoint/2010/main" val="1501625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ake Away Shelf Gray">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6" y="-533668"/>
            <a:ext cx="493775" cy="12191993"/>
          </a:xfrm>
          <a:prstGeom prst="round1Rect">
            <a:avLst>
              <a:gd name="adj" fmla="val 0"/>
            </a:avLst>
          </a:prstGeom>
          <a:gradFill flip="none" rotWithShape="1">
            <a:gsLst>
              <a:gs pos="75000">
                <a:srgbClr val="384458"/>
              </a:gs>
              <a:gs pos="0">
                <a:schemeClr val="accent5">
                  <a:alpha val="0"/>
                </a:schemeClr>
              </a:gs>
              <a:gs pos="100000">
                <a:schemeClr val="accent5">
                  <a:lumMod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1" name="Title 1"/>
          <p:cNvSpPr>
            <a:spLocks noGrp="1"/>
          </p:cNvSpPr>
          <p:nvPr>
            <p:ph type="title"/>
          </p:nvPr>
        </p:nvSpPr>
        <p:spPr>
          <a:xfrm>
            <a:off x="493776" y="575576"/>
            <a:ext cx="11188636" cy="429028"/>
          </a:xfrm>
        </p:spPr>
        <p:txBody>
          <a:bodyPr/>
          <a:lstStyle>
            <a:lvl1pPr>
              <a:defRPr>
                <a:solidFill>
                  <a:schemeClr val="tx1">
                    <a:lumMod val="85000"/>
                    <a:lumOff val="15000"/>
                  </a:schemeClr>
                </a:solidFill>
              </a:defRPr>
            </a:lvl1pPr>
          </a:lstStyle>
          <a:p>
            <a:r>
              <a:rPr lang="en-US"/>
              <a:t>Click to edit Master title style</a:t>
            </a:r>
            <a:endParaRPr lang="en-US" dirty="0"/>
          </a:p>
        </p:txBody>
      </p:sp>
      <p:sp>
        <p:nvSpPr>
          <p:cNvPr id="14"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Edit Master text styles</a:t>
            </a:r>
          </a:p>
        </p:txBody>
      </p:sp>
      <p:sp>
        <p:nvSpPr>
          <p:cNvPr id="15" name="Content Placeholder 12">
            <a:extLst>
              <a:ext uri="{FF2B5EF4-FFF2-40B4-BE49-F238E27FC236}">
                <a16:creationId xmlns:a16="http://schemas.microsoft.com/office/drawing/2014/main" id="{12E6831E-C096-4982-A5FF-5F3978209316}"/>
              </a:ext>
            </a:extLst>
          </p:cNvPr>
          <p:cNvSpPr>
            <a:spLocks noGrp="1"/>
          </p:cNvSpPr>
          <p:nvPr>
            <p:ph sz="quarter" idx="16"/>
          </p:nvPr>
        </p:nvSpPr>
        <p:spPr>
          <a:xfrm>
            <a:off x="495300" y="1719072"/>
            <a:ext cx="11189474" cy="30855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Subtitle">
            <a:extLst>
              <a:ext uri="{FF2B5EF4-FFF2-40B4-BE49-F238E27FC236}">
                <a16:creationId xmlns:a16="http://schemas.microsoft.com/office/drawing/2014/main" id="{323D35A9-FEF4-4E1A-8A9F-5972769D0E83}"/>
              </a:ext>
            </a:extLst>
          </p:cNvPr>
          <p:cNvSpPr>
            <a:spLocks noGrp="1"/>
          </p:cNvSpPr>
          <p:nvPr>
            <p:ph type="subTitle" idx="1"/>
          </p:nvPr>
        </p:nvSpPr>
        <p:spPr>
          <a:xfrm>
            <a:off x="495300" y="1132232"/>
            <a:ext cx="1118711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9" name="TextBox 18"/>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3" name="TextBox 12">
            <a:extLst>
              <a:ext uri="{FF2B5EF4-FFF2-40B4-BE49-F238E27FC236}">
                <a16:creationId xmlns:a16="http://schemas.microsoft.com/office/drawing/2014/main" id="{F25D3B81-2FAF-43CF-84D3-BE9F61E1147F}"/>
              </a:ext>
            </a:extLst>
          </p:cNvPr>
          <p:cNvSpPr txBox="1"/>
          <p:nvPr userDrawn="1"/>
        </p:nvSpPr>
        <p:spPr>
          <a:xfrm>
            <a:off x="7589275" y="5121564"/>
            <a:ext cx="4188646" cy="121636"/>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marL="0" lvl="0" algn="l" defTabSz="914400" rtl="0" eaLnBrk="1" latinLnBrk="0" hangingPunct="1">
              <a:lnSpc>
                <a:spcPct val="107000"/>
              </a:lnSpc>
            </a:pPr>
            <a:r>
              <a:rPr lang="en-US" sz="800" kern="1200" baseline="0" dirty="0">
                <a:solidFill>
                  <a:schemeClr val="tx1">
                    <a:lumMod val="50000"/>
                    <a:lumOff val="50000"/>
                  </a:schemeClr>
                </a:solidFill>
                <a:latin typeface="+mn-lt"/>
                <a:ea typeface="+mn-ea"/>
                <a:cs typeface="+mn-cs"/>
              </a:rPr>
              <a:t>Confidential and Proprietary — Qualcomm Technologies, Inc. and/or its affiliated companies.</a:t>
            </a:r>
          </a:p>
        </p:txBody>
      </p:sp>
      <p:sp>
        <p:nvSpPr>
          <p:cNvPr id="17" name="Text Placeholder 3">
            <a:extLst>
              <a:ext uri="{FF2B5EF4-FFF2-40B4-BE49-F238E27FC236}">
                <a16:creationId xmlns:a16="http://schemas.microsoft.com/office/drawing/2014/main" id="{2F33D6F0-EC8C-47E5-8E08-43D9D9E879BA}"/>
              </a:ext>
            </a:extLst>
          </p:cNvPr>
          <p:cNvSpPr>
            <a:spLocks noGrp="1"/>
          </p:cNvSpPr>
          <p:nvPr>
            <p:ph type="body" sz="quarter" idx="17" hasCustomPrompt="1"/>
          </p:nvPr>
        </p:nvSpPr>
        <p:spPr>
          <a:xfrm>
            <a:off x="496888" y="5081275"/>
            <a:ext cx="6284912" cy="161925"/>
          </a:xfrm>
        </p:spPr>
        <p:txBody>
          <a:bodyPr anchor="b"/>
          <a:lstStyle>
            <a:lvl1pPr marL="0" indent="0">
              <a:spcBef>
                <a:spcPts val="0"/>
              </a:spcBef>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199320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showMasterSp="0" preserve="1" userDrawn="1">
  <p:cSld name="SD Thank You Red">
    <p:bg>
      <p:bgPr>
        <a:solidFill>
          <a:schemeClr val="bg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D41220"/>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grpSp>
        <p:nvGrpSpPr>
          <p:cNvPr id="27" name="Group 26">
            <a:extLst>
              <a:ext uri="{FF2B5EF4-FFF2-40B4-BE49-F238E27FC236}">
                <a16:creationId xmlns:a16="http://schemas.microsoft.com/office/drawing/2014/main" id="{AF8A1825-57A9-4763-8F8E-CD3B0E1F4DB2}"/>
              </a:ext>
            </a:extLst>
          </p:cNvPr>
          <p:cNvGrpSpPr/>
          <p:nvPr userDrawn="1"/>
        </p:nvGrpSpPr>
        <p:grpSpPr>
          <a:xfrm>
            <a:off x="1710812" y="5691942"/>
            <a:ext cx="775494" cy="138016"/>
            <a:chOff x="1631429" y="2378044"/>
            <a:chExt cx="937502" cy="166848"/>
          </a:xfrm>
          <a:solidFill>
            <a:schemeClr val="bg1"/>
          </a:solidFill>
        </p:grpSpPr>
        <p:sp>
          <p:nvSpPr>
            <p:cNvPr id="28" name="Freeform 12">
              <a:extLst>
                <a:ext uri="{FF2B5EF4-FFF2-40B4-BE49-F238E27FC236}">
                  <a16:creationId xmlns:a16="http://schemas.microsoft.com/office/drawing/2014/main" id="{78287F34-1CA2-4812-B051-63F526F54C29}"/>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9" name="Group 5">
              <a:extLst>
                <a:ext uri="{FF2B5EF4-FFF2-40B4-BE49-F238E27FC236}">
                  <a16:creationId xmlns:a16="http://schemas.microsoft.com/office/drawing/2014/main" id="{6CE44B63-8B7B-4E23-ACEC-5E64570BE446}"/>
                </a:ext>
              </a:extLst>
            </p:cNvPr>
            <p:cNvGrpSpPr>
              <a:grpSpLocks noChangeAspect="1"/>
            </p:cNvGrpSpPr>
            <p:nvPr/>
          </p:nvGrpSpPr>
          <p:grpSpPr bwMode="gray">
            <a:xfrm>
              <a:off x="2127148" y="2378659"/>
              <a:ext cx="166513" cy="164554"/>
              <a:chOff x="3331" y="1656"/>
              <a:chExt cx="1020" cy="1008"/>
            </a:xfrm>
            <a:grpFill/>
          </p:grpSpPr>
          <p:sp>
            <p:nvSpPr>
              <p:cNvPr id="35" name="Freeform 6">
                <a:extLst>
                  <a:ext uri="{FF2B5EF4-FFF2-40B4-BE49-F238E27FC236}">
                    <a16:creationId xmlns:a16="http://schemas.microsoft.com/office/drawing/2014/main" id="{C3B6196A-AB4B-4E60-BCCD-B56B7B63880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6" name="Freeform 7">
                <a:extLst>
                  <a:ext uri="{FF2B5EF4-FFF2-40B4-BE49-F238E27FC236}">
                    <a16:creationId xmlns:a16="http://schemas.microsoft.com/office/drawing/2014/main" id="{B8FF8FCB-503B-4536-BFE8-B286C70EE9F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30" name="Freeform 5">
              <a:extLst>
                <a:ext uri="{FF2B5EF4-FFF2-40B4-BE49-F238E27FC236}">
                  <a16:creationId xmlns:a16="http://schemas.microsoft.com/office/drawing/2014/main" id="{8D5E19F8-8DB8-4DBD-A90B-5EA568971ABD}"/>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1" name="Group 4">
              <a:extLst>
                <a:ext uri="{FF2B5EF4-FFF2-40B4-BE49-F238E27FC236}">
                  <a16:creationId xmlns:a16="http://schemas.microsoft.com/office/drawing/2014/main" id="{18A7F4A7-B62F-4D17-A607-A137E64EAB02}"/>
                </a:ext>
              </a:extLst>
            </p:cNvPr>
            <p:cNvGrpSpPr>
              <a:grpSpLocks noChangeAspect="1"/>
            </p:cNvGrpSpPr>
            <p:nvPr userDrawn="1"/>
          </p:nvGrpSpPr>
          <p:grpSpPr bwMode="auto">
            <a:xfrm>
              <a:off x="2404478" y="2378640"/>
              <a:ext cx="164453" cy="164592"/>
              <a:chOff x="2653" y="972"/>
              <a:chExt cx="2372" cy="2374"/>
            </a:xfrm>
            <a:grpFill/>
          </p:grpSpPr>
          <p:sp>
            <p:nvSpPr>
              <p:cNvPr id="32" name="Freeform 5">
                <a:extLst>
                  <a:ext uri="{FF2B5EF4-FFF2-40B4-BE49-F238E27FC236}">
                    <a16:creationId xmlns:a16="http://schemas.microsoft.com/office/drawing/2014/main" id="{9A5AE989-E7DE-43CD-841D-162E769E3099}"/>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6">
                <a:extLst>
                  <a:ext uri="{FF2B5EF4-FFF2-40B4-BE49-F238E27FC236}">
                    <a16:creationId xmlns:a16="http://schemas.microsoft.com/office/drawing/2014/main" id="{16F86636-4213-48A8-9DEF-E20CAE35D26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Oval 7">
                <a:extLst>
                  <a:ext uri="{FF2B5EF4-FFF2-40B4-BE49-F238E27FC236}">
                    <a16:creationId xmlns:a16="http://schemas.microsoft.com/office/drawing/2014/main" id="{2A59154D-F041-4BBD-B76D-9F78B8C62464}"/>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www.qualcomm.com &amp; www.qualcomm.com/blog</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pic>
        <p:nvPicPr>
          <p:cNvPr id="18" name="Picture 17">
            <a:extLst>
              <a:ext uri="{FF2B5EF4-FFF2-40B4-BE49-F238E27FC236}">
                <a16:creationId xmlns:a16="http://schemas.microsoft.com/office/drawing/2014/main" id="{DCDAAA0B-568F-4031-BE75-E86300A30E4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F0995CCD-1161-A943-A67A-BEEDC634FB49}"/>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9111E"/>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9111E"/>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9111E"/>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9111E"/>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9111E"/>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9111E"/>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363278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1.xml><?xml version="1.0" encoding="utf-8"?>
<p:sldLayout xmlns:a="http://schemas.openxmlformats.org/drawingml/2006/main" xmlns:r="http://schemas.openxmlformats.org/officeDocument/2006/relationships" xmlns:p="http://schemas.openxmlformats.org/presentationml/2006/main" showMasterSp="0" preserve="1" userDrawn="1">
  <p:cSld name="SD Thank You White">
    <p:bg>
      <p:bgPr>
        <a:solidFill>
          <a:srgbClr val="FFFFFF"/>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bg1"/>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240CB999-22A0-46AB-A8C0-ECA2194DD7CE}"/>
              </a:ext>
            </a:extLst>
          </p:cNvPr>
          <p:cNvGrpSpPr/>
          <p:nvPr userDrawn="1"/>
        </p:nvGrpSpPr>
        <p:grpSpPr>
          <a:xfrm>
            <a:off x="1710812" y="5691942"/>
            <a:ext cx="775494" cy="138016"/>
            <a:chOff x="1631429" y="2378044"/>
            <a:chExt cx="937502" cy="166848"/>
          </a:xfrm>
          <a:solidFill>
            <a:schemeClr val="tx2"/>
          </a:solidFill>
        </p:grpSpPr>
        <p:sp>
          <p:nvSpPr>
            <p:cNvPr id="19" name="Freeform 12">
              <a:extLst>
                <a:ext uri="{FF2B5EF4-FFF2-40B4-BE49-F238E27FC236}">
                  <a16:creationId xmlns:a16="http://schemas.microsoft.com/office/drawing/2014/main" id="{037BF4F0-4AF7-43B0-B58F-B8A9FEB92AB1}"/>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BDE2D70C-CCEE-498D-8253-F7EEB59C60BA}"/>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64D2B08B-0E0A-4BCE-9EDE-20C18F0CF2A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F5E18369-1C0F-410D-B7EA-12091ADB1CB2}"/>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CA0E705D-01FA-4912-9DD0-F7FA4F1515BB}"/>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5080B7B8-3B9F-4A84-8692-BBDDEF3F86F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015D70B2-7FF6-40B6-846A-02C57200C3D4}"/>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158A50BE-9E4F-4E11-B402-38C74FF1A908}"/>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D216E8F-6915-4206-AEC7-AB32D4BF6711}"/>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7E26BA33-6378-4AEA-8D5E-1735165C76C7}"/>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www.qualcomm.com &amp; www.qualcomm.com/blog</a:t>
            </a:r>
          </a:p>
        </p:txBody>
      </p:sp>
      <p:pic>
        <p:nvPicPr>
          <p:cNvPr id="29" name="Picture 28" descr="Logo&#10;&#10;Description automatically generated">
            <a:extLst>
              <a:ext uri="{FF2B5EF4-FFF2-40B4-BE49-F238E27FC236}">
                <a16:creationId xmlns:a16="http://schemas.microsoft.com/office/drawing/2014/main" id="{C649D63C-A1F3-44D7-9104-E9460544F7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47676" y="4984221"/>
            <a:ext cx="2279650" cy="744539"/>
          </a:xfrm>
          <a:prstGeom prst="rect">
            <a:avLst/>
          </a:prstGeom>
        </p:spPr>
      </p:pic>
      <p:sp>
        <p:nvSpPr>
          <p:cNvPr id="26" name="TextBox 25">
            <a:extLst>
              <a:ext uri="{FF2B5EF4-FFF2-40B4-BE49-F238E27FC236}">
                <a16:creationId xmlns:a16="http://schemas.microsoft.com/office/drawing/2014/main" id="{9E80EF5E-5AD8-4C4F-8447-CFEB663B5E20}"/>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20000"/>
                    <a:lumOff val="8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20000"/>
                    <a:lumOff val="80000"/>
                  </a:schemeClr>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345477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2.xml><?xml version="1.0" encoding="utf-8"?>
<p:sldLayout xmlns:a="http://schemas.openxmlformats.org/drawingml/2006/main" xmlns:r="http://schemas.openxmlformats.org/officeDocument/2006/relationships" xmlns:p="http://schemas.openxmlformats.org/presentationml/2006/main" showMasterSp="0" preserve="1" userDrawn="1">
  <p:cSld name="SD Thank You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F169C4E2-C712-43C2-81F7-333C1C705928}"/>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chemeClr val="accent6">
              <a:lumMod val="60000"/>
              <a:lumOff val="40000"/>
            </a:schemeClr>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96000"/>
              </a:lnSpc>
              <a:spcBef>
                <a:spcPts val="0"/>
              </a:spcBef>
              <a:spcAft>
                <a:spcPts val="0"/>
              </a:spcAft>
              <a:buClrTx/>
              <a:buSzTx/>
              <a:buFontTx/>
              <a:buNone/>
              <a:tabLst/>
            </a:pPr>
            <a:endParaRPr kumimoji="0" lang="en-US" b="0" i="0" u="none" strike="noStrike" cap="none" spc="0" normalizeH="0" baseline="0" err="1">
              <a:ln>
                <a:noFill/>
              </a:ln>
              <a:solidFill>
                <a:srgbClr val="0B2742"/>
              </a:solidFill>
              <a:effectLst/>
              <a:uLnTx/>
              <a:uFillTx/>
              <a:latin typeface="Microsoft Sans Serif"/>
              <a:cs typeface="Microsoft Sans Serif" panose="020B0604020202020204" pitchFamily="34" charset="0"/>
            </a:endParaRPr>
          </a:p>
        </p:txBody>
      </p:sp>
      <p:sp>
        <p:nvSpPr>
          <p:cNvPr id="27" name="TextBox 26">
            <a:extLst>
              <a:ext uri="{FF2B5EF4-FFF2-40B4-BE49-F238E27FC236}">
                <a16:creationId xmlns:a16="http://schemas.microsoft.com/office/drawing/2014/main" id="{D2D0434C-5A83-4F2A-94B8-91199C2D60A5}"/>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tx2"/>
                </a:solidFill>
                <a:effectLst/>
                <a:uLnTx/>
                <a:uFillTx/>
                <a:latin typeface="+mn-lt"/>
                <a:ea typeface="+mn-ea"/>
                <a:cs typeface="+mn-cs"/>
              </a:rPr>
            </a:br>
            <a:r>
              <a:rPr kumimoji="0" lang="en-US" sz="800" b="0" i="0" u="none" strike="noStrike" kern="1200" cap="none" spc="0" normalizeH="0" baseline="0" noProof="0">
                <a:ln>
                  <a:noFill/>
                </a:ln>
                <a:solidFill>
                  <a:schemeClr val="tx2"/>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tx2"/>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tx2"/>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tx2"/>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28" name="Group 27">
            <a:extLst>
              <a:ext uri="{FF2B5EF4-FFF2-40B4-BE49-F238E27FC236}">
                <a16:creationId xmlns:a16="http://schemas.microsoft.com/office/drawing/2014/main" id="{A21AA24E-8A54-46C8-AF62-221F9D6EFCAB}"/>
              </a:ext>
            </a:extLst>
          </p:cNvPr>
          <p:cNvGrpSpPr/>
          <p:nvPr userDrawn="1"/>
        </p:nvGrpSpPr>
        <p:grpSpPr>
          <a:xfrm>
            <a:off x="1710812" y="5691942"/>
            <a:ext cx="775494" cy="138016"/>
            <a:chOff x="1631429" y="2378044"/>
            <a:chExt cx="937502" cy="166848"/>
          </a:xfrm>
          <a:solidFill>
            <a:schemeClr val="tx2"/>
          </a:solidFill>
        </p:grpSpPr>
        <p:sp>
          <p:nvSpPr>
            <p:cNvPr id="29" name="Freeform 12">
              <a:extLst>
                <a:ext uri="{FF2B5EF4-FFF2-40B4-BE49-F238E27FC236}">
                  <a16:creationId xmlns:a16="http://schemas.microsoft.com/office/drawing/2014/main" id="{37C5E159-B01C-4BF9-87A0-75AD633C5DCA}"/>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0" name="Group 5">
              <a:extLst>
                <a:ext uri="{FF2B5EF4-FFF2-40B4-BE49-F238E27FC236}">
                  <a16:creationId xmlns:a16="http://schemas.microsoft.com/office/drawing/2014/main" id="{460253BE-73EC-4728-AFAA-8C541260DFE6}"/>
                </a:ext>
              </a:extLst>
            </p:cNvPr>
            <p:cNvGrpSpPr>
              <a:grpSpLocks noChangeAspect="1"/>
            </p:cNvGrpSpPr>
            <p:nvPr/>
          </p:nvGrpSpPr>
          <p:grpSpPr bwMode="gray">
            <a:xfrm>
              <a:off x="2127148" y="2378659"/>
              <a:ext cx="166513" cy="164554"/>
              <a:chOff x="3331" y="1656"/>
              <a:chExt cx="1020" cy="1008"/>
            </a:xfrm>
            <a:grpFill/>
          </p:grpSpPr>
          <p:sp>
            <p:nvSpPr>
              <p:cNvPr id="36" name="Freeform 6">
                <a:extLst>
                  <a:ext uri="{FF2B5EF4-FFF2-40B4-BE49-F238E27FC236}">
                    <a16:creationId xmlns:a16="http://schemas.microsoft.com/office/drawing/2014/main" id="{B3BD6736-35B2-4FF0-B583-394EDF70E7ED}"/>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7" name="Freeform 7">
                <a:extLst>
                  <a:ext uri="{FF2B5EF4-FFF2-40B4-BE49-F238E27FC236}">
                    <a16:creationId xmlns:a16="http://schemas.microsoft.com/office/drawing/2014/main" id="{9D482033-2F02-4323-B91B-4BF0F1E6A6E2}"/>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31" name="Freeform 5">
              <a:extLst>
                <a:ext uri="{FF2B5EF4-FFF2-40B4-BE49-F238E27FC236}">
                  <a16:creationId xmlns:a16="http://schemas.microsoft.com/office/drawing/2014/main" id="{721624C4-6086-41E6-8CD5-84DF84046DCA}"/>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2" name="Group 4">
              <a:extLst>
                <a:ext uri="{FF2B5EF4-FFF2-40B4-BE49-F238E27FC236}">
                  <a16:creationId xmlns:a16="http://schemas.microsoft.com/office/drawing/2014/main" id="{5C030162-F423-488A-A754-5C6D38866BA6}"/>
                </a:ext>
              </a:extLst>
            </p:cNvPr>
            <p:cNvGrpSpPr>
              <a:grpSpLocks noChangeAspect="1"/>
            </p:cNvGrpSpPr>
            <p:nvPr userDrawn="1"/>
          </p:nvGrpSpPr>
          <p:grpSpPr bwMode="auto">
            <a:xfrm>
              <a:off x="2404478" y="2378640"/>
              <a:ext cx="164453" cy="164592"/>
              <a:chOff x="2653" y="972"/>
              <a:chExt cx="2372" cy="2374"/>
            </a:xfrm>
            <a:grpFill/>
          </p:grpSpPr>
          <p:sp>
            <p:nvSpPr>
              <p:cNvPr id="33" name="Freeform 5">
                <a:extLst>
                  <a:ext uri="{FF2B5EF4-FFF2-40B4-BE49-F238E27FC236}">
                    <a16:creationId xmlns:a16="http://schemas.microsoft.com/office/drawing/2014/main" id="{947BFA2A-5788-45F7-82B6-D9EB4D43E20C}"/>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Freeform 6">
                <a:extLst>
                  <a:ext uri="{FF2B5EF4-FFF2-40B4-BE49-F238E27FC236}">
                    <a16:creationId xmlns:a16="http://schemas.microsoft.com/office/drawing/2014/main" id="{D1F970BD-604D-4838-A47E-8BCDC86DFC4A}"/>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5" name="Oval 7">
                <a:extLst>
                  <a:ext uri="{FF2B5EF4-FFF2-40B4-BE49-F238E27FC236}">
                    <a16:creationId xmlns:a16="http://schemas.microsoft.com/office/drawing/2014/main" id="{07B24D06-27FC-4BC5-B371-C5A5A8B68FAC}"/>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38" name="TextBox 37">
            <a:extLst>
              <a:ext uri="{FF2B5EF4-FFF2-40B4-BE49-F238E27FC236}">
                <a16:creationId xmlns:a16="http://schemas.microsoft.com/office/drawing/2014/main" id="{7B0A0F38-A166-4E1D-966C-05E6318A1E66}"/>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tx2"/>
                </a:solidFill>
                <a:effectLst/>
                <a:uLnTx/>
                <a:uFillTx/>
                <a:latin typeface="+mn-lt"/>
                <a:ea typeface="+mn-ea"/>
                <a:cs typeface="+mn-cs"/>
              </a:rPr>
              <a:t>www.qualcomm.com &amp; www.qualcomm.com/blog</a:t>
            </a:r>
          </a:p>
        </p:txBody>
      </p:sp>
      <p:pic>
        <p:nvPicPr>
          <p:cNvPr id="45" name="Picture 44" descr="Logo&#10;&#10;Description automatically generated">
            <a:extLst>
              <a:ext uri="{FF2B5EF4-FFF2-40B4-BE49-F238E27FC236}">
                <a16:creationId xmlns:a16="http://schemas.microsoft.com/office/drawing/2014/main" id="{FF2B10AE-5C95-48A9-920D-67544CBB55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47676" y="4984221"/>
            <a:ext cx="2279650" cy="744539"/>
          </a:xfrm>
          <a:prstGeom prst="rect">
            <a:avLst/>
          </a:prstGeom>
        </p:spPr>
      </p:pic>
      <p:sp>
        <p:nvSpPr>
          <p:cNvPr id="18" name="TextBox 17">
            <a:extLst>
              <a:ext uri="{FF2B5EF4-FFF2-40B4-BE49-F238E27FC236}">
                <a16:creationId xmlns:a16="http://schemas.microsoft.com/office/drawing/2014/main" id="{84B01FB6-EA3D-8A4A-9948-A84C6941E09C}"/>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CAD2E0"/>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CAD2E0"/>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CAD2E0"/>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CAD2E0"/>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CAD2E0"/>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905936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3.xml><?xml version="1.0" encoding="utf-8"?>
<p:sldLayout xmlns:a="http://schemas.openxmlformats.org/drawingml/2006/main" xmlns:r="http://schemas.openxmlformats.org/officeDocument/2006/relationships" xmlns:p="http://schemas.openxmlformats.org/presentationml/2006/main" showMasterSp="0" preserve="1" userDrawn="1">
  <p:cSld name="SD Thank You Gunmetal">
    <p:bg>
      <p:bgPr>
        <a:solidFill>
          <a:schemeClr val="accent5"/>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44536C"/>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grpSp>
        <p:nvGrpSpPr>
          <p:cNvPr id="18" name="Group 17">
            <a:extLst>
              <a:ext uri="{FF2B5EF4-FFF2-40B4-BE49-F238E27FC236}">
                <a16:creationId xmlns:a16="http://schemas.microsoft.com/office/drawing/2014/main" id="{08AEDC1E-2373-4944-8367-11E011C4F462}"/>
              </a:ext>
            </a:extLst>
          </p:cNvPr>
          <p:cNvGrpSpPr/>
          <p:nvPr userDrawn="1"/>
        </p:nvGrpSpPr>
        <p:grpSpPr>
          <a:xfrm>
            <a:off x="1710812" y="5691942"/>
            <a:ext cx="775494" cy="138016"/>
            <a:chOff x="1631429" y="2378044"/>
            <a:chExt cx="937502" cy="166848"/>
          </a:xfrm>
          <a:solidFill>
            <a:schemeClr val="bg1"/>
          </a:solidFill>
        </p:grpSpPr>
        <p:sp>
          <p:nvSpPr>
            <p:cNvPr id="19" name="Freeform 12">
              <a:extLst>
                <a:ext uri="{FF2B5EF4-FFF2-40B4-BE49-F238E27FC236}">
                  <a16:creationId xmlns:a16="http://schemas.microsoft.com/office/drawing/2014/main" id="{10458B54-4D9C-4020-B5A7-EB1091738F7B}"/>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0" name="Group 5">
              <a:extLst>
                <a:ext uri="{FF2B5EF4-FFF2-40B4-BE49-F238E27FC236}">
                  <a16:creationId xmlns:a16="http://schemas.microsoft.com/office/drawing/2014/main" id="{13D6D7D5-B0C5-4D57-A7D7-7C06DAE1DE19}"/>
                </a:ext>
              </a:extLst>
            </p:cNvPr>
            <p:cNvGrpSpPr>
              <a:grpSpLocks noChangeAspect="1"/>
            </p:cNvGrpSpPr>
            <p:nvPr/>
          </p:nvGrpSpPr>
          <p:grpSpPr bwMode="gray">
            <a:xfrm>
              <a:off x="2127148" y="2378659"/>
              <a:ext cx="166513" cy="164554"/>
              <a:chOff x="3331" y="1656"/>
              <a:chExt cx="1020" cy="1008"/>
            </a:xfrm>
            <a:grpFill/>
          </p:grpSpPr>
          <p:sp>
            <p:nvSpPr>
              <p:cNvPr id="42" name="Freeform 6">
                <a:extLst>
                  <a:ext uri="{FF2B5EF4-FFF2-40B4-BE49-F238E27FC236}">
                    <a16:creationId xmlns:a16="http://schemas.microsoft.com/office/drawing/2014/main" id="{28D1E2A4-F407-4B80-81CB-EFBCE1C72BEF}"/>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43" name="Freeform 7">
                <a:extLst>
                  <a:ext uri="{FF2B5EF4-FFF2-40B4-BE49-F238E27FC236}">
                    <a16:creationId xmlns:a16="http://schemas.microsoft.com/office/drawing/2014/main" id="{85A0FEBD-193A-40CC-96AA-5F2EF7A62DCB}"/>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21" name="Freeform 5">
              <a:extLst>
                <a:ext uri="{FF2B5EF4-FFF2-40B4-BE49-F238E27FC236}">
                  <a16:creationId xmlns:a16="http://schemas.microsoft.com/office/drawing/2014/main" id="{68B6EC15-3542-4064-B905-5B7E2875FF64}"/>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2" name="Group 4">
              <a:extLst>
                <a:ext uri="{FF2B5EF4-FFF2-40B4-BE49-F238E27FC236}">
                  <a16:creationId xmlns:a16="http://schemas.microsoft.com/office/drawing/2014/main" id="{3021A4B8-B144-43E5-8BD8-33A72778A6BA}"/>
                </a:ext>
              </a:extLst>
            </p:cNvPr>
            <p:cNvGrpSpPr>
              <a:grpSpLocks noChangeAspect="1"/>
            </p:cNvGrpSpPr>
            <p:nvPr userDrawn="1"/>
          </p:nvGrpSpPr>
          <p:grpSpPr bwMode="auto">
            <a:xfrm>
              <a:off x="2404478" y="2378640"/>
              <a:ext cx="164453" cy="164592"/>
              <a:chOff x="2653" y="972"/>
              <a:chExt cx="2372" cy="2374"/>
            </a:xfrm>
            <a:grpFill/>
          </p:grpSpPr>
          <p:sp>
            <p:nvSpPr>
              <p:cNvPr id="23" name="Freeform 5">
                <a:extLst>
                  <a:ext uri="{FF2B5EF4-FFF2-40B4-BE49-F238E27FC236}">
                    <a16:creationId xmlns:a16="http://schemas.microsoft.com/office/drawing/2014/main" id="{489C05F8-61AD-441D-B138-29A81C1DF35E}"/>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0" name="Freeform 6">
                <a:extLst>
                  <a:ext uri="{FF2B5EF4-FFF2-40B4-BE49-F238E27FC236}">
                    <a16:creationId xmlns:a16="http://schemas.microsoft.com/office/drawing/2014/main" id="{4E793369-8EBF-4149-A444-C7B8AE1E5B2A}"/>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Oval 7">
                <a:extLst>
                  <a:ext uri="{FF2B5EF4-FFF2-40B4-BE49-F238E27FC236}">
                    <a16:creationId xmlns:a16="http://schemas.microsoft.com/office/drawing/2014/main" id="{3BF0DD80-9155-4F8B-B32F-652FC0176920}"/>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4" name="TextBox 43">
            <a:extLst>
              <a:ext uri="{FF2B5EF4-FFF2-40B4-BE49-F238E27FC236}">
                <a16:creationId xmlns:a16="http://schemas.microsoft.com/office/drawing/2014/main" id="{22F70D0A-56DD-483C-9B92-40FB17FA7A59}"/>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www.qualcomm.com &amp; www.qualcomm.com/blog</a:t>
            </a:r>
          </a:p>
        </p:txBody>
      </p:sp>
      <p:pic>
        <p:nvPicPr>
          <p:cNvPr id="28" name="Picture 27">
            <a:extLst>
              <a:ext uri="{FF2B5EF4-FFF2-40B4-BE49-F238E27FC236}">
                <a16:creationId xmlns:a16="http://schemas.microsoft.com/office/drawing/2014/main" id="{1689AD83-573B-4E77-8B55-34B12E308A8D}"/>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C9F9697D-5F59-614B-BC89-2CD5217CBA57}"/>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rgbClr val="3F4D63"/>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rgbClr val="3F4D63"/>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rgbClr val="3F4D63"/>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rgbClr val="3F4D63"/>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rgbClr val="3F4D63"/>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4055378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4.xml><?xml version="1.0" encoding="utf-8"?>
<p:sldLayout xmlns:a="http://schemas.openxmlformats.org/drawingml/2006/main" xmlns:r="http://schemas.openxmlformats.org/officeDocument/2006/relationships" xmlns:p="http://schemas.openxmlformats.org/presentationml/2006/main" showMasterSp="0" preserve="1" userDrawn="1">
  <p:cSld name="SD Thank You Midnight">
    <p:bg>
      <p:bgPr>
        <a:solidFill>
          <a:schemeClr val="tx2"/>
        </a:solidFill>
        <a:effectLst/>
      </p:bgPr>
    </p:bg>
    <p:spTree>
      <p:nvGrpSpPr>
        <p:cNvPr id="1" name=""/>
        <p:cNvGrpSpPr/>
        <p:nvPr/>
      </p:nvGrpSpPr>
      <p:grpSpPr>
        <a:xfrm>
          <a:off x="0" y="0"/>
          <a:ext cx="0" cy="0"/>
          <a:chOff x="0" y="0"/>
          <a:chExt cx="0" cy="0"/>
        </a:xfrm>
      </p:grpSpPr>
      <p:sp>
        <p:nvSpPr>
          <p:cNvPr id="24" name="Rectangle: Rounded Corners 16">
            <a:extLst>
              <a:ext uri="{FF2B5EF4-FFF2-40B4-BE49-F238E27FC236}">
                <a16:creationId xmlns:a16="http://schemas.microsoft.com/office/drawing/2014/main" id="{3DFD4707-7D72-477C-BAE7-E84DFEA41F3D}"/>
              </a:ext>
            </a:extLst>
          </p:cNvPr>
          <p:cNvSpPr/>
          <p:nvPr userDrawn="1"/>
        </p:nvSpPr>
        <p:spPr>
          <a:xfrm>
            <a:off x="465622" y="4935112"/>
            <a:ext cx="11234664" cy="1922888"/>
          </a:xfrm>
          <a:custGeom>
            <a:avLst/>
            <a:gdLst>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74943 w 11234664"/>
              <a:gd name="connsiteY6" fmla="*/ 2225161 h 2225161"/>
              <a:gd name="connsiteX7" fmla="*/ 0 w 11234664"/>
              <a:gd name="connsiteY7" fmla="*/ 2150218 h 2225161"/>
              <a:gd name="connsiteX8" fmla="*/ 0 w 11234664"/>
              <a:gd name="connsiteY8" fmla="*/ 74943 h 2225161"/>
              <a:gd name="connsiteX0" fmla="*/ 0 w 11234664"/>
              <a:gd name="connsiteY0" fmla="*/ 74943 h 2225161"/>
              <a:gd name="connsiteX1" fmla="*/ 74943 w 11234664"/>
              <a:gd name="connsiteY1" fmla="*/ 0 h 2225161"/>
              <a:gd name="connsiteX2" fmla="*/ 11159721 w 11234664"/>
              <a:gd name="connsiteY2" fmla="*/ 0 h 2225161"/>
              <a:gd name="connsiteX3" fmla="*/ 11234664 w 11234664"/>
              <a:gd name="connsiteY3" fmla="*/ 74943 h 2225161"/>
              <a:gd name="connsiteX4" fmla="*/ 11234664 w 11234664"/>
              <a:gd name="connsiteY4" fmla="*/ 2150218 h 2225161"/>
              <a:gd name="connsiteX5" fmla="*/ 11159721 w 11234664"/>
              <a:gd name="connsiteY5" fmla="*/ 2225161 h 2225161"/>
              <a:gd name="connsiteX6" fmla="*/ 0 w 11234664"/>
              <a:gd name="connsiteY6" fmla="*/ 2150218 h 2225161"/>
              <a:gd name="connsiteX7" fmla="*/ 0 w 11234664"/>
              <a:gd name="connsiteY7" fmla="*/ 74943 h 2225161"/>
              <a:gd name="connsiteX0" fmla="*/ 0 w 11234664"/>
              <a:gd name="connsiteY0" fmla="*/ 74943 h 2409627"/>
              <a:gd name="connsiteX1" fmla="*/ 74943 w 11234664"/>
              <a:gd name="connsiteY1" fmla="*/ 0 h 2409627"/>
              <a:gd name="connsiteX2" fmla="*/ 11159721 w 11234664"/>
              <a:gd name="connsiteY2" fmla="*/ 0 h 2409627"/>
              <a:gd name="connsiteX3" fmla="*/ 11234664 w 11234664"/>
              <a:gd name="connsiteY3" fmla="*/ 74943 h 2409627"/>
              <a:gd name="connsiteX4" fmla="*/ 11234664 w 11234664"/>
              <a:gd name="connsiteY4" fmla="*/ 2150218 h 2409627"/>
              <a:gd name="connsiteX5" fmla="*/ 0 w 11234664"/>
              <a:gd name="connsiteY5" fmla="*/ 2150218 h 2409627"/>
              <a:gd name="connsiteX6" fmla="*/ 0 w 11234664"/>
              <a:gd name="connsiteY6" fmla="*/ 74943 h 2409627"/>
              <a:gd name="connsiteX0" fmla="*/ 0 w 11234664"/>
              <a:gd name="connsiteY0" fmla="*/ 74943 h 2303942"/>
              <a:gd name="connsiteX1" fmla="*/ 74943 w 11234664"/>
              <a:gd name="connsiteY1" fmla="*/ 0 h 2303942"/>
              <a:gd name="connsiteX2" fmla="*/ 11159721 w 11234664"/>
              <a:gd name="connsiteY2" fmla="*/ 0 h 2303942"/>
              <a:gd name="connsiteX3" fmla="*/ 11234664 w 11234664"/>
              <a:gd name="connsiteY3" fmla="*/ 74943 h 2303942"/>
              <a:gd name="connsiteX4" fmla="*/ 11234664 w 11234664"/>
              <a:gd name="connsiteY4" fmla="*/ 2150218 h 2303942"/>
              <a:gd name="connsiteX5" fmla="*/ 0 w 11234664"/>
              <a:gd name="connsiteY5" fmla="*/ 2150218 h 2303942"/>
              <a:gd name="connsiteX6" fmla="*/ 0 w 11234664"/>
              <a:gd name="connsiteY6" fmla="*/ 74943 h 2303942"/>
              <a:gd name="connsiteX0" fmla="*/ 0 w 11234664"/>
              <a:gd name="connsiteY0" fmla="*/ 74943 h 2150218"/>
              <a:gd name="connsiteX1" fmla="*/ 74943 w 11234664"/>
              <a:gd name="connsiteY1" fmla="*/ 0 h 2150218"/>
              <a:gd name="connsiteX2" fmla="*/ 11159721 w 11234664"/>
              <a:gd name="connsiteY2" fmla="*/ 0 h 2150218"/>
              <a:gd name="connsiteX3" fmla="*/ 11234664 w 11234664"/>
              <a:gd name="connsiteY3" fmla="*/ 74943 h 2150218"/>
              <a:gd name="connsiteX4" fmla="*/ 11234664 w 11234664"/>
              <a:gd name="connsiteY4" fmla="*/ 2150218 h 2150218"/>
              <a:gd name="connsiteX5" fmla="*/ 0 w 11234664"/>
              <a:gd name="connsiteY5" fmla="*/ 2150218 h 2150218"/>
              <a:gd name="connsiteX6" fmla="*/ 0 w 11234664"/>
              <a:gd name="connsiteY6" fmla="*/ 74943 h 2150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234664" h="2150218">
                <a:moveTo>
                  <a:pt x="0" y="74943"/>
                </a:moveTo>
                <a:cubicBezTo>
                  <a:pt x="0" y="33553"/>
                  <a:pt x="33553" y="0"/>
                  <a:pt x="74943" y="0"/>
                </a:cubicBezTo>
                <a:lnTo>
                  <a:pt x="11159721" y="0"/>
                </a:lnTo>
                <a:cubicBezTo>
                  <a:pt x="11201111" y="0"/>
                  <a:pt x="11234664" y="33553"/>
                  <a:pt x="11234664" y="74943"/>
                </a:cubicBezTo>
                <a:lnTo>
                  <a:pt x="11234664" y="2150218"/>
                </a:lnTo>
                <a:lnTo>
                  <a:pt x="0" y="2150218"/>
                </a:lnTo>
                <a:lnTo>
                  <a:pt x="0" y="74943"/>
                </a:lnTo>
                <a:close/>
              </a:path>
            </a:pathLst>
          </a:custGeom>
          <a:solidFill>
            <a:srgbClr val="091F35"/>
          </a:solidFill>
          <a:ln>
            <a:noFill/>
          </a:ln>
          <a:effectLst>
            <a:innerShdw blurRad="381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err="1">
              <a:solidFill>
                <a:schemeClr val="tx2"/>
              </a:solidFill>
              <a:latin typeface="Microsoft Sans Serif"/>
              <a:cs typeface="Microsoft Sans Serif" panose="020B0604020202020204" pitchFamily="34" charset="0"/>
            </a:endParaRPr>
          </a:p>
        </p:txBody>
      </p:sp>
      <p:grpSp>
        <p:nvGrpSpPr>
          <p:cNvPr id="27" name="Group 26">
            <a:extLst>
              <a:ext uri="{FF2B5EF4-FFF2-40B4-BE49-F238E27FC236}">
                <a16:creationId xmlns:a16="http://schemas.microsoft.com/office/drawing/2014/main" id="{AF8A1825-57A9-4763-8F8E-CD3B0E1F4DB2}"/>
              </a:ext>
            </a:extLst>
          </p:cNvPr>
          <p:cNvGrpSpPr/>
          <p:nvPr userDrawn="1"/>
        </p:nvGrpSpPr>
        <p:grpSpPr>
          <a:xfrm>
            <a:off x="1710812" y="5691942"/>
            <a:ext cx="775494" cy="138016"/>
            <a:chOff x="1631429" y="2378044"/>
            <a:chExt cx="937502" cy="166848"/>
          </a:xfrm>
          <a:solidFill>
            <a:schemeClr val="bg1"/>
          </a:solidFill>
        </p:grpSpPr>
        <p:sp>
          <p:nvSpPr>
            <p:cNvPr id="28" name="Freeform 12">
              <a:extLst>
                <a:ext uri="{FF2B5EF4-FFF2-40B4-BE49-F238E27FC236}">
                  <a16:creationId xmlns:a16="http://schemas.microsoft.com/office/drawing/2014/main" id="{78287F34-1CA2-4812-B051-63F526F54C29}"/>
                </a:ext>
              </a:extLst>
            </p:cNvPr>
            <p:cNvSpPr>
              <a:spLocks noChangeAspect="1"/>
            </p:cNvSpPr>
            <p:nvPr/>
          </p:nvSpPr>
          <p:spPr bwMode="gray">
            <a:xfrm>
              <a:off x="1815836" y="2378661"/>
              <a:ext cx="204261" cy="165982"/>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29" name="Group 5">
              <a:extLst>
                <a:ext uri="{FF2B5EF4-FFF2-40B4-BE49-F238E27FC236}">
                  <a16:creationId xmlns:a16="http://schemas.microsoft.com/office/drawing/2014/main" id="{6CE44B63-8B7B-4E23-ACEC-5E64570BE446}"/>
                </a:ext>
              </a:extLst>
            </p:cNvPr>
            <p:cNvGrpSpPr>
              <a:grpSpLocks noChangeAspect="1"/>
            </p:cNvGrpSpPr>
            <p:nvPr/>
          </p:nvGrpSpPr>
          <p:grpSpPr bwMode="gray">
            <a:xfrm>
              <a:off x="2127148" y="2378659"/>
              <a:ext cx="166513" cy="164554"/>
              <a:chOff x="3331" y="1656"/>
              <a:chExt cx="1020" cy="1008"/>
            </a:xfrm>
            <a:grpFill/>
          </p:grpSpPr>
          <p:sp>
            <p:nvSpPr>
              <p:cNvPr id="35" name="Freeform 6">
                <a:extLst>
                  <a:ext uri="{FF2B5EF4-FFF2-40B4-BE49-F238E27FC236}">
                    <a16:creationId xmlns:a16="http://schemas.microsoft.com/office/drawing/2014/main" id="{C3B6196A-AB4B-4E60-BCCD-B56B7B638808}"/>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sp>
            <p:nvSpPr>
              <p:cNvPr id="36" name="Freeform 7">
                <a:extLst>
                  <a:ext uri="{FF2B5EF4-FFF2-40B4-BE49-F238E27FC236}">
                    <a16:creationId xmlns:a16="http://schemas.microsoft.com/office/drawing/2014/main" id="{B8FF8FCB-503B-4536-BFE8-B286C70EE9F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sp>
          <p:nvSpPr>
            <p:cNvPr id="30" name="Freeform 5">
              <a:extLst>
                <a:ext uri="{FF2B5EF4-FFF2-40B4-BE49-F238E27FC236}">
                  <a16:creationId xmlns:a16="http://schemas.microsoft.com/office/drawing/2014/main" id="{8D5E19F8-8DB8-4DBD-A90B-5EA568971ABD}"/>
                </a:ext>
              </a:extLst>
            </p:cNvPr>
            <p:cNvSpPr>
              <a:spLocks/>
            </p:cNvSpPr>
            <p:nvPr/>
          </p:nvSpPr>
          <p:spPr bwMode="gray">
            <a:xfrm>
              <a:off x="1631429" y="2378044"/>
              <a:ext cx="77357" cy="166848"/>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Microsoft Sans Serif" panose="020B0604020202020204" pitchFamily="34" charset="0"/>
                <a:ea typeface="+mn-ea"/>
                <a:cs typeface="+mn-cs"/>
              </a:endParaRPr>
            </a:p>
          </p:txBody>
        </p:sp>
        <p:grpSp>
          <p:nvGrpSpPr>
            <p:cNvPr id="31" name="Group 4">
              <a:extLst>
                <a:ext uri="{FF2B5EF4-FFF2-40B4-BE49-F238E27FC236}">
                  <a16:creationId xmlns:a16="http://schemas.microsoft.com/office/drawing/2014/main" id="{18A7F4A7-B62F-4D17-A607-A137E64EAB02}"/>
                </a:ext>
              </a:extLst>
            </p:cNvPr>
            <p:cNvGrpSpPr>
              <a:grpSpLocks noChangeAspect="1"/>
            </p:cNvGrpSpPr>
            <p:nvPr userDrawn="1"/>
          </p:nvGrpSpPr>
          <p:grpSpPr bwMode="auto">
            <a:xfrm>
              <a:off x="2404478" y="2378640"/>
              <a:ext cx="164453" cy="164592"/>
              <a:chOff x="2653" y="972"/>
              <a:chExt cx="2372" cy="2374"/>
            </a:xfrm>
            <a:grpFill/>
          </p:grpSpPr>
          <p:sp>
            <p:nvSpPr>
              <p:cNvPr id="32" name="Freeform 5">
                <a:extLst>
                  <a:ext uri="{FF2B5EF4-FFF2-40B4-BE49-F238E27FC236}">
                    <a16:creationId xmlns:a16="http://schemas.microsoft.com/office/drawing/2014/main" id="{9A5AE989-E7DE-43CD-841D-162E769E3099}"/>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6">
                <a:extLst>
                  <a:ext uri="{FF2B5EF4-FFF2-40B4-BE49-F238E27FC236}">
                    <a16:creationId xmlns:a16="http://schemas.microsoft.com/office/drawing/2014/main" id="{16F86636-4213-48A8-9DEF-E20CAE35D26C}"/>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Oval 7">
                <a:extLst>
                  <a:ext uri="{FF2B5EF4-FFF2-40B4-BE49-F238E27FC236}">
                    <a16:creationId xmlns:a16="http://schemas.microsoft.com/office/drawing/2014/main" id="{2A59154D-F041-4BBD-B76D-9F78B8C62464}"/>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38" name="TextBox 37">
            <a:extLst>
              <a:ext uri="{FF2B5EF4-FFF2-40B4-BE49-F238E27FC236}">
                <a16:creationId xmlns:a16="http://schemas.microsoft.com/office/drawing/2014/main" id="{5A83A160-D46F-4734-801C-1A888641CFE8}"/>
              </a:ext>
            </a:extLst>
          </p:cNvPr>
          <p:cNvSpPr txBox="1"/>
          <p:nvPr userDrawn="1"/>
        </p:nvSpPr>
        <p:spPr bwMode="gray">
          <a:xfrm>
            <a:off x="847768" y="5687930"/>
            <a:ext cx="3127218" cy="616131"/>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Follow us on: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For more information, visit us at:</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1050" b="0" i="0" u="none" strike="noStrike" kern="1200" cap="none" spc="0" normalizeH="0" baseline="0" noProof="0" dirty="0">
                <a:ln>
                  <a:noFill/>
                </a:ln>
                <a:solidFill>
                  <a:schemeClr val="bg1"/>
                </a:solidFill>
                <a:effectLst/>
                <a:uLnTx/>
                <a:uFillTx/>
                <a:latin typeface="+mn-lt"/>
                <a:ea typeface="+mn-ea"/>
                <a:cs typeface="+mn-cs"/>
              </a:rPr>
              <a:t>www.qualcomm.com &amp; www.qualcomm.com/blog</a:t>
            </a:r>
          </a:p>
        </p:txBody>
      </p:sp>
      <p:sp>
        <p:nvSpPr>
          <p:cNvPr id="39" name="TextBox 38">
            <a:extLst>
              <a:ext uri="{FF2B5EF4-FFF2-40B4-BE49-F238E27FC236}">
                <a16:creationId xmlns:a16="http://schemas.microsoft.com/office/drawing/2014/main" id="{9E645FF0-4207-4C90-8CE9-2E601D81A337}"/>
              </a:ext>
            </a:extLst>
          </p:cNvPr>
          <p:cNvSpPr txBox="1"/>
          <p:nvPr userDrawn="1"/>
        </p:nvSpPr>
        <p:spPr bwMode="gray">
          <a:xfrm>
            <a:off x="4334172" y="5253814"/>
            <a:ext cx="7006928" cy="1487554"/>
          </a:xfrm>
          <a:prstGeom prst="rect">
            <a:avLst/>
          </a:prstGeom>
          <a:noFill/>
        </p:spPr>
        <p:txBody>
          <a:bodyPr wrap="square" lIns="0" tIns="0" rIns="0" bIns="0" numCol="2" spcCol="118872" rtlCol="0">
            <a:no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Nothing in these materials is an offer to sell any of the components</a:t>
            </a:r>
            <a:br>
              <a:rPr kumimoji="0" lang="en-US" sz="800" b="0" i="0" u="none" strike="noStrike" kern="1200" cap="none" spc="0" normalizeH="0" baseline="0" noProof="0">
                <a:ln>
                  <a:noFill/>
                </a:ln>
                <a:solidFill>
                  <a:schemeClr val="bg1"/>
                </a:solidFill>
                <a:effectLst/>
                <a:uLnTx/>
                <a:uFillTx/>
                <a:latin typeface="+mn-lt"/>
                <a:ea typeface="+mn-ea"/>
                <a:cs typeface="+mn-cs"/>
              </a:rPr>
            </a:br>
            <a:r>
              <a:rPr kumimoji="0" lang="en-US" sz="800" b="0" i="0" u="none" strike="noStrike" kern="1200" cap="none" spc="0" normalizeH="0" baseline="0" noProof="0">
                <a:ln>
                  <a:noFill/>
                </a:ln>
                <a:solidFill>
                  <a:schemeClr val="bg1"/>
                </a:solidFill>
                <a:effectLst/>
                <a:uLnTx/>
                <a:uFillTx/>
                <a:latin typeface="+mn-lt"/>
                <a:ea typeface="+mn-ea"/>
                <a:cs typeface="+mn-cs"/>
              </a:rPr>
              <a:t>or devices referenced herein.</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©2018-2022 Qualcomm Technologies, Inc. and/or its affiliated companies. All Rights Reserved.</a:t>
            </a:r>
          </a:p>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800" b="0" i="0" u="none" strike="noStrike" kern="1200" cap="none" spc="0" normalizeH="0" baseline="0" noProof="0">
                <a:ln>
                  <a:noFill/>
                </a:ln>
                <a:solidFill>
                  <a:schemeClr val="bg1"/>
                </a:solidFill>
                <a:effectLst/>
                <a:uLnTx/>
                <a:uFillTx/>
                <a:latin typeface="+mn-lt"/>
                <a:ea typeface="+mn-ea"/>
                <a:cs typeface="+mn-cs"/>
              </a:rPr>
              <a:t>Qualcomm and Snapdragon are trademarks or registered trademarks of Qualcomm Incorporated. Other products and brand names may be trademarks or registered trademarks of their respective owners.</a:t>
            </a: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endParaRPr kumimoji="0" lang="en-US" sz="800" b="0" i="0" u="none" strike="noStrike" kern="1200" cap="none" spc="0" normalizeH="0" baseline="0" noProof="0">
              <a:ln>
                <a:noFill/>
              </a:ln>
              <a:solidFill>
                <a:schemeClr val="bg1"/>
              </a:solidFill>
              <a:effectLst/>
              <a:uLnTx/>
              <a:uFillTx/>
              <a:latin typeface="+mn-lt"/>
              <a:ea typeface="+mn-ea"/>
              <a:cs typeface="+mn-cs"/>
            </a:endParaRPr>
          </a:p>
          <a:p>
            <a:pPr>
              <a:lnSpc>
                <a:spcPct val="114000"/>
              </a:lnSpc>
              <a:spcAft>
                <a:spcPts val="300"/>
              </a:spcAft>
              <a:defRPr/>
            </a:pPr>
            <a:r>
              <a:rPr kumimoji="0" lang="en-US" sz="800" b="0" i="0" u="none" strike="noStrike" kern="1200" cap="none" spc="0" normalizeH="0" baseline="0" noProof="0">
                <a:ln>
                  <a:noFill/>
                </a:ln>
                <a:solidFill>
                  <a:schemeClr val="bg1"/>
                </a:solidFill>
                <a:effectLst/>
                <a:uLnTx/>
                <a:uFillTx/>
                <a:latin typeface="+mn-lt"/>
                <a:ea typeface="+mn-ea"/>
                <a:cs typeface="+mn-cs"/>
              </a:rPr>
              <a:t>References in this presentation to “Qualcomm” may mean Qualcomm Incorporated, Qualcomm Technologies, Inc., and/or other subsidiaries or business units within 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a:t>
            </a:r>
          </a:p>
        </p:txBody>
      </p:sp>
      <p:pic>
        <p:nvPicPr>
          <p:cNvPr id="18" name="Picture 17">
            <a:extLst>
              <a:ext uri="{FF2B5EF4-FFF2-40B4-BE49-F238E27FC236}">
                <a16:creationId xmlns:a16="http://schemas.microsoft.com/office/drawing/2014/main" id="{DCDAAA0B-568F-4031-BE75-E86300A30E42}"/>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7699" y="4983160"/>
            <a:ext cx="2279651" cy="744540"/>
          </a:xfrm>
          <a:prstGeom prst="rect">
            <a:avLst/>
          </a:prstGeom>
        </p:spPr>
      </p:pic>
      <p:sp>
        <p:nvSpPr>
          <p:cNvPr id="17" name="TextBox 16">
            <a:extLst>
              <a:ext uri="{FF2B5EF4-FFF2-40B4-BE49-F238E27FC236}">
                <a16:creationId xmlns:a16="http://schemas.microsoft.com/office/drawing/2014/main" id="{88F96979-71AD-F74C-9C4A-10AFBEB8E8A6}"/>
              </a:ext>
            </a:extLst>
          </p:cNvPr>
          <p:cNvSpPr txBox="1"/>
          <p:nvPr userDrawn="1"/>
        </p:nvSpPr>
        <p:spPr bwMode="gray">
          <a:xfrm>
            <a:off x="465622" y="2536613"/>
            <a:ext cx="8725779" cy="160659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12000" b="0" i="0" u="none" strike="noStrike" kern="1200" cap="none" spc="-300" normalizeH="0" noProof="0" dirty="0">
                <a:ln>
                  <a:noFill/>
                </a:ln>
                <a:solidFill>
                  <a:schemeClr val="accent6">
                    <a:lumMod val="50000"/>
                  </a:schemeClr>
                </a:solidFill>
                <a:effectLst>
                  <a:innerShdw blurRad="25400" dist="12700" dir="13500000">
                    <a:prstClr val="black">
                      <a:alpha val="50000"/>
                    </a:prstClr>
                  </a:innerShdw>
                </a:effectLst>
                <a:uLnTx/>
                <a:uFillTx/>
              </a:rPr>
              <a:t>T</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h</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a</a:t>
            </a:r>
            <a:r>
              <a:rPr kumimoji="0" lang="en-US" sz="12000" b="0" i="0" u="none" strike="noStrike" kern="1200" cap="none" spc="-450" normalizeH="0" noProof="0" dirty="0">
                <a:ln>
                  <a:noFill/>
                </a:ln>
                <a:solidFill>
                  <a:schemeClr val="accent6">
                    <a:lumMod val="50000"/>
                  </a:schemeClr>
                </a:solidFill>
                <a:effectLst>
                  <a:innerShdw blurRad="25400" dist="12700" dir="13500000">
                    <a:prstClr val="black">
                      <a:alpha val="50000"/>
                    </a:prstClr>
                  </a:innerShdw>
                </a:effectLst>
                <a:uLnTx/>
                <a:uFillTx/>
              </a:rPr>
              <a:t>n</a:t>
            </a:r>
            <a:r>
              <a:rPr kumimoji="0" lang="en-US" sz="12000" b="0" i="0" u="none" strike="noStrike" kern="1200" cap="none" spc="-600" normalizeH="0" noProof="0" dirty="0">
                <a:ln>
                  <a:noFill/>
                </a:ln>
                <a:solidFill>
                  <a:schemeClr val="accent6">
                    <a:lumMod val="50000"/>
                  </a:schemeClr>
                </a:solidFill>
                <a:effectLst>
                  <a:innerShdw blurRad="25400" dist="12700" dir="13500000">
                    <a:prstClr val="black">
                      <a:alpha val="50000"/>
                    </a:prstClr>
                  </a:innerShdw>
                </a:effectLst>
                <a:uLnTx/>
                <a:uFillTx/>
              </a:rPr>
              <a:t>k </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y</a:t>
            </a:r>
            <a:r>
              <a:rPr kumimoji="0" lang="en-US" sz="12000" b="0" i="0" u="none" strike="noStrike" kern="1200" cap="none" normalizeH="0" baseline="0" noProof="0" dirty="0">
                <a:ln>
                  <a:noFill/>
                </a:ln>
                <a:solidFill>
                  <a:schemeClr val="accent6">
                    <a:lumMod val="50000"/>
                  </a:schemeClr>
                </a:solidFill>
                <a:effectLst>
                  <a:innerShdw blurRad="25400" dist="12700" dir="13500000">
                    <a:prstClr val="black">
                      <a:alpha val="50000"/>
                    </a:prstClr>
                  </a:innerShdw>
                </a:effectLst>
                <a:uLnTx/>
                <a:uFillTx/>
              </a:rPr>
              <a:t>o</a:t>
            </a:r>
            <a:r>
              <a:rPr kumimoji="0" lang="en-US" sz="12000" b="0" i="0" u="none" strike="noStrike" kern="1200" cap="none" spc="-300" normalizeH="0" baseline="0" noProof="0" dirty="0">
                <a:ln>
                  <a:noFill/>
                </a:ln>
                <a:solidFill>
                  <a:schemeClr val="accent6">
                    <a:lumMod val="50000"/>
                  </a:schemeClr>
                </a:solidFill>
                <a:effectLst>
                  <a:innerShdw blurRad="25400" dist="12700" dir="13500000">
                    <a:prstClr val="black">
                      <a:alpha val="50000"/>
                    </a:prstClr>
                  </a:innerShdw>
                </a:effectLst>
                <a:uLnTx/>
                <a:uFillTx/>
              </a:rPr>
              <a:t>u</a:t>
            </a:r>
          </a:p>
        </p:txBody>
      </p:sp>
    </p:spTree>
    <p:extLst>
      <p:ext uri="{BB962C8B-B14F-4D97-AF65-F5344CB8AC3E}">
        <p14:creationId xmlns:p14="http://schemas.microsoft.com/office/powerpoint/2010/main" val="417013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5.xml><?xml version="1.0" encoding="utf-8"?>
<p:sldLayout xmlns:a="http://schemas.openxmlformats.org/drawingml/2006/main" xmlns:r="http://schemas.openxmlformats.org/officeDocument/2006/relationships" xmlns:p="http://schemas.openxmlformats.org/presentationml/2006/main" showMasterSp="0" preserve="1" userDrawn="1">
  <p:cSld name="Title_Dark Blue">
    <p:bg>
      <p:bgPr>
        <a:solidFill>
          <a:schemeClr val="accent2"/>
        </a:solidFill>
        <a:effectLst/>
      </p:bgPr>
    </p:bg>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F85A682B-163D-4AA4-9385-052F4D99BE2E}"/>
              </a:ext>
            </a:extLst>
          </p:cNvPr>
          <p:cNvSpPr>
            <a:spLocks noChangeAspect="1" noEditPoints="1"/>
          </p:cNvSpPr>
          <p:nvPr userDrawn="1"/>
        </p:nvSpPr>
        <p:spPr bwMode="black">
          <a:xfrm>
            <a:off x="515937" y="460180"/>
            <a:ext cx="1817861" cy="33319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16" name="Title 2">
            <a:extLst>
              <a:ext uri="{FF2B5EF4-FFF2-40B4-BE49-F238E27FC236}">
                <a16:creationId xmlns:a16="http://schemas.microsoft.com/office/drawing/2014/main" id="{62C0E76A-32B9-4D4D-B734-7A849718BDEC}"/>
              </a:ext>
            </a:extLst>
          </p:cNvPr>
          <p:cNvSpPr>
            <a:spLocks noGrp="1"/>
          </p:cNvSpPr>
          <p:nvPr>
            <p:ph type="title" hasCustomPrompt="1"/>
          </p:nvPr>
        </p:nvSpPr>
        <p:spPr bwMode="gray">
          <a:xfrm>
            <a:off x="515938" y="1586753"/>
            <a:ext cx="5185615" cy="2202610"/>
          </a:xfrm>
        </p:spPr>
        <p:txBody>
          <a:bodyPr wrap="square" anchor="b">
            <a:noAutofit/>
          </a:bodyPr>
          <a:lstStyle>
            <a:lvl1pPr marL="0" algn="l" defTabSz="914400" rtl="0" eaLnBrk="1" latinLnBrk="0" hangingPunct="1">
              <a:lnSpc>
                <a:spcPct val="80000"/>
              </a:lnSpc>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a:solidFill>
                  <a:srgbClr val="FFFFFE"/>
                </a:solidFill>
                <a:ea typeface="Alfabet" pitchFamily="2" charset="0"/>
                <a:cs typeface="Microsoft Sans Serif" panose="020B0604020202020204" pitchFamily="34" charset="0"/>
              </a:rPr>
              <a:t>Presentation </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title goes here</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4 lines</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maximum</a:t>
            </a:r>
            <a:endParaRPr lang="en-US"/>
          </a:p>
        </p:txBody>
      </p:sp>
      <p:sp>
        <p:nvSpPr>
          <p:cNvPr id="12" name="Text Placeholder 22">
            <a:extLst>
              <a:ext uri="{FF2B5EF4-FFF2-40B4-BE49-F238E27FC236}">
                <a16:creationId xmlns:a16="http://schemas.microsoft.com/office/drawing/2014/main" id="{44604CD0-227D-BEAE-79E8-1BAFEC1EA9E4}"/>
              </a:ext>
            </a:extLst>
          </p:cNvPr>
          <p:cNvSpPr>
            <a:spLocks noGrp="1"/>
          </p:cNvSpPr>
          <p:nvPr>
            <p:ph type="body" sz="quarter" idx="13" hasCustomPrompt="1"/>
          </p:nvPr>
        </p:nvSpPr>
        <p:spPr>
          <a:xfrm>
            <a:off x="515939" y="4625412"/>
            <a:ext cx="5185614" cy="263149"/>
          </a:xfrm>
        </p:spPr>
        <p:txBody>
          <a:bodyPr wrap="square" anchor="t">
            <a:noAutofit/>
          </a:bodyPr>
          <a:lstStyle>
            <a:lvl1pPr marL="0" indent="0">
              <a:buNone/>
              <a:defRPr sz="1600" spc="0">
                <a:solidFill>
                  <a:schemeClr val="tx1"/>
                </a:solidFill>
              </a:defRPr>
            </a:lvl1pPr>
          </a:lstStyle>
          <a:p>
            <a:pPr lvl="0"/>
            <a:r>
              <a:rPr lang="en-US"/>
              <a:t>Date</a:t>
            </a:r>
          </a:p>
        </p:txBody>
      </p:sp>
      <p:pic>
        <p:nvPicPr>
          <p:cNvPr id="8" name="Picture 2">
            <a:extLst>
              <a:ext uri="{FF2B5EF4-FFF2-40B4-BE49-F238E27FC236}">
                <a16:creationId xmlns:a16="http://schemas.microsoft.com/office/drawing/2014/main" id="{6601EB22-A8D1-0743-7BB0-822BDDB5C9C7}"/>
              </a:ext>
            </a:extLst>
          </p:cNvPr>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r="83264"/>
          <a:stretch/>
        </p:blipFill>
        <p:spPr bwMode="auto">
          <a:xfrm>
            <a:off x="10296108" y="4802188"/>
            <a:ext cx="938292" cy="1029289"/>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7">
            <a:extLst>
              <a:ext uri="{FF2B5EF4-FFF2-40B4-BE49-F238E27FC236}">
                <a16:creationId xmlns:a16="http://schemas.microsoft.com/office/drawing/2014/main" id="{A0B80601-89FF-5E35-853D-D75C06D14573}"/>
              </a:ext>
            </a:extLst>
          </p:cNvPr>
          <p:cNvSpPr>
            <a:spLocks noGrp="1"/>
          </p:cNvSpPr>
          <p:nvPr>
            <p:ph type="body" sz="quarter" idx="10" hasCustomPrompt="1"/>
          </p:nvPr>
        </p:nvSpPr>
        <p:spPr bwMode="gray">
          <a:xfrm>
            <a:off x="515937" y="4080516"/>
            <a:ext cx="5186783" cy="450485"/>
          </a:xfrm>
          <a:prstGeom prst="rect">
            <a:avLst/>
          </a:prstGeom>
        </p:spPr>
        <p:txBody>
          <a:bodyPr>
            <a:noAutofit/>
          </a:bodyPr>
          <a:lstStyle>
            <a:lvl1pPr marL="0" indent="0" algn="l" defTabSz="914400" rtl="0" eaLnBrk="1" latinLnBrk="0" hangingPunct="1">
              <a:lnSpc>
                <a:spcPct val="96000"/>
              </a:lnSpc>
              <a:spcBef>
                <a:spcPts val="0"/>
              </a:spcBef>
              <a:spcAft>
                <a:spcPts val="600"/>
              </a:spcAft>
              <a:buFont typeface="Microsoft Sans Serif" panose="020B0604020202020204" pitchFamily="34" charset="0"/>
              <a:buChar char="​"/>
              <a:defRPr lang="en-US" sz="2800" kern="1200" spc="-50" baseline="0" dirty="0">
                <a:solidFill>
                  <a:schemeClr val="tx1"/>
                </a:solidFill>
                <a:latin typeface="+mj-lt"/>
                <a:ea typeface="Alfabet" pitchFamily="2" charset="0"/>
                <a:cs typeface="Microsoft Sans Serif" panose="020B0604020202020204" pitchFamily="34" charset="0"/>
              </a:defRPr>
            </a:lvl1pPr>
            <a:lvl2pPr marL="0" indent="0" algn="l" defTabSz="914400" rtl="0" eaLnBrk="1" latinLnBrk="0" hangingPunct="1">
              <a:lnSpc>
                <a:spcPct val="96000"/>
              </a:lnSpc>
              <a:spcBef>
                <a:spcPts val="0"/>
              </a:spcBef>
              <a:buFont typeface="Microsoft Sans Serif" panose="020B0604020202020204" pitchFamily="34" charset="0"/>
              <a:buNone/>
              <a:defRPr lang="en-US" sz="2000" kern="1200" dirty="0">
                <a:solidFill>
                  <a:schemeClr val="tx1"/>
                </a:solidFill>
                <a:latin typeface="Aptos" panose="020B0004020202020204" pitchFamily="34" charset="0"/>
                <a:ea typeface="Alfabet" pitchFamily="2" charset="0"/>
                <a:cs typeface="Microsoft Sans Serif" panose="020B0604020202020204" pitchFamily="34" charset="0"/>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a:t>Speaker name</a:t>
            </a:r>
          </a:p>
        </p:txBody>
      </p:sp>
      <p:pic>
        <p:nvPicPr>
          <p:cNvPr id="4" name="Graphic 3">
            <a:extLst>
              <a:ext uri="{FF2B5EF4-FFF2-40B4-BE49-F238E27FC236}">
                <a16:creationId xmlns:a16="http://schemas.microsoft.com/office/drawing/2014/main" id="{88F55260-1104-D127-40D5-A045F821B721}"/>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 t="32310" r="22445" b="38"/>
          <a:stretch/>
        </p:blipFill>
        <p:spPr>
          <a:xfrm rot="9900000" flipH="1">
            <a:off x="4889643" y="240133"/>
            <a:ext cx="8392749" cy="7320983"/>
          </a:xfrm>
          <a:custGeom>
            <a:avLst/>
            <a:gdLst>
              <a:gd name="connsiteX0" fmla="*/ 8392749 w 8392749"/>
              <a:gd name="connsiteY0" fmla="*/ 7320983 h 7320983"/>
              <a:gd name="connsiteX1" fmla="*/ 6431098 w 8392749"/>
              <a:gd name="connsiteY1" fmla="*/ 0 h 7320983"/>
              <a:gd name="connsiteX2" fmla="*/ 0 w 8392749"/>
              <a:gd name="connsiteY2" fmla="*/ 1723207 h 7320983"/>
              <a:gd name="connsiteX3" fmla="*/ 0 w 8392749"/>
              <a:gd name="connsiteY3" fmla="*/ 7320983 h 7320983"/>
            </a:gdLst>
            <a:ahLst/>
            <a:cxnLst>
              <a:cxn ang="0">
                <a:pos x="connsiteX0" y="connsiteY0"/>
              </a:cxn>
              <a:cxn ang="0">
                <a:pos x="connsiteX1" y="connsiteY1"/>
              </a:cxn>
              <a:cxn ang="0">
                <a:pos x="connsiteX2" y="connsiteY2"/>
              </a:cxn>
              <a:cxn ang="0">
                <a:pos x="connsiteX3" y="connsiteY3"/>
              </a:cxn>
            </a:cxnLst>
            <a:rect l="l" t="t" r="r" b="b"/>
            <a:pathLst>
              <a:path w="8392749" h="7320983">
                <a:moveTo>
                  <a:pt x="8392749" y="7320983"/>
                </a:moveTo>
                <a:lnTo>
                  <a:pt x="6431098" y="0"/>
                </a:lnTo>
                <a:lnTo>
                  <a:pt x="0" y="1723207"/>
                </a:lnTo>
                <a:lnTo>
                  <a:pt x="0" y="7320983"/>
                </a:lnTo>
                <a:close/>
              </a:path>
            </a:pathLst>
          </a:custGeom>
        </p:spPr>
      </p:pic>
    </p:spTree>
    <p:extLst>
      <p:ext uri="{BB962C8B-B14F-4D97-AF65-F5344CB8AC3E}">
        <p14:creationId xmlns:p14="http://schemas.microsoft.com/office/powerpoint/2010/main" val="2618777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6">
          <p15:clr>
            <a:srgbClr val="FBAE40"/>
          </p15:clr>
        </p15:guide>
        <p15:guide id="3" orient="horz" pos="2387">
          <p15:clr>
            <a:srgbClr val="FBAE40"/>
          </p15:clr>
        </p15:guide>
        <p15:guide id="4" orient="horz" pos="2568">
          <p15:clr>
            <a:srgbClr val="FBAE40"/>
          </p15:clr>
        </p15:guide>
        <p15:guide id="5" orient="horz" pos="3090">
          <p15:clr>
            <a:srgbClr val="FBAE40"/>
          </p15:clr>
        </p15:guide>
        <p15:guide id="6" pos="3591">
          <p15:clr>
            <a:srgbClr val="FBAE40"/>
          </p15:clr>
        </p15:guide>
      </p15:sldGuideLst>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preserve="1" userDrawn="1">
  <p:cSld name="Title_Qualcomm Blue">
    <p:bg>
      <p:bgPr>
        <a:solidFill>
          <a:schemeClr val="accent1"/>
        </a:solidFill>
        <a:effectLst/>
      </p:bgPr>
    </p:bg>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A4F0D70E-53E2-162C-22F7-51348A82B292}"/>
              </a:ext>
            </a:extLst>
          </p:cNvPr>
          <p:cNvSpPr>
            <a:spLocks noChangeAspect="1" noEditPoints="1"/>
          </p:cNvSpPr>
          <p:nvPr userDrawn="1"/>
        </p:nvSpPr>
        <p:spPr bwMode="black">
          <a:xfrm>
            <a:off x="515937" y="460180"/>
            <a:ext cx="1817861" cy="33319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 name="Title 2">
            <a:extLst>
              <a:ext uri="{FF2B5EF4-FFF2-40B4-BE49-F238E27FC236}">
                <a16:creationId xmlns:a16="http://schemas.microsoft.com/office/drawing/2014/main" id="{A71DD4A2-F6F8-2FEF-E6ED-67E872488C9B}"/>
              </a:ext>
            </a:extLst>
          </p:cNvPr>
          <p:cNvSpPr>
            <a:spLocks noGrp="1"/>
          </p:cNvSpPr>
          <p:nvPr>
            <p:ph type="title" hasCustomPrompt="1"/>
          </p:nvPr>
        </p:nvSpPr>
        <p:spPr bwMode="gray">
          <a:xfrm>
            <a:off x="515938" y="1586753"/>
            <a:ext cx="5185615" cy="2202610"/>
          </a:xfrm>
        </p:spPr>
        <p:txBody>
          <a:bodyPr wrap="square" anchor="b">
            <a:noAutofit/>
          </a:bodyPr>
          <a:lstStyle>
            <a:lvl1pPr marL="0" algn="l" defTabSz="914400" rtl="0" eaLnBrk="1" latinLnBrk="0" hangingPunct="1">
              <a:lnSpc>
                <a:spcPct val="80000"/>
              </a:lnSpc>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a:solidFill>
                  <a:srgbClr val="FFFFFE"/>
                </a:solidFill>
                <a:ea typeface="Alfabet" pitchFamily="2" charset="0"/>
                <a:cs typeface="Microsoft Sans Serif" panose="020B0604020202020204" pitchFamily="34" charset="0"/>
              </a:rPr>
              <a:t>Presentation </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title goes here</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4 lines</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maximum</a:t>
            </a:r>
            <a:endParaRPr lang="en-US"/>
          </a:p>
        </p:txBody>
      </p:sp>
      <p:sp>
        <p:nvSpPr>
          <p:cNvPr id="7" name="Text Placeholder 7">
            <a:extLst>
              <a:ext uri="{FF2B5EF4-FFF2-40B4-BE49-F238E27FC236}">
                <a16:creationId xmlns:a16="http://schemas.microsoft.com/office/drawing/2014/main" id="{CDFA959F-8485-8388-01E9-586AFF83F76F}"/>
              </a:ext>
            </a:extLst>
          </p:cNvPr>
          <p:cNvSpPr>
            <a:spLocks noGrp="1"/>
          </p:cNvSpPr>
          <p:nvPr>
            <p:ph type="body" sz="quarter" idx="10" hasCustomPrompt="1"/>
          </p:nvPr>
        </p:nvSpPr>
        <p:spPr bwMode="gray">
          <a:xfrm>
            <a:off x="515937" y="4080516"/>
            <a:ext cx="5186783" cy="450485"/>
          </a:xfrm>
          <a:prstGeom prst="rect">
            <a:avLst/>
          </a:prstGeom>
        </p:spPr>
        <p:txBody>
          <a:bodyPr>
            <a:noAutofit/>
          </a:bodyPr>
          <a:lstStyle>
            <a:lvl1pPr marL="457200" indent="-457200" algn="l" defTabSz="914400" rtl="0" eaLnBrk="1" latinLnBrk="0" hangingPunct="1">
              <a:lnSpc>
                <a:spcPct val="96000"/>
              </a:lnSpc>
              <a:spcBef>
                <a:spcPts val="0"/>
              </a:spcBef>
              <a:spcAft>
                <a:spcPts val="600"/>
              </a:spcAft>
              <a:buFontTx/>
              <a:buNone/>
              <a:defRPr lang="en-US" sz="2800" kern="1200" spc="-50" baseline="0" dirty="0">
                <a:solidFill>
                  <a:schemeClr val="tx1"/>
                </a:solidFill>
                <a:latin typeface="+mj-lt"/>
                <a:ea typeface="Alfabet" pitchFamily="2" charset="0"/>
                <a:cs typeface="Microsoft Sans Serif" panose="020B0604020202020204" pitchFamily="34" charset="0"/>
              </a:defRPr>
            </a:lvl1pPr>
            <a:lvl2pPr marL="0" indent="0" algn="l" defTabSz="914400" rtl="0" eaLnBrk="1" latinLnBrk="0" hangingPunct="1">
              <a:lnSpc>
                <a:spcPct val="96000"/>
              </a:lnSpc>
              <a:spcBef>
                <a:spcPts val="0"/>
              </a:spcBef>
              <a:buFont typeface="Microsoft Sans Serif" panose="020B0604020202020204" pitchFamily="34" charset="0"/>
              <a:buNone/>
              <a:defRPr lang="en-US" sz="2000" kern="1200" dirty="0">
                <a:solidFill>
                  <a:schemeClr val="tx1"/>
                </a:solidFill>
                <a:latin typeface="Aptos" panose="020B0004020202020204" pitchFamily="34" charset="0"/>
                <a:ea typeface="Alfabet" pitchFamily="2" charset="0"/>
                <a:cs typeface="Microsoft Sans Serif" panose="020B0604020202020204" pitchFamily="34" charset="0"/>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marL="0" lvl="0" indent="0" algn="l" defTabSz="914400" rtl="0" eaLnBrk="1" latinLnBrk="0" hangingPunct="1">
              <a:lnSpc>
                <a:spcPct val="96000"/>
              </a:lnSpc>
              <a:spcBef>
                <a:spcPts val="0"/>
              </a:spcBef>
              <a:spcAft>
                <a:spcPts val="600"/>
              </a:spcAft>
              <a:buClrTx/>
              <a:buFont typeface="Microsoft Sans Serif" panose="020B0604020202020204" pitchFamily="34" charset="0"/>
              <a:buChar char="​"/>
            </a:pPr>
            <a:r>
              <a:rPr lang="en-US"/>
              <a:t>Speaker name</a:t>
            </a:r>
          </a:p>
        </p:txBody>
      </p:sp>
      <p:pic>
        <p:nvPicPr>
          <p:cNvPr id="8" name="Picture 2">
            <a:extLst>
              <a:ext uri="{FF2B5EF4-FFF2-40B4-BE49-F238E27FC236}">
                <a16:creationId xmlns:a16="http://schemas.microsoft.com/office/drawing/2014/main" id="{6601EB22-A8D1-0743-7BB0-822BDDB5C9C7}"/>
              </a:ext>
            </a:extLst>
          </p:cNvPr>
          <p:cNvPicPr>
            <a:picLocks noChangeAspect="1" noChangeArrowheads="1"/>
          </p:cNvPicPr>
          <p:nvPr userDrawn="1"/>
        </p:nvPicPr>
        <p:blipFill rotWithShape="1">
          <a:blip r:embed="rId2" cstate="screen">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r="83264"/>
          <a:stretch/>
        </p:blipFill>
        <p:spPr bwMode="auto">
          <a:xfrm>
            <a:off x="10296108" y="4802188"/>
            <a:ext cx="938292" cy="1029289"/>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22">
            <a:extLst>
              <a:ext uri="{FF2B5EF4-FFF2-40B4-BE49-F238E27FC236}">
                <a16:creationId xmlns:a16="http://schemas.microsoft.com/office/drawing/2014/main" id="{116B21F0-0AEE-75EF-AF6A-33304397AA76}"/>
              </a:ext>
            </a:extLst>
          </p:cNvPr>
          <p:cNvSpPr>
            <a:spLocks noGrp="1"/>
          </p:cNvSpPr>
          <p:nvPr>
            <p:ph type="body" sz="quarter" idx="13" hasCustomPrompt="1"/>
          </p:nvPr>
        </p:nvSpPr>
        <p:spPr>
          <a:xfrm>
            <a:off x="515939" y="4625412"/>
            <a:ext cx="5185614" cy="263149"/>
          </a:xfrm>
        </p:spPr>
        <p:txBody>
          <a:bodyPr wrap="square" anchor="t">
            <a:noAutofit/>
          </a:bodyPr>
          <a:lstStyle>
            <a:lvl1pPr marL="0" indent="0">
              <a:buNone/>
              <a:defRPr sz="1600" spc="0">
                <a:solidFill>
                  <a:schemeClr val="tx1"/>
                </a:solidFill>
              </a:defRPr>
            </a:lvl1pPr>
          </a:lstStyle>
          <a:p>
            <a:pPr lvl="0"/>
            <a:r>
              <a:rPr lang="en-US"/>
              <a:t>Date</a:t>
            </a:r>
          </a:p>
        </p:txBody>
      </p:sp>
      <p:pic>
        <p:nvPicPr>
          <p:cNvPr id="6" name="Graphic 5">
            <a:extLst>
              <a:ext uri="{FF2B5EF4-FFF2-40B4-BE49-F238E27FC236}">
                <a16:creationId xmlns:a16="http://schemas.microsoft.com/office/drawing/2014/main" id="{8DC6381D-0621-EAAA-14AF-6659CFA75A60}"/>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 t="32310" r="22445" b="38"/>
          <a:stretch/>
        </p:blipFill>
        <p:spPr>
          <a:xfrm rot="9900000" flipH="1">
            <a:off x="4889643" y="240133"/>
            <a:ext cx="8392749" cy="7320983"/>
          </a:xfrm>
          <a:custGeom>
            <a:avLst/>
            <a:gdLst>
              <a:gd name="connsiteX0" fmla="*/ 8392749 w 8392749"/>
              <a:gd name="connsiteY0" fmla="*/ 7320983 h 7320983"/>
              <a:gd name="connsiteX1" fmla="*/ 6431098 w 8392749"/>
              <a:gd name="connsiteY1" fmla="*/ 0 h 7320983"/>
              <a:gd name="connsiteX2" fmla="*/ 0 w 8392749"/>
              <a:gd name="connsiteY2" fmla="*/ 1723207 h 7320983"/>
              <a:gd name="connsiteX3" fmla="*/ 0 w 8392749"/>
              <a:gd name="connsiteY3" fmla="*/ 7320983 h 7320983"/>
            </a:gdLst>
            <a:ahLst/>
            <a:cxnLst>
              <a:cxn ang="0">
                <a:pos x="connsiteX0" y="connsiteY0"/>
              </a:cxn>
              <a:cxn ang="0">
                <a:pos x="connsiteX1" y="connsiteY1"/>
              </a:cxn>
              <a:cxn ang="0">
                <a:pos x="connsiteX2" y="connsiteY2"/>
              </a:cxn>
              <a:cxn ang="0">
                <a:pos x="connsiteX3" y="connsiteY3"/>
              </a:cxn>
            </a:cxnLst>
            <a:rect l="l" t="t" r="r" b="b"/>
            <a:pathLst>
              <a:path w="8392749" h="7320983">
                <a:moveTo>
                  <a:pt x="8392749" y="7320983"/>
                </a:moveTo>
                <a:lnTo>
                  <a:pt x="6431098" y="0"/>
                </a:lnTo>
                <a:lnTo>
                  <a:pt x="0" y="1723207"/>
                </a:lnTo>
                <a:lnTo>
                  <a:pt x="0" y="7320983"/>
                </a:lnTo>
                <a:close/>
              </a:path>
            </a:pathLst>
          </a:custGeom>
        </p:spPr>
      </p:pic>
    </p:spTree>
    <p:extLst>
      <p:ext uri="{BB962C8B-B14F-4D97-AF65-F5344CB8AC3E}">
        <p14:creationId xmlns:p14="http://schemas.microsoft.com/office/powerpoint/2010/main" val="116440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6">
          <p15:clr>
            <a:srgbClr val="FBAE40"/>
          </p15:clr>
        </p15:guide>
        <p15:guide id="3" orient="horz" pos="2387">
          <p15:clr>
            <a:srgbClr val="FBAE40"/>
          </p15:clr>
        </p15:guide>
        <p15:guide id="4" orient="horz" pos="2568">
          <p15:clr>
            <a:srgbClr val="FBAE40"/>
          </p15:clr>
        </p15:guide>
        <p15:guide id="5" orient="horz" pos="3090">
          <p15:clr>
            <a:srgbClr val="FBAE40"/>
          </p15:clr>
        </p15:guide>
        <p15:guide id="6" pos="3591">
          <p15:clr>
            <a:srgbClr val="FBAE40"/>
          </p15:clr>
        </p15:guide>
      </p15:sldGuideLst>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preserve="1" userDrawn="1">
  <p:cSld name="Title_Light Grey">
    <p:bg>
      <p:bgPr>
        <a:solidFill>
          <a:srgbClr val="EFF1F5"/>
        </a:solidFill>
        <a:effectLst/>
      </p:bgPr>
    </p:bg>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0C535C80-8733-FA80-BF54-35742A8FF0D6}"/>
              </a:ext>
            </a:extLst>
          </p:cNvPr>
          <p:cNvPicPr>
            <a:picLocks noChangeAspect="1" noChangeArrowheads="1"/>
          </p:cNvPicPr>
          <p:nvPr userDrawn="1"/>
        </p:nvPicPr>
        <p:blipFill rotWithShape="1">
          <a:blip r:embed="rId2">
            <a:extLst>
              <a:ext uri="{96DAC541-7B7A-43D3-8B79-37D633B846F1}">
                <asvg:svgBlip xmlns:asvg="http://schemas.microsoft.com/office/drawing/2016/SVG/main" r:embed="rId3"/>
              </a:ext>
            </a:extLst>
          </a:blip>
          <a:srcRect t="-1567" b="-1567"/>
          <a:stretch/>
        </p:blipFill>
        <p:spPr bwMode="auto">
          <a:xfrm>
            <a:off x="10295650" y="4786296"/>
            <a:ext cx="894630" cy="1062179"/>
          </a:xfrm>
          <a:prstGeom prst="rect">
            <a:avLst/>
          </a:prstGeom>
          <a:noFill/>
        </p:spPr>
      </p:pic>
      <p:sp>
        <p:nvSpPr>
          <p:cNvPr id="4" name="Freeform 5">
            <a:extLst>
              <a:ext uri="{FF2B5EF4-FFF2-40B4-BE49-F238E27FC236}">
                <a16:creationId xmlns:a16="http://schemas.microsoft.com/office/drawing/2014/main" id="{A4F0D70E-53E2-162C-22F7-51348A82B292}"/>
              </a:ext>
            </a:extLst>
          </p:cNvPr>
          <p:cNvSpPr>
            <a:spLocks noChangeAspect="1" noEditPoints="1"/>
          </p:cNvSpPr>
          <p:nvPr userDrawn="1"/>
        </p:nvSpPr>
        <p:spPr bwMode="black">
          <a:xfrm>
            <a:off x="515937" y="460180"/>
            <a:ext cx="1817861" cy="33319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2" name="Title 2">
            <a:extLst>
              <a:ext uri="{FF2B5EF4-FFF2-40B4-BE49-F238E27FC236}">
                <a16:creationId xmlns:a16="http://schemas.microsoft.com/office/drawing/2014/main" id="{A71DD4A2-F6F8-2FEF-E6ED-67E872488C9B}"/>
              </a:ext>
            </a:extLst>
          </p:cNvPr>
          <p:cNvSpPr>
            <a:spLocks noGrp="1"/>
          </p:cNvSpPr>
          <p:nvPr>
            <p:ph type="title" hasCustomPrompt="1"/>
          </p:nvPr>
        </p:nvSpPr>
        <p:spPr bwMode="gray">
          <a:xfrm>
            <a:off x="515938" y="1586753"/>
            <a:ext cx="5185615" cy="2202610"/>
          </a:xfrm>
        </p:spPr>
        <p:txBody>
          <a:bodyPr wrap="square" anchor="b">
            <a:noAutofit/>
          </a:bodyPr>
          <a:lstStyle>
            <a:lvl1pPr marL="0" algn="l" defTabSz="914400" rtl="0" eaLnBrk="1" latinLnBrk="0" hangingPunct="1">
              <a:lnSpc>
                <a:spcPct val="80000"/>
              </a:lnSpc>
              <a:defRPr lang="en-US" sz="4800" kern="1200" spc="0" dirty="0">
                <a:solidFill>
                  <a:schemeClr val="accent1"/>
                </a:solidFill>
                <a:latin typeface="Aptos" panose="020B0004020202020204" pitchFamily="34" charset="0"/>
                <a:ea typeface="Alfabet" pitchFamily="2" charset="0"/>
                <a:cs typeface="Microsoft Sans Serif" panose="020B0604020202020204" pitchFamily="34" charset="0"/>
              </a:defRPr>
            </a:lvl1pPr>
          </a:lstStyle>
          <a:p>
            <a:r>
              <a:rPr lang="en-US" dirty="0"/>
              <a:t>Presentation </a:t>
            </a:r>
            <a:br>
              <a:rPr lang="en-US" dirty="0"/>
            </a:br>
            <a:r>
              <a:rPr lang="en-US" dirty="0"/>
              <a:t>title goes here</a:t>
            </a:r>
            <a:br>
              <a:rPr lang="en-US" dirty="0"/>
            </a:br>
            <a:r>
              <a:rPr lang="en-US" dirty="0"/>
              <a:t>four lines</a:t>
            </a:r>
            <a:br>
              <a:rPr lang="en-US" dirty="0"/>
            </a:br>
            <a:r>
              <a:rPr lang="en-US" dirty="0"/>
              <a:t>maximum</a:t>
            </a:r>
          </a:p>
        </p:txBody>
      </p:sp>
      <p:sp>
        <p:nvSpPr>
          <p:cNvPr id="7" name="Text Placeholder 7">
            <a:extLst>
              <a:ext uri="{FF2B5EF4-FFF2-40B4-BE49-F238E27FC236}">
                <a16:creationId xmlns:a16="http://schemas.microsoft.com/office/drawing/2014/main" id="{CDFA959F-8485-8388-01E9-586AFF83F76F}"/>
              </a:ext>
            </a:extLst>
          </p:cNvPr>
          <p:cNvSpPr>
            <a:spLocks noGrp="1"/>
          </p:cNvSpPr>
          <p:nvPr>
            <p:ph type="body" sz="quarter" idx="10" hasCustomPrompt="1"/>
          </p:nvPr>
        </p:nvSpPr>
        <p:spPr bwMode="gray">
          <a:xfrm>
            <a:off x="515937" y="4080516"/>
            <a:ext cx="5186783" cy="450485"/>
          </a:xfrm>
          <a:prstGeom prst="rect">
            <a:avLst/>
          </a:prstGeom>
        </p:spPr>
        <p:txBody>
          <a:bodyPr>
            <a:noAutofit/>
          </a:bodyPr>
          <a:lstStyle>
            <a:lvl1pPr marL="457200" indent="-457200" algn="l" defTabSz="914400" rtl="0" eaLnBrk="1" latinLnBrk="0" hangingPunct="1">
              <a:lnSpc>
                <a:spcPct val="96000"/>
              </a:lnSpc>
              <a:spcBef>
                <a:spcPts val="0"/>
              </a:spcBef>
              <a:spcAft>
                <a:spcPts val="600"/>
              </a:spcAft>
              <a:buFontTx/>
              <a:buNone/>
              <a:defRPr lang="en-US" sz="2800" kern="1200" spc="-50" baseline="0" dirty="0">
                <a:solidFill>
                  <a:schemeClr val="tx1"/>
                </a:solidFill>
                <a:latin typeface="+mj-lt"/>
                <a:ea typeface="Alfabet" pitchFamily="2" charset="0"/>
                <a:cs typeface="Microsoft Sans Serif" panose="020B0604020202020204" pitchFamily="34" charset="0"/>
              </a:defRPr>
            </a:lvl1pPr>
            <a:lvl2pPr marL="0" indent="0" algn="l" defTabSz="914400" rtl="0" eaLnBrk="1" latinLnBrk="0" hangingPunct="1">
              <a:lnSpc>
                <a:spcPct val="96000"/>
              </a:lnSpc>
              <a:spcBef>
                <a:spcPts val="0"/>
              </a:spcBef>
              <a:buFont typeface="Microsoft Sans Serif" panose="020B0604020202020204" pitchFamily="34" charset="0"/>
              <a:buNone/>
              <a:defRPr lang="en-US" sz="2000" kern="1200" dirty="0">
                <a:solidFill>
                  <a:schemeClr val="tx1"/>
                </a:solidFill>
                <a:latin typeface="Aptos" panose="020B0004020202020204" pitchFamily="34" charset="0"/>
                <a:ea typeface="Alfabet" pitchFamily="2" charset="0"/>
                <a:cs typeface="Microsoft Sans Serif" panose="020B0604020202020204" pitchFamily="34" charset="0"/>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marL="0" lvl="0" indent="0" algn="l" defTabSz="914400" rtl="0" eaLnBrk="1" latinLnBrk="0" hangingPunct="1">
              <a:lnSpc>
                <a:spcPct val="96000"/>
              </a:lnSpc>
              <a:spcBef>
                <a:spcPts val="0"/>
              </a:spcBef>
              <a:spcAft>
                <a:spcPts val="600"/>
              </a:spcAft>
              <a:buClrTx/>
              <a:buFont typeface="Microsoft Sans Serif" panose="020B0604020202020204" pitchFamily="34" charset="0"/>
              <a:buChar char="​"/>
            </a:pPr>
            <a:r>
              <a:rPr lang="en-US"/>
              <a:t>Speaker name</a:t>
            </a:r>
          </a:p>
        </p:txBody>
      </p:sp>
      <p:sp>
        <p:nvSpPr>
          <p:cNvPr id="12" name="Text Placeholder 22">
            <a:extLst>
              <a:ext uri="{FF2B5EF4-FFF2-40B4-BE49-F238E27FC236}">
                <a16:creationId xmlns:a16="http://schemas.microsoft.com/office/drawing/2014/main" id="{116B21F0-0AEE-75EF-AF6A-33304397AA76}"/>
              </a:ext>
            </a:extLst>
          </p:cNvPr>
          <p:cNvSpPr>
            <a:spLocks noGrp="1"/>
          </p:cNvSpPr>
          <p:nvPr>
            <p:ph type="body" sz="quarter" idx="13" hasCustomPrompt="1"/>
          </p:nvPr>
        </p:nvSpPr>
        <p:spPr>
          <a:xfrm>
            <a:off x="515939" y="4625412"/>
            <a:ext cx="5185614" cy="263149"/>
          </a:xfrm>
        </p:spPr>
        <p:txBody>
          <a:bodyPr wrap="square" anchor="t">
            <a:noAutofit/>
          </a:bodyPr>
          <a:lstStyle>
            <a:lvl1pPr marL="0" indent="0">
              <a:buNone/>
              <a:defRPr sz="1600" spc="0">
                <a:solidFill>
                  <a:schemeClr val="tx1"/>
                </a:solidFill>
              </a:defRPr>
            </a:lvl1pPr>
          </a:lstStyle>
          <a:p>
            <a:pPr lvl="0"/>
            <a:r>
              <a:rPr lang="en-US"/>
              <a:t>Date</a:t>
            </a:r>
          </a:p>
        </p:txBody>
      </p:sp>
      <p:pic>
        <p:nvPicPr>
          <p:cNvPr id="3" name="Graphic 2">
            <a:extLst>
              <a:ext uri="{FF2B5EF4-FFF2-40B4-BE49-F238E27FC236}">
                <a16:creationId xmlns:a16="http://schemas.microsoft.com/office/drawing/2014/main" id="{77B56F8D-7058-9B7C-F324-9E505C8B0CD0}"/>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 t="32310" r="22445" b="38"/>
          <a:stretch/>
        </p:blipFill>
        <p:spPr>
          <a:xfrm rot="9900000" flipH="1">
            <a:off x="4889643" y="240133"/>
            <a:ext cx="8392749" cy="7320983"/>
          </a:xfrm>
          <a:custGeom>
            <a:avLst/>
            <a:gdLst>
              <a:gd name="connsiteX0" fmla="*/ 8392749 w 8392749"/>
              <a:gd name="connsiteY0" fmla="*/ 7320983 h 7320983"/>
              <a:gd name="connsiteX1" fmla="*/ 6431098 w 8392749"/>
              <a:gd name="connsiteY1" fmla="*/ 0 h 7320983"/>
              <a:gd name="connsiteX2" fmla="*/ 0 w 8392749"/>
              <a:gd name="connsiteY2" fmla="*/ 1723207 h 7320983"/>
              <a:gd name="connsiteX3" fmla="*/ 0 w 8392749"/>
              <a:gd name="connsiteY3" fmla="*/ 7320983 h 7320983"/>
            </a:gdLst>
            <a:ahLst/>
            <a:cxnLst>
              <a:cxn ang="0">
                <a:pos x="connsiteX0" y="connsiteY0"/>
              </a:cxn>
              <a:cxn ang="0">
                <a:pos x="connsiteX1" y="connsiteY1"/>
              </a:cxn>
              <a:cxn ang="0">
                <a:pos x="connsiteX2" y="connsiteY2"/>
              </a:cxn>
              <a:cxn ang="0">
                <a:pos x="connsiteX3" y="connsiteY3"/>
              </a:cxn>
            </a:cxnLst>
            <a:rect l="l" t="t" r="r" b="b"/>
            <a:pathLst>
              <a:path w="8392749" h="7320983">
                <a:moveTo>
                  <a:pt x="8392749" y="7320983"/>
                </a:moveTo>
                <a:lnTo>
                  <a:pt x="6431098" y="0"/>
                </a:lnTo>
                <a:lnTo>
                  <a:pt x="0" y="1723207"/>
                </a:lnTo>
                <a:lnTo>
                  <a:pt x="0" y="7320983"/>
                </a:lnTo>
                <a:close/>
              </a:path>
            </a:pathLst>
          </a:custGeom>
        </p:spPr>
      </p:pic>
    </p:spTree>
    <p:extLst>
      <p:ext uri="{BB962C8B-B14F-4D97-AF65-F5344CB8AC3E}">
        <p14:creationId xmlns:p14="http://schemas.microsoft.com/office/powerpoint/2010/main" val="39588667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6">
          <p15:clr>
            <a:srgbClr val="FBAE40"/>
          </p15:clr>
        </p15:guide>
        <p15:guide id="3" orient="horz" pos="2387">
          <p15:clr>
            <a:srgbClr val="FBAE40"/>
          </p15:clr>
        </p15:guide>
        <p15:guide id="4" orient="horz" pos="2568">
          <p15:clr>
            <a:srgbClr val="FBAE40"/>
          </p15:clr>
        </p15:guide>
        <p15:guide id="5" orient="horz" pos="3090">
          <p15:clr>
            <a:srgbClr val="FBAE40"/>
          </p15:clr>
        </p15:guide>
        <p15:guide id="6" pos="3591">
          <p15:clr>
            <a:srgbClr val="FBAE4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showMasterSp="0" preserve="1" userDrawn="1">
  <p:cSld name="Full Photo">
    <p:spTree>
      <p:nvGrpSpPr>
        <p:cNvPr id="1" name=""/>
        <p:cNvGrpSpPr/>
        <p:nvPr/>
      </p:nvGrpSpPr>
      <p:grpSpPr>
        <a:xfrm>
          <a:off x="0" y="0"/>
          <a:ext cx="0" cy="0"/>
          <a:chOff x="0" y="0"/>
          <a:chExt cx="0" cy="0"/>
        </a:xfrm>
      </p:grpSpPr>
      <p:sp>
        <p:nvSpPr>
          <p:cNvPr id="44" name="Picture Placeholder 43">
            <a:extLst>
              <a:ext uri="{FF2B5EF4-FFF2-40B4-BE49-F238E27FC236}">
                <a16:creationId xmlns:a16="http://schemas.microsoft.com/office/drawing/2014/main" id="{008FB009-1CAA-4C0D-DFFE-34480291E6D4}"/>
              </a:ext>
            </a:extLst>
          </p:cNvPr>
          <p:cNvSpPr>
            <a:spLocks noGrp="1"/>
          </p:cNvSpPr>
          <p:nvPr>
            <p:ph type="pic" sz="quarter" idx="12" hasCustomPrompt="1"/>
          </p:nvPr>
        </p:nvSpPr>
        <p:spPr>
          <a:xfrm>
            <a:off x="0" y="0"/>
            <a:ext cx="12192000" cy="6858000"/>
          </a:xfrm>
          <a:custGeom>
            <a:avLst/>
            <a:gdLst>
              <a:gd name="connsiteX0" fmla="*/ 1625898 w 12192000"/>
              <a:gd name="connsiteY0" fmla="*/ 586917 h 6858000"/>
              <a:gd name="connsiteX1" fmla="*/ 1684416 w 12192000"/>
              <a:gd name="connsiteY1" fmla="*/ 647861 h 6858000"/>
              <a:gd name="connsiteX2" fmla="*/ 1625898 w 12192000"/>
              <a:gd name="connsiteY2" fmla="*/ 708580 h 6858000"/>
              <a:gd name="connsiteX3" fmla="*/ 1567381 w 12192000"/>
              <a:gd name="connsiteY3" fmla="*/ 647861 h 6858000"/>
              <a:gd name="connsiteX4" fmla="*/ 1625898 w 12192000"/>
              <a:gd name="connsiteY4" fmla="*/ 586917 h 6858000"/>
              <a:gd name="connsiteX5" fmla="*/ 1144317 w 12192000"/>
              <a:gd name="connsiteY5" fmla="*/ 586917 h 6858000"/>
              <a:gd name="connsiteX6" fmla="*/ 1202834 w 12192000"/>
              <a:gd name="connsiteY6" fmla="*/ 647861 h 6858000"/>
              <a:gd name="connsiteX7" fmla="*/ 1144317 w 12192000"/>
              <a:gd name="connsiteY7" fmla="*/ 709029 h 6858000"/>
              <a:gd name="connsiteX8" fmla="*/ 1085799 w 12192000"/>
              <a:gd name="connsiteY8" fmla="*/ 647861 h 6858000"/>
              <a:gd name="connsiteX9" fmla="*/ 1144317 w 12192000"/>
              <a:gd name="connsiteY9" fmla="*/ 586917 h 6858000"/>
              <a:gd name="connsiteX10" fmla="*/ 1801451 w 12192000"/>
              <a:gd name="connsiteY10" fmla="*/ 554101 h 6858000"/>
              <a:gd name="connsiteX11" fmla="*/ 1790979 w 12192000"/>
              <a:gd name="connsiteY11" fmla="*/ 561469 h 6858000"/>
              <a:gd name="connsiteX12" fmla="*/ 1724489 w 12192000"/>
              <a:gd name="connsiteY12" fmla="*/ 732021 h 6858000"/>
              <a:gd name="connsiteX13" fmla="*/ 1730867 w 12192000"/>
              <a:gd name="connsiteY13" fmla="*/ 741396 h 6858000"/>
              <a:gd name="connsiteX14" fmla="*/ 1756367 w 12192000"/>
              <a:gd name="connsiteY14" fmla="*/ 741396 h 6858000"/>
              <a:gd name="connsiteX15" fmla="*/ 1766843 w 12192000"/>
              <a:gd name="connsiteY15" fmla="*/ 734477 h 6858000"/>
              <a:gd name="connsiteX16" fmla="*/ 1815798 w 12192000"/>
              <a:gd name="connsiteY16" fmla="*/ 605670 h 6858000"/>
              <a:gd name="connsiteX17" fmla="*/ 1864753 w 12192000"/>
              <a:gd name="connsiteY17" fmla="*/ 734477 h 6858000"/>
              <a:gd name="connsiteX18" fmla="*/ 1874996 w 12192000"/>
              <a:gd name="connsiteY18" fmla="*/ 741396 h 6858000"/>
              <a:gd name="connsiteX19" fmla="*/ 1898451 w 12192000"/>
              <a:gd name="connsiteY19" fmla="*/ 741396 h 6858000"/>
              <a:gd name="connsiteX20" fmla="*/ 1908924 w 12192000"/>
              <a:gd name="connsiteY20" fmla="*/ 734477 h 6858000"/>
              <a:gd name="connsiteX21" fmla="*/ 1959018 w 12192000"/>
              <a:gd name="connsiteY21" fmla="*/ 605670 h 6858000"/>
              <a:gd name="connsiteX22" fmla="*/ 2007518 w 12192000"/>
              <a:gd name="connsiteY22" fmla="*/ 734477 h 6858000"/>
              <a:gd name="connsiteX23" fmla="*/ 2017993 w 12192000"/>
              <a:gd name="connsiteY23" fmla="*/ 741396 h 6858000"/>
              <a:gd name="connsiteX24" fmla="*/ 2042584 w 12192000"/>
              <a:gd name="connsiteY24" fmla="*/ 741396 h 6858000"/>
              <a:gd name="connsiteX25" fmla="*/ 2053056 w 12192000"/>
              <a:gd name="connsiteY25" fmla="*/ 734477 h 6858000"/>
              <a:gd name="connsiteX26" fmla="*/ 2102011 w 12192000"/>
              <a:gd name="connsiteY26" fmla="*/ 605670 h 6858000"/>
              <a:gd name="connsiteX27" fmla="*/ 2151650 w 12192000"/>
              <a:gd name="connsiteY27" fmla="*/ 734477 h 6858000"/>
              <a:gd name="connsiteX28" fmla="*/ 2162126 w 12192000"/>
              <a:gd name="connsiteY28" fmla="*/ 741396 h 6858000"/>
              <a:gd name="connsiteX29" fmla="*/ 2185577 w 12192000"/>
              <a:gd name="connsiteY29" fmla="*/ 741396 h 6858000"/>
              <a:gd name="connsiteX30" fmla="*/ 2195824 w 12192000"/>
              <a:gd name="connsiteY30" fmla="*/ 734477 h 6858000"/>
              <a:gd name="connsiteX31" fmla="*/ 2245234 w 12192000"/>
              <a:gd name="connsiteY31" fmla="*/ 606340 h 6858000"/>
              <a:gd name="connsiteX32" fmla="*/ 2293734 w 12192000"/>
              <a:gd name="connsiteY32" fmla="*/ 734477 h 6858000"/>
              <a:gd name="connsiteX33" fmla="*/ 2304206 w 12192000"/>
              <a:gd name="connsiteY33" fmla="*/ 741396 h 6858000"/>
              <a:gd name="connsiteX34" fmla="*/ 2330394 w 12192000"/>
              <a:gd name="connsiteY34" fmla="*/ 741396 h 6858000"/>
              <a:gd name="connsiteX35" fmla="*/ 2336769 w 12192000"/>
              <a:gd name="connsiteY35" fmla="*/ 732021 h 6858000"/>
              <a:gd name="connsiteX36" fmla="*/ 2270279 w 12192000"/>
              <a:gd name="connsiteY36" fmla="*/ 561469 h 6858000"/>
              <a:gd name="connsiteX37" fmla="*/ 2260033 w 12192000"/>
              <a:gd name="connsiteY37" fmla="*/ 554101 h 6858000"/>
              <a:gd name="connsiteX38" fmla="*/ 2231345 w 12192000"/>
              <a:gd name="connsiteY38" fmla="*/ 554101 h 6858000"/>
              <a:gd name="connsiteX39" fmla="*/ 2220869 w 12192000"/>
              <a:gd name="connsiteY39" fmla="*/ 561469 h 6858000"/>
              <a:gd name="connsiteX40" fmla="*/ 2174421 w 12192000"/>
              <a:gd name="connsiteY40" fmla="*/ 686034 h 6858000"/>
              <a:gd name="connsiteX41" fmla="*/ 2126605 w 12192000"/>
              <a:gd name="connsiteY41" fmla="*/ 561469 h 6858000"/>
              <a:gd name="connsiteX42" fmla="*/ 2116358 w 12192000"/>
              <a:gd name="connsiteY42" fmla="*/ 554101 h 6858000"/>
              <a:gd name="connsiteX43" fmla="*/ 2087896 w 12192000"/>
              <a:gd name="connsiteY43" fmla="*/ 554101 h 6858000"/>
              <a:gd name="connsiteX44" fmla="*/ 2077650 w 12192000"/>
              <a:gd name="connsiteY44" fmla="*/ 561469 h 6858000"/>
              <a:gd name="connsiteX45" fmla="*/ 2030743 w 12192000"/>
              <a:gd name="connsiteY45" fmla="*/ 686034 h 6858000"/>
              <a:gd name="connsiteX46" fmla="*/ 1983608 w 12192000"/>
              <a:gd name="connsiteY46" fmla="*/ 561469 h 6858000"/>
              <a:gd name="connsiteX47" fmla="*/ 1973365 w 12192000"/>
              <a:gd name="connsiteY47" fmla="*/ 554101 h 6858000"/>
              <a:gd name="connsiteX48" fmla="*/ 1945128 w 12192000"/>
              <a:gd name="connsiteY48" fmla="*/ 554101 h 6858000"/>
              <a:gd name="connsiteX49" fmla="*/ 1934656 w 12192000"/>
              <a:gd name="connsiteY49" fmla="*/ 561469 h 6858000"/>
              <a:gd name="connsiteX50" fmla="*/ 1887295 w 12192000"/>
              <a:gd name="connsiteY50" fmla="*/ 686034 h 6858000"/>
              <a:gd name="connsiteX51" fmla="*/ 1840389 w 12192000"/>
              <a:gd name="connsiteY51" fmla="*/ 561469 h 6858000"/>
              <a:gd name="connsiteX52" fmla="*/ 1830142 w 12192000"/>
              <a:gd name="connsiteY52" fmla="*/ 554101 h 6858000"/>
              <a:gd name="connsiteX53" fmla="*/ 1801451 w 12192000"/>
              <a:gd name="connsiteY53" fmla="*/ 554101 h 6858000"/>
              <a:gd name="connsiteX54" fmla="*/ 841937 w 12192000"/>
              <a:gd name="connsiteY54" fmla="*/ 554101 h 6858000"/>
              <a:gd name="connsiteX55" fmla="*/ 832600 w 12192000"/>
              <a:gd name="connsiteY55" fmla="*/ 562809 h 6858000"/>
              <a:gd name="connsiteX56" fmla="*/ 832600 w 12192000"/>
              <a:gd name="connsiteY56" fmla="*/ 666168 h 6858000"/>
              <a:gd name="connsiteX57" fmla="*/ 913205 w 12192000"/>
              <a:gd name="connsiteY57" fmla="*/ 746532 h 6858000"/>
              <a:gd name="connsiteX58" fmla="*/ 975139 w 12192000"/>
              <a:gd name="connsiteY58" fmla="*/ 717513 h 6858000"/>
              <a:gd name="connsiteX59" fmla="*/ 975139 w 12192000"/>
              <a:gd name="connsiteY59" fmla="*/ 733136 h 6858000"/>
              <a:gd name="connsiteX60" fmla="*/ 984018 w 12192000"/>
              <a:gd name="connsiteY60" fmla="*/ 741396 h 6858000"/>
              <a:gd name="connsiteX61" fmla="*/ 1007473 w 12192000"/>
              <a:gd name="connsiteY61" fmla="*/ 741396 h 6858000"/>
              <a:gd name="connsiteX62" fmla="*/ 1016580 w 12192000"/>
              <a:gd name="connsiteY62" fmla="*/ 732915 h 6858000"/>
              <a:gd name="connsiteX63" fmla="*/ 1016580 w 12192000"/>
              <a:gd name="connsiteY63" fmla="*/ 563034 h 6858000"/>
              <a:gd name="connsiteX64" fmla="*/ 1007473 w 12192000"/>
              <a:gd name="connsiteY64" fmla="*/ 554101 h 6858000"/>
              <a:gd name="connsiteX65" fmla="*/ 984018 w 12192000"/>
              <a:gd name="connsiteY65" fmla="*/ 554101 h 6858000"/>
              <a:gd name="connsiteX66" fmla="*/ 975139 w 12192000"/>
              <a:gd name="connsiteY66" fmla="*/ 562809 h 6858000"/>
              <a:gd name="connsiteX67" fmla="*/ 975139 w 12192000"/>
              <a:gd name="connsiteY67" fmla="*/ 659916 h 6858000"/>
              <a:gd name="connsiteX68" fmla="*/ 923906 w 12192000"/>
              <a:gd name="connsiteY68" fmla="*/ 711261 h 6858000"/>
              <a:gd name="connsiteX69" fmla="*/ 874041 w 12192000"/>
              <a:gd name="connsiteY69" fmla="*/ 659470 h 6858000"/>
              <a:gd name="connsiteX70" fmla="*/ 874041 w 12192000"/>
              <a:gd name="connsiteY70" fmla="*/ 562809 h 6858000"/>
              <a:gd name="connsiteX71" fmla="*/ 865389 w 12192000"/>
              <a:gd name="connsiteY71" fmla="*/ 554101 h 6858000"/>
              <a:gd name="connsiteX72" fmla="*/ 841937 w 12192000"/>
              <a:gd name="connsiteY72" fmla="*/ 554101 h 6858000"/>
              <a:gd name="connsiteX73" fmla="*/ 1625898 w 12192000"/>
              <a:gd name="connsiteY73" fmla="*/ 548968 h 6858000"/>
              <a:gd name="connsiteX74" fmla="*/ 1525711 w 12192000"/>
              <a:gd name="connsiteY74" fmla="*/ 647861 h 6858000"/>
              <a:gd name="connsiteX75" fmla="*/ 1625898 w 12192000"/>
              <a:gd name="connsiteY75" fmla="*/ 746532 h 6858000"/>
              <a:gd name="connsiteX76" fmla="*/ 1726312 w 12192000"/>
              <a:gd name="connsiteY76" fmla="*/ 647861 h 6858000"/>
              <a:gd name="connsiteX77" fmla="*/ 1625898 w 12192000"/>
              <a:gd name="connsiteY77" fmla="*/ 548968 h 6858000"/>
              <a:gd name="connsiteX78" fmla="*/ 1451936 w 12192000"/>
              <a:gd name="connsiteY78" fmla="*/ 548743 h 6858000"/>
              <a:gd name="connsiteX79" fmla="*/ 1353346 w 12192000"/>
              <a:gd name="connsiteY79" fmla="*/ 647861 h 6858000"/>
              <a:gd name="connsiteX80" fmla="*/ 1451936 w 12192000"/>
              <a:gd name="connsiteY80" fmla="*/ 746532 h 6858000"/>
              <a:gd name="connsiteX81" fmla="*/ 1513415 w 12192000"/>
              <a:gd name="connsiteY81" fmla="*/ 727779 h 6858000"/>
              <a:gd name="connsiteX82" fmla="*/ 1515235 w 12192000"/>
              <a:gd name="connsiteY82" fmla="*/ 714832 h 6858000"/>
              <a:gd name="connsiteX83" fmla="*/ 1503398 w 12192000"/>
              <a:gd name="connsiteY83" fmla="*/ 700100 h 6858000"/>
              <a:gd name="connsiteX84" fmla="*/ 1489506 w 12192000"/>
              <a:gd name="connsiteY84" fmla="*/ 698090 h 6858000"/>
              <a:gd name="connsiteX85" fmla="*/ 1453304 w 12192000"/>
              <a:gd name="connsiteY85" fmla="*/ 709475 h 6858000"/>
              <a:gd name="connsiteX86" fmla="*/ 1395467 w 12192000"/>
              <a:gd name="connsiteY86" fmla="*/ 647861 h 6858000"/>
              <a:gd name="connsiteX87" fmla="*/ 1453304 w 12192000"/>
              <a:gd name="connsiteY87" fmla="*/ 585801 h 6858000"/>
              <a:gd name="connsiteX88" fmla="*/ 1490189 w 12192000"/>
              <a:gd name="connsiteY88" fmla="*/ 596965 h 6858000"/>
              <a:gd name="connsiteX89" fmla="*/ 1504078 w 12192000"/>
              <a:gd name="connsiteY89" fmla="*/ 595401 h 6858000"/>
              <a:gd name="connsiteX90" fmla="*/ 1515235 w 12192000"/>
              <a:gd name="connsiteY90" fmla="*/ 580222 h 6858000"/>
              <a:gd name="connsiteX91" fmla="*/ 1513415 w 12192000"/>
              <a:gd name="connsiteY91" fmla="*/ 567272 h 6858000"/>
              <a:gd name="connsiteX92" fmla="*/ 1451936 w 12192000"/>
              <a:gd name="connsiteY92" fmla="*/ 548743 h 6858000"/>
              <a:gd name="connsiteX93" fmla="*/ 1139990 w 12192000"/>
              <a:gd name="connsiteY93" fmla="*/ 548743 h 6858000"/>
              <a:gd name="connsiteX94" fmla="*/ 1043674 w 12192000"/>
              <a:gd name="connsiteY94" fmla="*/ 647415 h 6858000"/>
              <a:gd name="connsiteX95" fmla="*/ 1139536 w 12192000"/>
              <a:gd name="connsiteY95" fmla="*/ 746532 h 6858000"/>
              <a:gd name="connsiteX96" fmla="*/ 1202380 w 12192000"/>
              <a:gd name="connsiteY96" fmla="*/ 716394 h 6858000"/>
              <a:gd name="connsiteX97" fmla="*/ 1202380 w 12192000"/>
              <a:gd name="connsiteY97" fmla="*/ 732915 h 6858000"/>
              <a:gd name="connsiteX98" fmla="*/ 1211487 w 12192000"/>
              <a:gd name="connsiteY98" fmla="*/ 741396 h 6858000"/>
              <a:gd name="connsiteX99" fmla="*/ 1235168 w 12192000"/>
              <a:gd name="connsiteY99" fmla="*/ 741396 h 6858000"/>
              <a:gd name="connsiteX100" fmla="*/ 1243820 w 12192000"/>
              <a:gd name="connsiteY100" fmla="*/ 732915 h 6858000"/>
              <a:gd name="connsiteX101" fmla="*/ 1243820 w 12192000"/>
              <a:gd name="connsiteY101" fmla="*/ 563034 h 6858000"/>
              <a:gd name="connsiteX102" fmla="*/ 1235168 w 12192000"/>
              <a:gd name="connsiteY102" fmla="*/ 554101 h 6858000"/>
              <a:gd name="connsiteX103" fmla="*/ 1211487 w 12192000"/>
              <a:gd name="connsiteY103" fmla="*/ 554101 h 6858000"/>
              <a:gd name="connsiteX104" fmla="*/ 1202380 w 12192000"/>
              <a:gd name="connsiteY104" fmla="*/ 563034 h 6858000"/>
              <a:gd name="connsiteX105" fmla="*/ 1202380 w 12192000"/>
              <a:gd name="connsiteY105" fmla="*/ 578658 h 6858000"/>
              <a:gd name="connsiteX106" fmla="*/ 1139990 w 12192000"/>
              <a:gd name="connsiteY106" fmla="*/ 548743 h 6858000"/>
              <a:gd name="connsiteX107" fmla="*/ 661145 w 12192000"/>
              <a:gd name="connsiteY107" fmla="*/ 498739 h 6858000"/>
              <a:gd name="connsiteX108" fmla="*/ 761788 w 12192000"/>
              <a:gd name="connsiteY108" fmla="*/ 603214 h 6858000"/>
              <a:gd name="connsiteX109" fmla="*/ 724444 w 12192000"/>
              <a:gd name="connsiteY109" fmla="*/ 686259 h 6858000"/>
              <a:gd name="connsiteX110" fmla="*/ 705999 w 12192000"/>
              <a:gd name="connsiteY110" fmla="*/ 639601 h 6858000"/>
              <a:gd name="connsiteX111" fmla="*/ 694159 w 12192000"/>
              <a:gd name="connsiteY111" fmla="*/ 632234 h 6858000"/>
              <a:gd name="connsiteX112" fmla="*/ 670253 w 12192000"/>
              <a:gd name="connsiteY112" fmla="*/ 632234 h 6858000"/>
              <a:gd name="connsiteX113" fmla="*/ 662284 w 12192000"/>
              <a:gd name="connsiteY113" fmla="*/ 643397 h 6858000"/>
              <a:gd name="connsiteX114" fmla="*/ 686419 w 12192000"/>
              <a:gd name="connsiteY114" fmla="*/ 704787 h 6858000"/>
              <a:gd name="connsiteX115" fmla="*/ 661145 w 12192000"/>
              <a:gd name="connsiteY115" fmla="*/ 707913 h 6858000"/>
              <a:gd name="connsiteX116" fmla="*/ 560502 w 12192000"/>
              <a:gd name="connsiteY116" fmla="*/ 603214 h 6858000"/>
              <a:gd name="connsiteX117" fmla="*/ 661145 w 12192000"/>
              <a:gd name="connsiteY117" fmla="*/ 498739 h 6858000"/>
              <a:gd name="connsiteX118" fmla="*/ 1293915 w 12192000"/>
              <a:gd name="connsiteY118" fmla="*/ 465253 h 6858000"/>
              <a:gd name="connsiteX119" fmla="*/ 1284807 w 12192000"/>
              <a:gd name="connsiteY119" fmla="*/ 474183 h 6858000"/>
              <a:gd name="connsiteX120" fmla="*/ 1284807 w 12192000"/>
              <a:gd name="connsiteY120" fmla="*/ 732467 h 6858000"/>
              <a:gd name="connsiteX121" fmla="*/ 1293915 w 12192000"/>
              <a:gd name="connsiteY121" fmla="*/ 741396 h 6858000"/>
              <a:gd name="connsiteX122" fmla="*/ 1317366 w 12192000"/>
              <a:gd name="connsiteY122" fmla="*/ 741396 h 6858000"/>
              <a:gd name="connsiteX123" fmla="*/ 1326248 w 12192000"/>
              <a:gd name="connsiteY123" fmla="*/ 732467 h 6858000"/>
              <a:gd name="connsiteX124" fmla="*/ 1326248 w 12192000"/>
              <a:gd name="connsiteY124" fmla="*/ 474183 h 6858000"/>
              <a:gd name="connsiteX125" fmla="*/ 1317366 w 12192000"/>
              <a:gd name="connsiteY125" fmla="*/ 465253 h 6858000"/>
              <a:gd name="connsiteX126" fmla="*/ 1293915 w 12192000"/>
              <a:gd name="connsiteY126" fmla="*/ 465253 h 6858000"/>
              <a:gd name="connsiteX127" fmla="*/ 661145 w 12192000"/>
              <a:gd name="connsiteY127" fmla="*/ 460120 h 6858000"/>
              <a:gd name="connsiteX128" fmla="*/ 515874 w 12192000"/>
              <a:gd name="connsiteY128" fmla="*/ 603214 h 6858000"/>
              <a:gd name="connsiteX129" fmla="*/ 661145 w 12192000"/>
              <a:gd name="connsiteY129" fmla="*/ 746532 h 6858000"/>
              <a:gd name="connsiteX130" fmla="*/ 700763 w 12192000"/>
              <a:gd name="connsiteY130" fmla="*/ 741396 h 6858000"/>
              <a:gd name="connsiteX131" fmla="*/ 716475 w 12192000"/>
              <a:gd name="connsiteY131" fmla="*/ 781134 h 6858000"/>
              <a:gd name="connsiteX132" fmla="*/ 727176 w 12192000"/>
              <a:gd name="connsiteY132" fmla="*/ 788277 h 6858000"/>
              <a:gd name="connsiteX133" fmla="*/ 752222 w 12192000"/>
              <a:gd name="connsiteY133" fmla="*/ 788277 h 6858000"/>
              <a:gd name="connsiteX134" fmla="*/ 759736 w 12192000"/>
              <a:gd name="connsiteY134" fmla="*/ 776892 h 6858000"/>
              <a:gd name="connsiteX135" fmla="*/ 739471 w 12192000"/>
              <a:gd name="connsiteY135" fmla="*/ 724656 h 6858000"/>
              <a:gd name="connsiteX136" fmla="*/ 806416 w 12192000"/>
              <a:gd name="connsiteY136" fmla="*/ 603214 h 6858000"/>
              <a:gd name="connsiteX137" fmla="*/ 661145 w 12192000"/>
              <a:gd name="connsiteY137" fmla="*/ 460120 h 6858000"/>
              <a:gd name="connsiteX138" fmla="*/ 0 w 12192000"/>
              <a:gd name="connsiteY138" fmla="*/ 0 h 6858000"/>
              <a:gd name="connsiteX139" fmla="*/ 12192000 w 12192000"/>
              <a:gd name="connsiteY139" fmla="*/ 0 h 6858000"/>
              <a:gd name="connsiteX140" fmla="*/ 12192000 w 12192000"/>
              <a:gd name="connsiteY140" fmla="*/ 6858000 h 6858000"/>
              <a:gd name="connsiteX141" fmla="*/ 0 w 12192000"/>
              <a:gd name="connsiteY14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6858000">
                <a:moveTo>
                  <a:pt x="1625898" y="586917"/>
                </a:moveTo>
                <a:cubicBezTo>
                  <a:pt x="1660280" y="586917"/>
                  <a:pt x="1684416" y="613484"/>
                  <a:pt x="1684416" y="647861"/>
                </a:cubicBezTo>
                <a:cubicBezTo>
                  <a:pt x="1684416" y="681792"/>
                  <a:pt x="1660280" y="708580"/>
                  <a:pt x="1625898" y="708580"/>
                </a:cubicBezTo>
                <a:cubicBezTo>
                  <a:pt x="1591742" y="708580"/>
                  <a:pt x="1567381" y="681792"/>
                  <a:pt x="1567381" y="647861"/>
                </a:cubicBezTo>
                <a:cubicBezTo>
                  <a:pt x="1567381" y="613484"/>
                  <a:pt x="1591742" y="586917"/>
                  <a:pt x="1625898" y="586917"/>
                </a:cubicBezTo>
                <a:close/>
                <a:moveTo>
                  <a:pt x="1144317" y="586917"/>
                </a:moveTo>
                <a:cubicBezTo>
                  <a:pt x="1178244" y="586917"/>
                  <a:pt x="1202834" y="613484"/>
                  <a:pt x="1202834" y="647861"/>
                </a:cubicBezTo>
                <a:cubicBezTo>
                  <a:pt x="1202834" y="681792"/>
                  <a:pt x="1178244" y="709029"/>
                  <a:pt x="1144317" y="709029"/>
                </a:cubicBezTo>
                <a:cubicBezTo>
                  <a:pt x="1110164" y="709029"/>
                  <a:pt x="1085799" y="681792"/>
                  <a:pt x="1085799" y="647861"/>
                </a:cubicBezTo>
                <a:cubicBezTo>
                  <a:pt x="1085799" y="613484"/>
                  <a:pt x="1110164" y="586917"/>
                  <a:pt x="1144317" y="586917"/>
                </a:cubicBezTo>
                <a:close/>
                <a:moveTo>
                  <a:pt x="1801451" y="554101"/>
                </a:moveTo>
                <a:cubicBezTo>
                  <a:pt x="1796669" y="554101"/>
                  <a:pt x="1793027" y="556557"/>
                  <a:pt x="1790979" y="561469"/>
                </a:cubicBezTo>
                <a:cubicBezTo>
                  <a:pt x="1790979" y="561469"/>
                  <a:pt x="1790979" y="561469"/>
                  <a:pt x="1724489" y="732021"/>
                </a:cubicBezTo>
                <a:cubicBezTo>
                  <a:pt x="1722669" y="736708"/>
                  <a:pt x="1724943" y="741396"/>
                  <a:pt x="1730867" y="741396"/>
                </a:cubicBezTo>
                <a:cubicBezTo>
                  <a:pt x="1730867" y="741396"/>
                  <a:pt x="1730867" y="741396"/>
                  <a:pt x="1756367" y="741396"/>
                </a:cubicBezTo>
                <a:cubicBezTo>
                  <a:pt x="1761149" y="741396"/>
                  <a:pt x="1765249" y="739164"/>
                  <a:pt x="1766843" y="734477"/>
                </a:cubicBezTo>
                <a:cubicBezTo>
                  <a:pt x="1766843" y="734477"/>
                  <a:pt x="1766843" y="734477"/>
                  <a:pt x="1815798" y="605670"/>
                </a:cubicBezTo>
                <a:cubicBezTo>
                  <a:pt x="1815798" y="605670"/>
                  <a:pt x="1815798" y="605670"/>
                  <a:pt x="1864753" y="734477"/>
                </a:cubicBezTo>
                <a:cubicBezTo>
                  <a:pt x="1866573" y="739389"/>
                  <a:pt x="1870215" y="741396"/>
                  <a:pt x="1874996" y="741396"/>
                </a:cubicBezTo>
                <a:cubicBezTo>
                  <a:pt x="1874996" y="741396"/>
                  <a:pt x="1874996" y="741396"/>
                  <a:pt x="1898451" y="741396"/>
                </a:cubicBezTo>
                <a:cubicBezTo>
                  <a:pt x="1903233" y="741396"/>
                  <a:pt x="1906875" y="739389"/>
                  <a:pt x="1908924" y="734477"/>
                </a:cubicBezTo>
                <a:cubicBezTo>
                  <a:pt x="1908924" y="734477"/>
                  <a:pt x="1908924" y="734477"/>
                  <a:pt x="1959018" y="605670"/>
                </a:cubicBezTo>
                <a:cubicBezTo>
                  <a:pt x="1959018" y="605670"/>
                  <a:pt x="1959018" y="605670"/>
                  <a:pt x="2007518" y="734477"/>
                </a:cubicBezTo>
                <a:cubicBezTo>
                  <a:pt x="2009566" y="739164"/>
                  <a:pt x="2013209" y="741396"/>
                  <a:pt x="2017993" y="741396"/>
                </a:cubicBezTo>
                <a:cubicBezTo>
                  <a:pt x="2017993" y="741396"/>
                  <a:pt x="2017993" y="741396"/>
                  <a:pt x="2042584" y="741396"/>
                </a:cubicBezTo>
                <a:cubicBezTo>
                  <a:pt x="2047365" y="741396"/>
                  <a:pt x="2051007" y="739164"/>
                  <a:pt x="2053056" y="734477"/>
                </a:cubicBezTo>
                <a:cubicBezTo>
                  <a:pt x="2053056" y="734477"/>
                  <a:pt x="2053056" y="734477"/>
                  <a:pt x="2102011" y="605670"/>
                </a:cubicBezTo>
                <a:cubicBezTo>
                  <a:pt x="2102011" y="605670"/>
                  <a:pt x="2102011" y="605670"/>
                  <a:pt x="2151650" y="734477"/>
                </a:cubicBezTo>
                <a:cubicBezTo>
                  <a:pt x="2153699" y="739389"/>
                  <a:pt x="2157341" y="741396"/>
                  <a:pt x="2162126" y="741396"/>
                </a:cubicBezTo>
                <a:cubicBezTo>
                  <a:pt x="2162126" y="741396"/>
                  <a:pt x="2162126" y="741396"/>
                  <a:pt x="2185577" y="741396"/>
                </a:cubicBezTo>
                <a:cubicBezTo>
                  <a:pt x="2190359" y="741396"/>
                  <a:pt x="2193775" y="739389"/>
                  <a:pt x="2195824" y="734477"/>
                </a:cubicBezTo>
                <a:cubicBezTo>
                  <a:pt x="2195824" y="734477"/>
                  <a:pt x="2195824" y="734477"/>
                  <a:pt x="2245234" y="606340"/>
                </a:cubicBezTo>
                <a:cubicBezTo>
                  <a:pt x="2245234" y="606340"/>
                  <a:pt x="2245234" y="606340"/>
                  <a:pt x="2293734" y="734477"/>
                </a:cubicBezTo>
                <a:cubicBezTo>
                  <a:pt x="2295328" y="739164"/>
                  <a:pt x="2299425" y="741396"/>
                  <a:pt x="2304206" y="741396"/>
                </a:cubicBezTo>
                <a:cubicBezTo>
                  <a:pt x="2304206" y="741396"/>
                  <a:pt x="2304206" y="741396"/>
                  <a:pt x="2330394" y="741396"/>
                </a:cubicBezTo>
                <a:cubicBezTo>
                  <a:pt x="2336314" y="741396"/>
                  <a:pt x="2338818" y="736708"/>
                  <a:pt x="2336769" y="732021"/>
                </a:cubicBezTo>
                <a:cubicBezTo>
                  <a:pt x="2336769" y="732021"/>
                  <a:pt x="2336769" y="732021"/>
                  <a:pt x="2270279" y="561469"/>
                </a:cubicBezTo>
                <a:cubicBezTo>
                  <a:pt x="2268230" y="556557"/>
                  <a:pt x="2264817" y="554101"/>
                  <a:pt x="2260033" y="554101"/>
                </a:cubicBezTo>
                <a:cubicBezTo>
                  <a:pt x="2260033" y="554101"/>
                  <a:pt x="2260033" y="554101"/>
                  <a:pt x="2231345" y="554101"/>
                </a:cubicBezTo>
                <a:cubicBezTo>
                  <a:pt x="2226564" y="554101"/>
                  <a:pt x="2222918" y="556557"/>
                  <a:pt x="2220869" y="561469"/>
                </a:cubicBezTo>
                <a:cubicBezTo>
                  <a:pt x="2220869" y="561469"/>
                  <a:pt x="2220869" y="561469"/>
                  <a:pt x="2174421" y="686034"/>
                </a:cubicBezTo>
                <a:cubicBezTo>
                  <a:pt x="2174421" y="686034"/>
                  <a:pt x="2174421" y="686034"/>
                  <a:pt x="2126605" y="561469"/>
                </a:cubicBezTo>
                <a:cubicBezTo>
                  <a:pt x="2124553" y="556557"/>
                  <a:pt x="2120911" y="554101"/>
                  <a:pt x="2116358" y="554101"/>
                </a:cubicBezTo>
                <a:cubicBezTo>
                  <a:pt x="2116358" y="554101"/>
                  <a:pt x="2116358" y="554101"/>
                  <a:pt x="2087896" y="554101"/>
                </a:cubicBezTo>
                <a:cubicBezTo>
                  <a:pt x="2083112" y="554101"/>
                  <a:pt x="2079699" y="556557"/>
                  <a:pt x="2077650" y="561469"/>
                </a:cubicBezTo>
                <a:cubicBezTo>
                  <a:pt x="2077650" y="561469"/>
                  <a:pt x="2077650" y="561469"/>
                  <a:pt x="2030743" y="686034"/>
                </a:cubicBezTo>
                <a:cubicBezTo>
                  <a:pt x="2030743" y="686034"/>
                  <a:pt x="2030743" y="686034"/>
                  <a:pt x="1983608" y="561469"/>
                </a:cubicBezTo>
                <a:cubicBezTo>
                  <a:pt x="1981788" y="556557"/>
                  <a:pt x="1978146" y="554101"/>
                  <a:pt x="1973365" y="554101"/>
                </a:cubicBezTo>
                <a:cubicBezTo>
                  <a:pt x="1973365" y="554101"/>
                  <a:pt x="1973365" y="554101"/>
                  <a:pt x="1945128" y="554101"/>
                </a:cubicBezTo>
                <a:cubicBezTo>
                  <a:pt x="1940347" y="554101"/>
                  <a:pt x="1936705" y="556557"/>
                  <a:pt x="1934656" y="561469"/>
                </a:cubicBezTo>
                <a:cubicBezTo>
                  <a:pt x="1934656" y="561469"/>
                  <a:pt x="1934656" y="561469"/>
                  <a:pt x="1887295" y="686034"/>
                </a:cubicBezTo>
                <a:cubicBezTo>
                  <a:pt x="1887295" y="686034"/>
                  <a:pt x="1887295" y="686034"/>
                  <a:pt x="1840389" y="561469"/>
                </a:cubicBezTo>
                <a:cubicBezTo>
                  <a:pt x="1838340" y="556557"/>
                  <a:pt x="1834923" y="554101"/>
                  <a:pt x="1830142" y="554101"/>
                </a:cubicBezTo>
                <a:cubicBezTo>
                  <a:pt x="1830142" y="554101"/>
                  <a:pt x="1830142" y="554101"/>
                  <a:pt x="1801451" y="554101"/>
                </a:cubicBezTo>
                <a:close/>
                <a:moveTo>
                  <a:pt x="841937" y="554101"/>
                </a:moveTo>
                <a:cubicBezTo>
                  <a:pt x="837152" y="554101"/>
                  <a:pt x="832600" y="557897"/>
                  <a:pt x="832600" y="562809"/>
                </a:cubicBezTo>
                <a:cubicBezTo>
                  <a:pt x="832600" y="562809"/>
                  <a:pt x="832600" y="562809"/>
                  <a:pt x="832600" y="666168"/>
                </a:cubicBezTo>
                <a:cubicBezTo>
                  <a:pt x="832600" y="714162"/>
                  <a:pt x="863340" y="746532"/>
                  <a:pt x="913205" y="746532"/>
                </a:cubicBezTo>
                <a:cubicBezTo>
                  <a:pt x="943035" y="746532"/>
                  <a:pt x="963299" y="734701"/>
                  <a:pt x="975139" y="717513"/>
                </a:cubicBezTo>
                <a:cubicBezTo>
                  <a:pt x="975139" y="717513"/>
                  <a:pt x="975139" y="717513"/>
                  <a:pt x="975139" y="733136"/>
                </a:cubicBezTo>
                <a:cubicBezTo>
                  <a:pt x="975139" y="737824"/>
                  <a:pt x="979466" y="741396"/>
                  <a:pt x="984018" y="741396"/>
                </a:cubicBezTo>
                <a:cubicBezTo>
                  <a:pt x="984018" y="741396"/>
                  <a:pt x="984018" y="741396"/>
                  <a:pt x="1007473" y="741396"/>
                </a:cubicBezTo>
                <a:cubicBezTo>
                  <a:pt x="1012254" y="741396"/>
                  <a:pt x="1016580" y="737603"/>
                  <a:pt x="1016580" y="732915"/>
                </a:cubicBezTo>
                <a:cubicBezTo>
                  <a:pt x="1016580" y="732915"/>
                  <a:pt x="1016580" y="732915"/>
                  <a:pt x="1016580" y="563034"/>
                </a:cubicBezTo>
                <a:cubicBezTo>
                  <a:pt x="1016580" y="557897"/>
                  <a:pt x="1012254" y="554101"/>
                  <a:pt x="1007473" y="554101"/>
                </a:cubicBezTo>
                <a:cubicBezTo>
                  <a:pt x="1007473" y="554101"/>
                  <a:pt x="1007473" y="554101"/>
                  <a:pt x="984018" y="554101"/>
                </a:cubicBezTo>
                <a:cubicBezTo>
                  <a:pt x="979466" y="554101"/>
                  <a:pt x="975139" y="557897"/>
                  <a:pt x="975139" y="562809"/>
                </a:cubicBezTo>
                <a:cubicBezTo>
                  <a:pt x="975139" y="562809"/>
                  <a:pt x="975139" y="562809"/>
                  <a:pt x="975139" y="659916"/>
                </a:cubicBezTo>
                <a:cubicBezTo>
                  <a:pt x="975139" y="689830"/>
                  <a:pt x="956011" y="711261"/>
                  <a:pt x="923906" y="711261"/>
                </a:cubicBezTo>
                <a:cubicBezTo>
                  <a:pt x="890892" y="711261"/>
                  <a:pt x="874041" y="690721"/>
                  <a:pt x="874041" y="659470"/>
                </a:cubicBezTo>
                <a:cubicBezTo>
                  <a:pt x="874041" y="659470"/>
                  <a:pt x="874041" y="659470"/>
                  <a:pt x="874041" y="562809"/>
                </a:cubicBezTo>
                <a:cubicBezTo>
                  <a:pt x="874041" y="557897"/>
                  <a:pt x="870170" y="554101"/>
                  <a:pt x="865389" y="554101"/>
                </a:cubicBezTo>
                <a:cubicBezTo>
                  <a:pt x="865389" y="554101"/>
                  <a:pt x="865389" y="554101"/>
                  <a:pt x="841937" y="554101"/>
                </a:cubicBezTo>
                <a:close/>
                <a:moveTo>
                  <a:pt x="1625898" y="548968"/>
                </a:moveTo>
                <a:cubicBezTo>
                  <a:pt x="1570110" y="548968"/>
                  <a:pt x="1525711" y="592053"/>
                  <a:pt x="1525711" y="647861"/>
                </a:cubicBezTo>
                <a:cubicBezTo>
                  <a:pt x="1525711" y="703893"/>
                  <a:pt x="1570110" y="746532"/>
                  <a:pt x="1625898" y="746532"/>
                </a:cubicBezTo>
                <a:cubicBezTo>
                  <a:pt x="1681683" y="746532"/>
                  <a:pt x="1726312" y="703893"/>
                  <a:pt x="1726312" y="647861"/>
                </a:cubicBezTo>
                <a:cubicBezTo>
                  <a:pt x="1726312" y="592053"/>
                  <a:pt x="1681683" y="548968"/>
                  <a:pt x="1625898" y="548968"/>
                </a:cubicBezTo>
                <a:close/>
                <a:moveTo>
                  <a:pt x="1451936" y="548743"/>
                </a:moveTo>
                <a:cubicBezTo>
                  <a:pt x="1392734" y="548743"/>
                  <a:pt x="1353346" y="591608"/>
                  <a:pt x="1353346" y="647861"/>
                </a:cubicBezTo>
                <a:cubicBezTo>
                  <a:pt x="1353346" y="703893"/>
                  <a:pt x="1392734" y="746532"/>
                  <a:pt x="1451936" y="746532"/>
                </a:cubicBezTo>
                <a:cubicBezTo>
                  <a:pt x="1475391" y="746532"/>
                  <a:pt x="1497019" y="739834"/>
                  <a:pt x="1513415" y="727779"/>
                </a:cubicBezTo>
                <a:cubicBezTo>
                  <a:pt x="1516148" y="725772"/>
                  <a:pt x="1520474" y="721085"/>
                  <a:pt x="1515235" y="714832"/>
                </a:cubicBezTo>
                <a:lnTo>
                  <a:pt x="1503398" y="700100"/>
                </a:lnTo>
                <a:cubicBezTo>
                  <a:pt x="1498613" y="693848"/>
                  <a:pt x="1493832" y="695858"/>
                  <a:pt x="1489506" y="698090"/>
                </a:cubicBezTo>
                <a:cubicBezTo>
                  <a:pt x="1479033" y="703893"/>
                  <a:pt x="1467418" y="709475"/>
                  <a:pt x="1453304" y="709475"/>
                </a:cubicBezTo>
                <a:cubicBezTo>
                  <a:pt x="1418463" y="709475"/>
                  <a:pt x="1395467" y="682462"/>
                  <a:pt x="1395467" y="647861"/>
                </a:cubicBezTo>
                <a:cubicBezTo>
                  <a:pt x="1395467" y="613038"/>
                  <a:pt x="1418463" y="585801"/>
                  <a:pt x="1453304" y="585801"/>
                </a:cubicBezTo>
                <a:cubicBezTo>
                  <a:pt x="1467418" y="585801"/>
                  <a:pt x="1479943" y="590713"/>
                  <a:pt x="1490189" y="596965"/>
                </a:cubicBezTo>
                <a:cubicBezTo>
                  <a:pt x="1494516" y="599867"/>
                  <a:pt x="1499752" y="601428"/>
                  <a:pt x="1504078" y="595401"/>
                </a:cubicBezTo>
                <a:cubicBezTo>
                  <a:pt x="1504078" y="595401"/>
                  <a:pt x="1504078" y="595401"/>
                  <a:pt x="1515235" y="580222"/>
                </a:cubicBezTo>
                <a:cubicBezTo>
                  <a:pt x="1520019" y="573525"/>
                  <a:pt x="1516148" y="569283"/>
                  <a:pt x="1513415" y="567272"/>
                </a:cubicBezTo>
                <a:cubicBezTo>
                  <a:pt x="1497019" y="555220"/>
                  <a:pt x="1475391" y="548743"/>
                  <a:pt x="1451936" y="548743"/>
                </a:cubicBezTo>
                <a:close/>
                <a:moveTo>
                  <a:pt x="1139990" y="548743"/>
                </a:moveTo>
                <a:cubicBezTo>
                  <a:pt x="1088303" y="548743"/>
                  <a:pt x="1043674" y="588927"/>
                  <a:pt x="1043674" y="647415"/>
                </a:cubicBezTo>
                <a:cubicBezTo>
                  <a:pt x="1043674" y="706794"/>
                  <a:pt x="1088303" y="746532"/>
                  <a:pt x="1139536" y="746532"/>
                </a:cubicBezTo>
                <a:cubicBezTo>
                  <a:pt x="1167317" y="746532"/>
                  <a:pt x="1190084" y="734031"/>
                  <a:pt x="1202380" y="716394"/>
                </a:cubicBezTo>
                <a:cubicBezTo>
                  <a:pt x="1202380" y="732915"/>
                  <a:pt x="1202380" y="732915"/>
                  <a:pt x="1202380" y="732915"/>
                </a:cubicBezTo>
                <a:cubicBezTo>
                  <a:pt x="1202380" y="737603"/>
                  <a:pt x="1206935" y="741396"/>
                  <a:pt x="1211487" y="741396"/>
                </a:cubicBezTo>
                <a:cubicBezTo>
                  <a:pt x="1235168" y="741396"/>
                  <a:pt x="1235168" y="741396"/>
                  <a:pt x="1235168" y="741396"/>
                </a:cubicBezTo>
                <a:cubicBezTo>
                  <a:pt x="1239949" y="741396"/>
                  <a:pt x="1243820" y="737603"/>
                  <a:pt x="1243820" y="732915"/>
                </a:cubicBezTo>
                <a:cubicBezTo>
                  <a:pt x="1243820" y="563034"/>
                  <a:pt x="1243820" y="563034"/>
                  <a:pt x="1243820" y="563034"/>
                </a:cubicBezTo>
                <a:cubicBezTo>
                  <a:pt x="1243820" y="557897"/>
                  <a:pt x="1239949" y="554101"/>
                  <a:pt x="1235168" y="554101"/>
                </a:cubicBezTo>
                <a:cubicBezTo>
                  <a:pt x="1211487" y="554101"/>
                  <a:pt x="1211487" y="554101"/>
                  <a:pt x="1211487" y="554101"/>
                </a:cubicBezTo>
                <a:cubicBezTo>
                  <a:pt x="1206935" y="554101"/>
                  <a:pt x="1202380" y="557897"/>
                  <a:pt x="1202380" y="563034"/>
                </a:cubicBezTo>
                <a:cubicBezTo>
                  <a:pt x="1202380" y="578658"/>
                  <a:pt x="1202380" y="578658"/>
                  <a:pt x="1202380" y="578658"/>
                </a:cubicBezTo>
                <a:cubicBezTo>
                  <a:pt x="1190539" y="561023"/>
                  <a:pt x="1167317" y="548743"/>
                  <a:pt x="1139990" y="548743"/>
                </a:cubicBezTo>
                <a:close/>
                <a:moveTo>
                  <a:pt x="661145" y="498739"/>
                </a:moveTo>
                <a:cubicBezTo>
                  <a:pt x="720117" y="498739"/>
                  <a:pt x="761788" y="544056"/>
                  <a:pt x="761788" y="603214"/>
                </a:cubicBezTo>
                <a:cubicBezTo>
                  <a:pt x="761788" y="637816"/>
                  <a:pt x="747670" y="667505"/>
                  <a:pt x="724444" y="686259"/>
                </a:cubicBezTo>
                <a:cubicBezTo>
                  <a:pt x="705999" y="639601"/>
                  <a:pt x="705999" y="639601"/>
                  <a:pt x="705999" y="639601"/>
                </a:cubicBezTo>
                <a:cubicBezTo>
                  <a:pt x="704406" y="635584"/>
                  <a:pt x="701218" y="632234"/>
                  <a:pt x="694159" y="632234"/>
                </a:cubicBezTo>
                <a:cubicBezTo>
                  <a:pt x="670253" y="632234"/>
                  <a:pt x="670253" y="632234"/>
                  <a:pt x="670253" y="632234"/>
                </a:cubicBezTo>
                <a:cubicBezTo>
                  <a:pt x="664332" y="632234"/>
                  <a:pt x="659551" y="636030"/>
                  <a:pt x="662284" y="643397"/>
                </a:cubicBezTo>
                <a:cubicBezTo>
                  <a:pt x="686419" y="704787"/>
                  <a:pt x="686419" y="704787"/>
                  <a:pt x="686419" y="704787"/>
                </a:cubicBezTo>
                <a:cubicBezTo>
                  <a:pt x="678451" y="706794"/>
                  <a:pt x="670024" y="707913"/>
                  <a:pt x="661145" y="707913"/>
                </a:cubicBezTo>
                <a:cubicBezTo>
                  <a:pt x="602169" y="707913"/>
                  <a:pt x="560502" y="662597"/>
                  <a:pt x="560502" y="603214"/>
                </a:cubicBezTo>
                <a:cubicBezTo>
                  <a:pt x="560502" y="544056"/>
                  <a:pt x="602169" y="498739"/>
                  <a:pt x="661145" y="498739"/>
                </a:cubicBezTo>
                <a:close/>
                <a:moveTo>
                  <a:pt x="1293915" y="465253"/>
                </a:moveTo>
                <a:cubicBezTo>
                  <a:pt x="1289133" y="465253"/>
                  <a:pt x="1284807" y="469495"/>
                  <a:pt x="1284807" y="474183"/>
                </a:cubicBezTo>
                <a:cubicBezTo>
                  <a:pt x="1284807" y="474183"/>
                  <a:pt x="1284807" y="474183"/>
                  <a:pt x="1284807" y="732467"/>
                </a:cubicBezTo>
                <a:cubicBezTo>
                  <a:pt x="1284807" y="737157"/>
                  <a:pt x="1289133" y="741396"/>
                  <a:pt x="1293915" y="741396"/>
                </a:cubicBezTo>
                <a:cubicBezTo>
                  <a:pt x="1293915" y="741396"/>
                  <a:pt x="1293915" y="741396"/>
                  <a:pt x="1317366" y="741396"/>
                </a:cubicBezTo>
                <a:cubicBezTo>
                  <a:pt x="1322606" y="741396"/>
                  <a:pt x="1326248" y="737157"/>
                  <a:pt x="1326248" y="732467"/>
                </a:cubicBezTo>
                <a:cubicBezTo>
                  <a:pt x="1326248" y="732467"/>
                  <a:pt x="1326248" y="732467"/>
                  <a:pt x="1326248" y="474183"/>
                </a:cubicBezTo>
                <a:cubicBezTo>
                  <a:pt x="1326248" y="469495"/>
                  <a:pt x="1322606" y="465253"/>
                  <a:pt x="1317366" y="465253"/>
                </a:cubicBezTo>
                <a:cubicBezTo>
                  <a:pt x="1317366" y="465253"/>
                  <a:pt x="1317366" y="465253"/>
                  <a:pt x="1293915" y="465253"/>
                </a:cubicBezTo>
                <a:close/>
                <a:moveTo>
                  <a:pt x="661145" y="460120"/>
                </a:moveTo>
                <a:cubicBezTo>
                  <a:pt x="580766" y="460120"/>
                  <a:pt x="515874" y="521285"/>
                  <a:pt x="515874" y="603214"/>
                </a:cubicBezTo>
                <a:cubicBezTo>
                  <a:pt x="515874" y="685143"/>
                  <a:pt x="580766" y="746532"/>
                  <a:pt x="661145" y="746532"/>
                </a:cubicBezTo>
                <a:cubicBezTo>
                  <a:pt x="674805" y="746532"/>
                  <a:pt x="688239" y="744746"/>
                  <a:pt x="700763" y="741396"/>
                </a:cubicBezTo>
                <a:cubicBezTo>
                  <a:pt x="716475" y="781134"/>
                  <a:pt x="716475" y="781134"/>
                  <a:pt x="716475" y="781134"/>
                </a:cubicBezTo>
                <a:cubicBezTo>
                  <a:pt x="718069" y="785597"/>
                  <a:pt x="721256" y="788277"/>
                  <a:pt x="727176" y="788277"/>
                </a:cubicBezTo>
                <a:cubicBezTo>
                  <a:pt x="752222" y="788277"/>
                  <a:pt x="752222" y="788277"/>
                  <a:pt x="752222" y="788277"/>
                </a:cubicBezTo>
                <a:cubicBezTo>
                  <a:pt x="758142" y="788277"/>
                  <a:pt x="762697" y="784260"/>
                  <a:pt x="759736" y="776892"/>
                </a:cubicBezTo>
                <a:cubicBezTo>
                  <a:pt x="739471" y="724656"/>
                  <a:pt x="739471" y="724656"/>
                  <a:pt x="739471" y="724656"/>
                </a:cubicBezTo>
                <a:cubicBezTo>
                  <a:pt x="779774" y="699875"/>
                  <a:pt x="806416" y="655899"/>
                  <a:pt x="806416" y="603214"/>
                </a:cubicBezTo>
                <a:cubicBezTo>
                  <a:pt x="806416" y="521285"/>
                  <a:pt x="741520" y="460120"/>
                  <a:pt x="661145" y="460120"/>
                </a:cubicBezTo>
                <a:close/>
                <a:moveTo>
                  <a:pt x="0" y="0"/>
                </a:moveTo>
                <a:lnTo>
                  <a:pt x="12192000" y="0"/>
                </a:lnTo>
                <a:lnTo>
                  <a:pt x="12192000" y="6858000"/>
                </a:lnTo>
                <a:lnTo>
                  <a:pt x="0" y="6858000"/>
                </a:lnTo>
                <a:close/>
              </a:path>
            </a:pathLst>
          </a:custGeom>
          <a:noFill/>
        </p:spPr>
        <p:txBody>
          <a:bodyPr wrap="square" lIns="503998" tIns="5760000" rIns="0" anchor="t">
            <a:noAutofit/>
          </a:bodyPr>
          <a:lstStyle>
            <a:lvl1pPr marL="0" indent="0">
              <a:buNone/>
              <a:defRPr sz="3000"/>
            </a:lvl1pPr>
          </a:lstStyle>
          <a:p>
            <a:r>
              <a:rPr lang="en-US"/>
              <a:t>Drag and drop an image onto the slide to insert photo</a:t>
            </a:r>
          </a:p>
        </p:txBody>
      </p:sp>
      <p:sp>
        <p:nvSpPr>
          <p:cNvPr id="46" name="Text Placeholder 45">
            <a:extLst>
              <a:ext uri="{FF2B5EF4-FFF2-40B4-BE49-F238E27FC236}">
                <a16:creationId xmlns:a16="http://schemas.microsoft.com/office/drawing/2014/main" id="{02D7560F-611C-07BA-46B4-6DC5FA90447C}"/>
              </a:ext>
            </a:extLst>
          </p:cNvPr>
          <p:cNvSpPr>
            <a:spLocks noGrp="1"/>
          </p:cNvSpPr>
          <p:nvPr>
            <p:ph type="body" sz="quarter" idx="14"/>
          </p:nvPr>
        </p:nvSpPr>
        <p:spPr>
          <a:xfrm>
            <a:off x="0" y="0"/>
            <a:ext cx="12192000" cy="6858000"/>
          </a:xfrm>
          <a:custGeom>
            <a:avLst/>
            <a:gdLst>
              <a:gd name="connsiteX0" fmla="*/ 1625898 w 12192000"/>
              <a:gd name="connsiteY0" fmla="*/ 586917 h 6858000"/>
              <a:gd name="connsiteX1" fmla="*/ 1684416 w 12192000"/>
              <a:gd name="connsiteY1" fmla="*/ 647861 h 6858000"/>
              <a:gd name="connsiteX2" fmla="*/ 1625898 w 12192000"/>
              <a:gd name="connsiteY2" fmla="*/ 708580 h 6858000"/>
              <a:gd name="connsiteX3" fmla="*/ 1567381 w 12192000"/>
              <a:gd name="connsiteY3" fmla="*/ 647861 h 6858000"/>
              <a:gd name="connsiteX4" fmla="*/ 1625898 w 12192000"/>
              <a:gd name="connsiteY4" fmla="*/ 586917 h 6858000"/>
              <a:gd name="connsiteX5" fmla="*/ 1144317 w 12192000"/>
              <a:gd name="connsiteY5" fmla="*/ 586917 h 6858000"/>
              <a:gd name="connsiteX6" fmla="*/ 1202834 w 12192000"/>
              <a:gd name="connsiteY6" fmla="*/ 647861 h 6858000"/>
              <a:gd name="connsiteX7" fmla="*/ 1144317 w 12192000"/>
              <a:gd name="connsiteY7" fmla="*/ 709029 h 6858000"/>
              <a:gd name="connsiteX8" fmla="*/ 1085799 w 12192000"/>
              <a:gd name="connsiteY8" fmla="*/ 647861 h 6858000"/>
              <a:gd name="connsiteX9" fmla="*/ 1144317 w 12192000"/>
              <a:gd name="connsiteY9" fmla="*/ 586917 h 6858000"/>
              <a:gd name="connsiteX10" fmla="*/ 1801451 w 12192000"/>
              <a:gd name="connsiteY10" fmla="*/ 554101 h 6858000"/>
              <a:gd name="connsiteX11" fmla="*/ 1790979 w 12192000"/>
              <a:gd name="connsiteY11" fmla="*/ 561469 h 6858000"/>
              <a:gd name="connsiteX12" fmla="*/ 1724489 w 12192000"/>
              <a:gd name="connsiteY12" fmla="*/ 732021 h 6858000"/>
              <a:gd name="connsiteX13" fmla="*/ 1730867 w 12192000"/>
              <a:gd name="connsiteY13" fmla="*/ 741396 h 6858000"/>
              <a:gd name="connsiteX14" fmla="*/ 1756367 w 12192000"/>
              <a:gd name="connsiteY14" fmla="*/ 741396 h 6858000"/>
              <a:gd name="connsiteX15" fmla="*/ 1766843 w 12192000"/>
              <a:gd name="connsiteY15" fmla="*/ 734477 h 6858000"/>
              <a:gd name="connsiteX16" fmla="*/ 1815798 w 12192000"/>
              <a:gd name="connsiteY16" fmla="*/ 605670 h 6858000"/>
              <a:gd name="connsiteX17" fmla="*/ 1864753 w 12192000"/>
              <a:gd name="connsiteY17" fmla="*/ 734477 h 6858000"/>
              <a:gd name="connsiteX18" fmla="*/ 1874996 w 12192000"/>
              <a:gd name="connsiteY18" fmla="*/ 741396 h 6858000"/>
              <a:gd name="connsiteX19" fmla="*/ 1898451 w 12192000"/>
              <a:gd name="connsiteY19" fmla="*/ 741396 h 6858000"/>
              <a:gd name="connsiteX20" fmla="*/ 1908924 w 12192000"/>
              <a:gd name="connsiteY20" fmla="*/ 734477 h 6858000"/>
              <a:gd name="connsiteX21" fmla="*/ 1959018 w 12192000"/>
              <a:gd name="connsiteY21" fmla="*/ 605670 h 6858000"/>
              <a:gd name="connsiteX22" fmla="*/ 2007518 w 12192000"/>
              <a:gd name="connsiteY22" fmla="*/ 734477 h 6858000"/>
              <a:gd name="connsiteX23" fmla="*/ 2017993 w 12192000"/>
              <a:gd name="connsiteY23" fmla="*/ 741396 h 6858000"/>
              <a:gd name="connsiteX24" fmla="*/ 2042584 w 12192000"/>
              <a:gd name="connsiteY24" fmla="*/ 741396 h 6858000"/>
              <a:gd name="connsiteX25" fmla="*/ 2053056 w 12192000"/>
              <a:gd name="connsiteY25" fmla="*/ 734477 h 6858000"/>
              <a:gd name="connsiteX26" fmla="*/ 2102011 w 12192000"/>
              <a:gd name="connsiteY26" fmla="*/ 605670 h 6858000"/>
              <a:gd name="connsiteX27" fmla="*/ 2151650 w 12192000"/>
              <a:gd name="connsiteY27" fmla="*/ 734477 h 6858000"/>
              <a:gd name="connsiteX28" fmla="*/ 2162126 w 12192000"/>
              <a:gd name="connsiteY28" fmla="*/ 741396 h 6858000"/>
              <a:gd name="connsiteX29" fmla="*/ 2185577 w 12192000"/>
              <a:gd name="connsiteY29" fmla="*/ 741396 h 6858000"/>
              <a:gd name="connsiteX30" fmla="*/ 2195824 w 12192000"/>
              <a:gd name="connsiteY30" fmla="*/ 734477 h 6858000"/>
              <a:gd name="connsiteX31" fmla="*/ 2245234 w 12192000"/>
              <a:gd name="connsiteY31" fmla="*/ 606340 h 6858000"/>
              <a:gd name="connsiteX32" fmla="*/ 2293734 w 12192000"/>
              <a:gd name="connsiteY32" fmla="*/ 734477 h 6858000"/>
              <a:gd name="connsiteX33" fmla="*/ 2304206 w 12192000"/>
              <a:gd name="connsiteY33" fmla="*/ 741396 h 6858000"/>
              <a:gd name="connsiteX34" fmla="*/ 2330394 w 12192000"/>
              <a:gd name="connsiteY34" fmla="*/ 741396 h 6858000"/>
              <a:gd name="connsiteX35" fmla="*/ 2336769 w 12192000"/>
              <a:gd name="connsiteY35" fmla="*/ 732021 h 6858000"/>
              <a:gd name="connsiteX36" fmla="*/ 2270279 w 12192000"/>
              <a:gd name="connsiteY36" fmla="*/ 561469 h 6858000"/>
              <a:gd name="connsiteX37" fmla="*/ 2260033 w 12192000"/>
              <a:gd name="connsiteY37" fmla="*/ 554101 h 6858000"/>
              <a:gd name="connsiteX38" fmla="*/ 2231345 w 12192000"/>
              <a:gd name="connsiteY38" fmla="*/ 554101 h 6858000"/>
              <a:gd name="connsiteX39" fmla="*/ 2220869 w 12192000"/>
              <a:gd name="connsiteY39" fmla="*/ 561469 h 6858000"/>
              <a:gd name="connsiteX40" fmla="*/ 2174421 w 12192000"/>
              <a:gd name="connsiteY40" fmla="*/ 686034 h 6858000"/>
              <a:gd name="connsiteX41" fmla="*/ 2126605 w 12192000"/>
              <a:gd name="connsiteY41" fmla="*/ 561469 h 6858000"/>
              <a:gd name="connsiteX42" fmla="*/ 2116358 w 12192000"/>
              <a:gd name="connsiteY42" fmla="*/ 554101 h 6858000"/>
              <a:gd name="connsiteX43" fmla="*/ 2087896 w 12192000"/>
              <a:gd name="connsiteY43" fmla="*/ 554101 h 6858000"/>
              <a:gd name="connsiteX44" fmla="*/ 2077650 w 12192000"/>
              <a:gd name="connsiteY44" fmla="*/ 561469 h 6858000"/>
              <a:gd name="connsiteX45" fmla="*/ 2030743 w 12192000"/>
              <a:gd name="connsiteY45" fmla="*/ 686034 h 6858000"/>
              <a:gd name="connsiteX46" fmla="*/ 1983608 w 12192000"/>
              <a:gd name="connsiteY46" fmla="*/ 561469 h 6858000"/>
              <a:gd name="connsiteX47" fmla="*/ 1973365 w 12192000"/>
              <a:gd name="connsiteY47" fmla="*/ 554101 h 6858000"/>
              <a:gd name="connsiteX48" fmla="*/ 1945128 w 12192000"/>
              <a:gd name="connsiteY48" fmla="*/ 554101 h 6858000"/>
              <a:gd name="connsiteX49" fmla="*/ 1934656 w 12192000"/>
              <a:gd name="connsiteY49" fmla="*/ 561469 h 6858000"/>
              <a:gd name="connsiteX50" fmla="*/ 1887295 w 12192000"/>
              <a:gd name="connsiteY50" fmla="*/ 686034 h 6858000"/>
              <a:gd name="connsiteX51" fmla="*/ 1840389 w 12192000"/>
              <a:gd name="connsiteY51" fmla="*/ 561469 h 6858000"/>
              <a:gd name="connsiteX52" fmla="*/ 1830142 w 12192000"/>
              <a:gd name="connsiteY52" fmla="*/ 554101 h 6858000"/>
              <a:gd name="connsiteX53" fmla="*/ 1801451 w 12192000"/>
              <a:gd name="connsiteY53" fmla="*/ 554101 h 6858000"/>
              <a:gd name="connsiteX54" fmla="*/ 841937 w 12192000"/>
              <a:gd name="connsiteY54" fmla="*/ 554101 h 6858000"/>
              <a:gd name="connsiteX55" fmla="*/ 832600 w 12192000"/>
              <a:gd name="connsiteY55" fmla="*/ 562809 h 6858000"/>
              <a:gd name="connsiteX56" fmla="*/ 832600 w 12192000"/>
              <a:gd name="connsiteY56" fmla="*/ 666168 h 6858000"/>
              <a:gd name="connsiteX57" fmla="*/ 913205 w 12192000"/>
              <a:gd name="connsiteY57" fmla="*/ 746532 h 6858000"/>
              <a:gd name="connsiteX58" fmla="*/ 975139 w 12192000"/>
              <a:gd name="connsiteY58" fmla="*/ 717513 h 6858000"/>
              <a:gd name="connsiteX59" fmla="*/ 975139 w 12192000"/>
              <a:gd name="connsiteY59" fmla="*/ 733136 h 6858000"/>
              <a:gd name="connsiteX60" fmla="*/ 984018 w 12192000"/>
              <a:gd name="connsiteY60" fmla="*/ 741396 h 6858000"/>
              <a:gd name="connsiteX61" fmla="*/ 1007473 w 12192000"/>
              <a:gd name="connsiteY61" fmla="*/ 741396 h 6858000"/>
              <a:gd name="connsiteX62" fmla="*/ 1016580 w 12192000"/>
              <a:gd name="connsiteY62" fmla="*/ 732915 h 6858000"/>
              <a:gd name="connsiteX63" fmla="*/ 1016580 w 12192000"/>
              <a:gd name="connsiteY63" fmla="*/ 563034 h 6858000"/>
              <a:gd name="connsiteX64" fmla="*/ 1007473 w 12192000"/>
              <a:gd name="connsiteY64" fmla="*/ 554101 h 6858000"/>
              <a:gd name="connsiteX65" fmla="*/ 984018 w 12192000"/>
              <a:gd name="connsiteY65" fmla="*/ 554101 h 6858000"/>
              <a:gd name="connsiteX66" fmla="*/ 975139 w 12192000"/>
              <a:gd name="connsiteY66" fmla="*/ 562809 h 6858000"/>
              <a:gd name="connsiteX67" fmla="*/ 975139 w 12192000"/>
              <a:gd name="connsiteY67" fmla="*/ 659916 h 6858000"/>
              <a:gd name="connsiteX68" fmla="*/ 923906 w 12192000"/>
              <a:gd name="connsiteY68" fmla="*/ 711261 h 6858000"/>
              <a:gd name="connsiteX69" fmla="*/ 874041 w 12192000"/>
              <a:gd name="connsiteY69" fmla="*/ 659470 h 6858000"/>
              <a:gd name="connsiteX70" fmla="*/ 874041 w 12192000"/>
              <a:gd name="connsiteY70" fmla="*/ 562809 h 6858000"/>
              <a:gd name="connsiteX71" fmla="*/ 865389 w 12192000"/>
              <a:gd name="connsiteY71" fmla="*/ 554101 h 6858000"/>
              <a:gd name="connsiteX72" fmla="*/ 841937 w 12192000"/>
              <a:gd name="connsiteY72" fmla="*/ 554101 h 6858000"/>
              <a:gd name="connsiteX73" fmla="*/ 1625898 w 12192000"/>
              <a:gd name="connsiteY73" fmla="*/ 548968 h 6858000"/>
              <a:gd name="connsiteX74" fmla="*/ 1525711 w 12192000"/>
              <a:gd name="connsiteY74" fmla="*/ 647861 h 6858000"/>
              <a:gd name="connsiteX75" fmla="*/ 1625898 w 12192000"/>
              <a:gd name="connsiteY75" fmla="*/ 746532 h 6858000"/>
              <a:gd name="connsiteX76" fmla="*/ 1726312 w 12192000"/>
              <a:gd name="connsiteY76" fmla="*/ 647861 h 6858000"/>
              <a:gd name="connsiteX77" fmla="*/ 1625898 w 12192000"/>
              <a:gd name="connsiteY77" fmla="*/ 548968 h 6858000"/>
              <a:gd name="connsiteX78" fmla="*/ 1451936 w 12192000"/>
              <a:gd name="connsiteY78" fmla="*/ 548743 h 6858000"/>
              <a:gd name="connsiteX79" fmla="*/ 1353346 w 12192000"/>
              <a:gd name="connsiteY79" fmla="*/ 647861 h 6858000"/>
              <a:gd name="connsiteX80" fmla="*/ 1451936 w 12192000"/>
              <a:gd name="connsiteY80" fmla="*/ 746532 h 6858000"/>
              <a:gd name="connsiteX81" fmla="*/ 1513415 w 12192000"/>
              <a:gd name="connsiteY81" fmla="*/ 727779 h 6858000"/>
              <a:gd name="connsiteX82" fmla="*/ 1515235 w 12192000"/>
              <a:gd name="connsiteY82" fmla="*/ 714832 h 6858000"/>
              <a:gd name="connsiteX83" fmla="*/ 1503398 w 12192000"/>
              <a:gd name="connsiteY83" fmla="*/ 700100 h 6858000"/>
              <a:gd name="connsiteX84" fmla="*/ 1489506 w 12192000"/>
              <a:gd name="connsiteY84" fmla="*/ 698090 h 6858000"/>
              <a:gd name="connsiteX85" fmla="*/ 1453304 w 12192000"/>
              <a:gd name="connsiteY85" fmla="*/ 709475 h 6858000"/>
              <a:gd name="connsiteX86" fmla="*/ 1395467 w 12192000"/>
              <a:gd name="connsiteY86" fmla="*/ 647861 h 6858000"/>
              <a:gd name="connsiteX87" fmla="*/ 1453304 w 12192000"/>
              <a:gd name="connsiteY87" fmla="*/ 585801 h 6858000"/>
              <a:gd name="connsiteX88" fmla="*/ 1490189 w 12192000"/>
              <a:gd name="connsiteY88" fmla="*/ 596965 h 6858000"/>
              <a:gd name="connsiteX89" fmla="*/ 1504078 w 12192000"/>
              <a:gd name="connsiteY89" fmla="*/ 595401 h 6858000"/>
              <a:gd name="connsiteX90" fmla="*/ 1515235 w 12192000"/>
              <a:gd name="connsiteY90" fmla="*/ 580222 h 6858000"/>
              <a:gd name="connsiteX91" fmla="*/ 1513415 w 12192000"/>
              <a:gd name="connsiteY91" fmla="*/ 567272 h 6858000"/>
              <a:gd name="connsiteX92" fmla="*/ 1451936 w 12192000"/>
              <a:gd name="connsiteY92" fmla="*/ 548743 h 6858000"/>
              <a:gd name="connsiteX93" fmla="*/ 1139990 w 12192000"/>
              <a:gd name="connsiteY93" fmla="*/ 548743 h 6858000"/>
              <a:gd name="connsiteX94" fmla="*/ 1043674 w 12192000"/>
              <a:gd name="connsiteY94" fmla="*/ 647415 h 6858000"/>
              <a:gd name="connsiteX95" fmla="*/ 1139536 w 12192000"/>
              <a:gd name="connsiteY95" fmla="*/ 746532 h 6858000"/>
              <a:gd name="connsiteX96" fmla="*/ 1202380 w 12192000"/>
              <a:gd name="connsiteY96" fmla="*/ 716394 h 6858000"/>
              <a:gd name="connsiteX97" fmla="*/ 1202380 w 12192000"/>
              <a:gd name="connsiteY97" fmla="*/ 732915 h 6858000"/>
              <a:gd name="connsiteX98" fmla="*/ 1211487 w 12192000"/>
              <a:gd name="connsiteY98" fmla="*/ 741396 h 6858000"/>
              <a:gd name="connsiteX99" fmla="*/ 1235168 w 12192000"/>
              <a:gd name="connsiteY99" fmla="*/ 741396 h 6858000"/>
              <a:gd name="connsiteX100" fmla="*/ 1243820 w 12192000"/>
              <a:gd name="connsiteY100" fmla="*/ 732915 h 6858000"/>
              <a:gd name="connsiteX101" fmla="*/ 1243820 w 12192000"/>
              <a:gd name="connsiteY101" fmla="*/ 563034 h 6858000"/>
              <a:gd name="connsiteX102" fmla="*/ 1235168 w 12192000"/>
              <a:gd name="connsiteY102" fmla="*/ 554101 h 6858000"/>
              <a:gd name="connsiteX103" fmla="*/ 1211487 w 12192000"/>
              <a:gd name="connsiteY103" fmla="*/ 554101 h 6858000"/>
              <a:gd name="connsiteX104" fmla="*/ 1202380 w 12192000"/>
              <a:gd name="connsiteY104" fmla="*/ 563034 h 6858000"/>
              <a:gd name="connsiteX105" fmla="*/ 1202380 w 12192000"/>
              <a:gd name="connsiteY105" fmla="*/ 578658 h 6858000"/>
              <a:gd name="connsiteX106" fmla="*/ 1139990 w 12192000"/>
              <a:gd name="connsiteY106" fmla="*/ 548743 h 6858000"/>
              <a:gd name="connsiteX107" fmla="*/ 661145 w 12192000"/>
              <a:gd name="connsiteY107" fmla="*/ 498739 h 6858000"/>
              <a:gd name="connsiteX108" fmla="*/ 761788 w 12192000"/>
              <a:gd name="connsiteY108" fmla="*/ 603214 h 6858000"/>
              <a:gd name="connsiteX109" fmla="*/ 724444 w 12192000"/>
              <a:gd name="connsiteY109" fmla="*/ 686259 h 6858000"/>
              <a:gd name="connsiteX110" fmla="*/ 705999 w 12192000"/>
              <a:gd name="connsiteY110" fmla="*/ 639601 h 6858000"/>
              <a:gd name="connsiteX111" fmla="*/ 694159 w 12192000"/>
              <a:gd name="connsiteY111" fmla="*/ 632234 h 6858000"/>
              <a:gd name="connsiteX112" fmla="*/ 670253 w 12192000"/>
              <a:gd name="connsiteY112" fmla="*/ 632234 h 6858000"/>
              <a:gd name="connsiteX113" fmla="*/ 662284 w 12192000"/>
              <a:gd name="connsiteY113" fmla="*/ 643397 h 6858000"/>
              <a:gd name="connsiteX114" fmla="*/ 686419 w 12192000"/>
              <a:gd name="connsiteY114" fmla="*/ 704787 h 6858000"/>
              <a:gd name="connsiteX115" fmla="*/ 661145 w 12192000"/>
              <a:gd name="connsiteY115" fmla="*/ 707913 h 6858000"/>
              <a:gd name="connsiteX116" fmla="*/ 560502 w 12192000"/>
              <a:gd name="connsiteY116" fmla="*/ 603214 h 6858000"/>
              <a:gd name="connsiteX117" fmla="*/ 661145 w 12192000"/>
              <a:gd name="connsiteY117" fmla="*/ 498739 h 6858000"/>
              <a:gd name="connsiteX118" fmla="*/ 1293915 w 12192000"/>
              <a:gd name="connsiteY118" fmla="*/ 465253 h 6858000"/>
              <a:gd name="connsiteX119" fmla="*/ 1284807 w 12192000"/>
              <a:gd name="connsiteY119" fmla="*/ 474183 h 6858000"/>
              <a:gd name="connsiteX120" fmla="*/ 1284807 w 12192000"/>
              <a:gd name="connsiteY120" fmla="*/ 732467 h 6858000"/>
              <a:gd name="connsiteX121" fmla="*/ 1293915 w 12192000"/>
              <a:gd name="connsiteY121" fmla="*/ 741396 h 6858000"/>
              <a:gd name="connsiteX122" fmla="*/ 1317366 w 12192000"/>
              <a:gd name="connsiteY122" fmla="*/ 741396 h 6858000"/>
              <a:gd name="connsiteX123" fmla="*/ 1326248 w 12192000"/>
              <a:gd name="connsiteY123" fmla="*/ 732467 h 6858000"/>
              <a:gd name="connsiteX124" fmla="*/ 1326248 w 12192000"/>
              <a:gd name="connsiteY124" fmla="*/ 474183 h 6858000"/>
              <a:gd name="connsiteX125" fmla="*/ 1317366 w 12192000"/>
              <a:gd name="connsiteY125" fmla="*/ 465253 h 6858000"/>
              <a:gd name="connsiteX126" fmla="*/ 1293915 w 12192000"/>
              <a:gd name="connsiteY126" fmla="*/ 465253 h 6858000"/>
              <a:gd name="connsiteX127" fmla="*/ 661145 w 12192000"/>
              <a:gd name="connsiteY127" fmla="*/ 460120 h 6858000"/>
              <a:gd name="connsiteX128" fmla="*/ 515874 w 12192000"/>
              <a:gd name="connsiteY128" fmla="*/ 603214 h 6858000"/>
              <a:gd name="connsiteX129" fmla="*/ 661145 w 12192000"/>
              <a:gd name="connsiteY129" fmla="*/ 746532 h 6858000"/>
              <a:gd name="connsiteX130" fmla="*/ 700763 w 12192000"/>
              <a:gd name="connsiteY130" fmla="*/ 741396 h 6858000"/>
              <a:gd name="connsiteX131" fmla="*/ 716475 w 12192000"/>
              <a:gd name="connsiteY131" fmla="*/ 781134 h 6858000"/>
              <a:gd name="connsiteX132" fmla="*/ 727176 w 12192000"/>
              <a:gd name="connsiteY132" fmla="*/ 788277 h 6858000"/>
              <a:gd name="connsiteX133" fmla="*/ 752222 w 12192000"/>
              <a:gd name="connsiteY133" fmla="*/ 788277 h 6858000"/>
              <a:gd name="connsiteX134" fmla="*/ 759736 w 12192000"/>
              <a:gd name="connsiteY134" fmla="*/ 776892 h 6858000"/>
              <a:gd name="connsiteX135" fmla="*/ 739471 w 12192000"/>
              <a:gd name="connsiteY135" fmla="*/ 724656 h 6858000"/>
              <a:gd name="connsiteX136" fmla="*/ 806416 w 12192000"/>
              <a:gd name="connsiteY136" fmla="*/ 603214 h 6858000"/>
              <a:gd name="connsiteX137" fmla="*/ 661145 w 12192000"/>
              <a:gd name="connsiteY137" fmla="*/ 460120 h 6858000"/>
              <a:gd name="connsiteX138" fmla="*/ 0 w 12192000"/>
              <a:gd name="connsiteY138" fmla="*/ 0 h 6858000"/>
              <a:gd name="connsiteX139" fmla="*/ 12192000 w 12192000"/>
              <a:gd name="connsiteY139" fmla="*/ 0 h 6858000"/>
              <a:gd name="connsiteX140" fmla="*/ 12192000 w 12192000"/>
              <a:gd name="connsiteY140" fmla="*/ 6858000 h 6858000"/>
              <a:gd name="connsiteX141" fmla="*/ 0 w 12192000"/>
              <a:gd name="connsiteY14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6858000">
                <a:moveTo>
                  <a:pt x="1625898" y="586917"/>
                </a:moveTo>
                <a:cubicBezTo>
                  <a:pt x="1660280" y="586917"/>
                  <a:pt x="1684416" y="613484"/>
                  <a:pt x="1684416" y="647861"/>
                </a:cubicBezTo>
                <a:cubicBezTo>
                  <a:pt x="1684416" y="681792"/>
                  <a:pt x="1660280" y="708580"/>
                  <a:pt x="1625898" y="708580"/>
                </a:cubicBezTo>
                <a:cubicBezTo>
                  <a:pt x="1591742" y="708580"/>
                  <a:pt x="1567381" y="681792"/>
                  <a:pt x="1567381" y="647861"/>
                </a:cubicBezTo>
                <a:cubicBezTo>
                  <a:pt x="1567381" y="613484"/>
                  <a:pt x="1591742" y="586917"/>
                  <a:pt x="1625898" y="586917"/>
                </a:cubicBezTo>
                <a:close/>
                <a:moveTo>
                  <a:pt x="1144317" y="586917"/>
                </a:moveTo>
                <a:cubicBezTo>
                  <a:pt x="1178244" y="586917"/>
                  <a:pt x="1202834" y="613484"/>
                  <a:pt x="1202834" y="647861"/>
                </a:cubicBezTo>
                <a:cubicBezTo>
                  <a:pt x="1202834" y="681792"/>
                  <a:pt x="1178244" y="709029"/>
                  <a:pt x="1144317" y="709029"/>
                </a:cubicBezTo>
                <a:cubicBezTo>
                  <a:pt x="1110164" y="709029"/>
                  <a:pt x="1085799" y="681792"/>
                  <a:pt x="1085799" y="647861"/>
                </a:cubicBezTo>
                <a:cubicBezTo>
                  <a:pt x="1085799" y="613484"/>
                  <a:pt x="1110164" y="586917"/>
                  <a:pt x="1144317" y="586917"/>
                </a:cubicBezTo>
                <a:close/>
                <a:moveTo>
                  <a:pt x="1801451" y="554101"/>
                </a:moveTo>
                <a:cubicBezTo>
                  <a:pt x="1796669" y="554101"/>
                  <a:pt x="1793027" y="556557"/>
                  <a:pt x="1790979" y="561469"/>
                </a:cubicBezTo>
                <a:cubicBezTo>
                  <a:pt x="1790979" y="561469"/>
                  <a:pt x="1790979" y="561469"/>
                  <a:pt x="1724489" y="732021"/>
                </a:cubicBezTo>
                <a:cubicBezTo>
                  <a:pt x="1722669" y="736708"/>
                  <a:pt x="1724943" y="741396"/>
                  <a:pt x="1730867" y="741396"/>
                </a:cubicBezTo>
                <a:cubicBezTo>
                  <a:pt x="1730867" y="741396"/>
                  <a:pt x="1730867" y="741396"/>
                  <a:pt x="1756367" y="741396"/>
                </a:cubicBezTo>
                <a:cubicBezTo>
                  <a:pt x="1761149" y="741396"/>
                  <a:pt x="1765249" y="739164"/>
                  <a:pt x="1766843" y="734477"/>
                </a:cubicBezTo>
                <a:cubicBezTo>
                  <a:pt x="1766843" y="734477"/>
                  <a:pt x="1766843" y="734477"/>
                  <a:pt x="1815798" y="605670"/>
                </a:cubicBezTo>
                <a:cubicBezTo>
                  <a:pt x="1815798" y="605670"/>
                  <a:pt x="1815798" y="605670"/>
                  <a:pt x="1864753" y="734477"/>
                </a:cubicBezTo>
                <a:cubicBezTo>
                  <a:pt x="1866573" y="739389"/>
                  <a:pt x="1870215" y="741396"/>
                  <a:pt x="1874996" y="741396"/>
                </a:cubicBezTo>
                <a:cubicBezTo>
                  <a:pt x="1874996" y="741396"/>
                  <a:pt x="1874996" y="741396"/>
                  <a:pt x="1898451" y="741396"/>
                </a:cubicBezTo>
                <a:cubicBezTo>
                  <a:pt x="1903233" y="741396"/>
                  <a:pt x="1906875" y="739389"/>
                  <a:pt x="1908924" y="734477"/>
                </a:cubicBezTo>
                <a:cubicBezTo>
                  <a:pt x="1908924" y="734477"/>
                  <a:pt x="1908924" y="734477"/>
                  <a:pt x="1959018" y="605670"/>
                </a:cubicBezTo>
                <a:cubicBezTo>
                  <a:pt x="1959018" y="605670"/>
                  <a:pt x="1959018" y="605670"/>
                  <a:pt x="2007518" y="734477"/>
                </a:cubicBezTo>
                <a:cubicBezTo>
                  <a:pt x="2009566" y="739164"/>
                  <a:pt x="2013209" y="741396"/>
                  <a:pt x="2017993" y="741396"/>
                </a:cubicBezTo>
                <a:cubicBezTo>
                  <a:pt x="2017993" y="741396"/>
                  <a:pt x="2017993" y="741396"/>
                  <a:pt x="2042584" y="741396"/>
                </a:cubicBezTo>
                <a:cubicBezTo>
                  <a:pt x="2047365" y="741396"/>
                  <a:pt x="2051007" y="739164"/>
                  <a:pt x="2053056" y="734477"/>
                </a:cubicBezTo>
                <a:cubicBezTo>
                  <a:pt x="2053056" y="734477"/>
                  <a:pt x="2053056" y="734477"/>
                  <a:pt x="2102011" y="605670"/>
                </a:cubicBezTo>
                <a:cubicBezTo>
                  <a:pt x="2102011" y="605670"/>
                  <a:pt x="2102011" y="605670"/>
                  <a:pt x="2151650" y="734477"/>
                </a:cubicBezTo>
                <a:cubicBezTo>
                  <a:pt x="2153699" y="739389"/>
                  <a:pt x="2157341" y="741396"/>
                  <a:pt x="2162126" y="741396"/>
                </a:cubicBezTo>
                <a:cubicBezTo>
                  <a:pt x="2162126" y="741396"/>
                  <a:pt x="2162126" y="741396"/>
                  <a:pt x="2185577" y="741396"/>
                </a:cubicBezTo>
                <a:cubicBezTo>
                  <a:pt x="2190359" y="741396"/>
                  <a:pt x="2193775" y="739389"/>
                  <a:pt x="2195824" y="734477"/>
                </a:cubicBezTo>
                <a:cubicBezTo>
                  <a:pt x="2195824" y="734477"/>
                  <a:pt x="2195824" y="734477"/>
                  <a:pt x="2245234" y="606340"/>
                </a:cubicBezTo>
                <a:cubicBezTo>
                  <a:pt x="2245234" y="606340"/>
                  <a:pt x="2245234" y="606340"/>
                  <a:pt x="2293734" y="734477"/>
                </a:cubicBezTo>
                <a:cubicBezTo>
                  <a:pt x="2295328" y="739164"/>
                  <a:pt x="2299425" y="741396"/>
                  <a:pt x="2304206" y="741396"/>
                </a:cubicBezTo>
                <a:cubicBezTo>
                  <a:pt x="2304206" y="741396"/>
                  <a:pt x="2304206" y="741396"/>
                  <a:pt x="2330394" y="741396"/>
                </a:cubicBezTo>
                <a:cubicBezTo>
                  <a:pt x="2336314" y="741396"/>
                  <a:pt x="2338818" y="736708"/>
                  <a:pt x="2336769" y="732021"/>
                </a:cubicBezTo>
                <a:cubicBezTo>
                  <a:pt x="2336769" y="732021"/>
                  <a:pt x="2336769" y="732021"/>
                  <a:pt x="2270279" y="561469"/>
                </a:cubicBezTo>
                <a:cubicBezTo>
                  <a:pt x="2268230" y="556557"/>
                  <a:pt x="2264817" y="554101"/>
                  <a:pt x="2260033" y="554101"/>
                </a:cubicBezTo>
                <a:cubicBezTo>
                  <a:pt x="2260033" y="554101"/>
                  <a:pt x="2260033" y="554101"/>
                  <a:pt x="2231345" y="554101"/>
                </a:cubicBezTo>
                <a:cubicBezTo>
                  <a:pt x="2226564" y="554101"/>
                  <a:pt x="2222918" y="556557"/>
                  <a:pt x="2220869" y="561469"/>
                </a:cubicBezTo>
                <a:cubicBezTo>
                  <a:pt x="2220869" y="561469"/>
                  <a:pt x="2220869" y="561469"/>
                  <a:pt x="2174421" y="686034"/>
                </a:cubicBezTo>
                <a:cubicBezTo>
                  <a:pt x="2174421" y="686034"/>
                  <a:pt x="2174421" y="686034"/>
                  <a:pt x="2126605" y="561469"/>
                </a:cubicBezTo>
                <a:cubicBezTo>
                  <a:pt x="2124553" y="556557"/>
                  <a:pt x="2120911" y="554101"/>
                  <a:pt x="2116358" y="554101"/>
                </a:cubicBezTo>
                <a:cubicBezTo>
                  <a:pt x="2116358" y="554101"/>
                  <a:pt x="2116358" y="554101"/>
                  <a:pt x="2087896" y="554101"/>
                </a:cubicBezTo>
                <a:cubicBezTo>
                  <a:pt x="2083112" y="554101"/>
                  <a:pt x="2079699" y="556557"/>
                  <a:pt x="2077650" y="561469"/>
                </a:cubicBezTo>
                <a:cubicBezTo>
                  <a:pt x="2077650" y="561469"/>
                  <a:pt x="2077650" y="561469"/>
                  <a:pt x="2030743" y="686034"/>
                </a:cubicBezTo>
                <a:cubicBezTo>
                  <a:pt x="2030743" y="686034"/>
                  <a:pt x="2030743" y="686034"/>
                  <a:pt x="1983608" y="561469"/>
                </a:cubicBezTo>
                <a:cubicBezTo>
                  <a:pt x="1981788" y="556557"/>
                  <a:pt x="1978146" y="554101"/>
                  <a:pt x="1973365" y="554101"/>
                </a:cubicBezTo>
                <a:cubicBezTo>
                  <a:pt x="1973365" y="554101"/>
                  <a:pt x="1973365" y="554101"/>
                  <a:pt x="1945128" y="554101"/>
                </a:cubicBezTo>
                <a:cubicBezTo>
                  <a:pt x="1940347" y="554101"/>
                  <a:pt x="1936705" y="556557"/>
                  <a:pt x="1934656" y="561469"/>
                </a:cubicBezTo>
                <a:cubicBezTo>
                  <a:pt x="1934656" y="561469"/>
                  <a:pt x="1934656" y="561469"/>
                  <a:pt x="1887295" y="686034"/>
                </a:cubicBezTo>
                <a:cubicBezTo>
                  <a:pt x="1887295" y="686034"/>
                  <a:pt x="1887295" y="686034"/>
                  <a:pt x="1840389" y="561469"/>
                </a:cubicBezTo>
                <a:cubicBezTo>
                  <a:pt x="1838340" y="556557"/>
                  <a:pt x="1834923" y="554101"/>
                  <a:pt x="1830142" y="554101"/>
                </a:cubicBezTo>
                <a:cubicBezTo>
                  <a:pt x="1830142" y="554101"/>
                  <a:pt x="1830142" y="554101"/>
                  <a:pt x="1801451" y="554101"/>
                </a:cubicBezTo>
                <a:close/>
                <a:moveTo>
                  <a:pt x="841937" y="554101"/>
                </a:moveTo>
                <a:cubicBezTo>
                  <a:pt x="837152" y="554101"/>
                  <a:pt x="832600" y="557897"/>
                  <a:pt x="832600" y="562809"/>
                </a:cubicBezTo>
                <a:cubicBezTo>
                  <a:pt x="832600" y="562809"/>
                  <a:pt x="832600" y="562809"/>
                  <a:pt x="832600" y="666168"/>
                </a:cubicBezTo>
                <a:cubicBezTo>
                  <a:pt x="832600" y="714162"/>
                  <a:pt x="863340" y="746532"/>
                  <a:pt x="913205" y="746532"/>
                </a:cubicBezTo>
                <a:cubicBezTo>
                  <a:pt x="943035" y="746532"/>
                  <a:pt x="963299" y="734701"/>
                  <a:pt x="975139" y="717513"/>
                </a:cubicBezTo>
                <a:cubicBezTo>
                  <a:pt x="975139" y="717513"/>
                  <a:pt x="975139" y="717513"/>
                  <a:pt x="975139" y="733136"/>
                </a:cubicBezTo>
                <a:cubicBezTo>
                  <a:pt x="975139" y="737824"/>
                  <a:pt x="979466" y="741396"/>
                  <a:pt x="984018" y="741396"/>
                </a:cubicBezTo>
                <a:cubicBezTo>
                  <a:pt x="984018" y="741396"/>
                  <a:pt x="984018" y="741396"/>
                  <a:pt x="1007473" y="741396"/>
                </a:cubicBezTo>
                <a:cubicBezTo>
                  <a:pt x="1012254" y="741396"/>
                  <a:pt x="1016580" y="737603"/>
                  <a:pt x="1016580" y="732915"/>
                </a:cubicBezTo>
                <a:cubicBezTo>
                  <a:pt x="1016580" y="732915"/>
                  <a:pt x="1016580" y="732915"/>
                  <a:pt x="1016580" y="563034"/>
                </a:cubicBezTo>
                <a:cubicBezTo>
                  <a:pt x="1016580" y="557897"/>
                  <a:pt x="1012254" y="554101"/>
                  <a:pt x="1007473" y="554101"/>
                </a:cubicBezTo>
                <a:cubicBezTo>
                  <a:pt x="1007473" y="554101"/>
                  <a:pt x="1007473" y="554101"/>
                  <a:pt x="984018" y="554101"/>
                </a:cubicBezTo>
                <a:cubicBezTo>
                  <a:pt x="979466" y="554101"/>
                  <a:pt x="975139" y="557897"/>
                  <a:pt x="975139" y="562809"/>
                </a:cubicBezTo>
                <a:cubicBezTo>
                  <a:pt x="975139" y="562809"/>
                  <a:pt x="975139" y="562809"/>
                  <a:pt x="975139" y="659916"/>
                </a:cubicBezTo>
                <a:cubicBezTo>
                  <a:pt x="975139" y="689830"/>
                  <a:pt x="956011" y="711261"/>
                  <a:pt x="923906" y="711261"/>
                </a:cubicBezTo>
                <a:cubicBezTo>
                  <a:pt x="890892" y="711261"/>
                  <a:pt x="874041" y="690721"/>
                  <a:pt x="874041" y="659470"/>
                </a:cubicBezTo>
                <a:cubicBezTo>
                  <a:pt x="874041" y="659470"/>
                  <a:pt x="874041" y="659470"/>
                  <a:pt x="874041" y="562809"/>
                </a:cubicBezTo>
                <a:cubicBezTo>
                  <a:pt x="874041" y="557897"/>
                  <a:pt x="870170" y="554101"/>
                  <a:pt x="865389" y="554101"/>
                </a:cubicBezTo>
                <a:cubicBezTo>
                  <a:pt x="865389" y="554101"/>
                  <a:pt x="865389" y="554101"/>
                  <a:pt x="841937" y="554101"/>
                </a:cubicBezTo>
                <a:close/>
                <a:moveTo>
                  <a:pt x="1625898" y="548968"/>
                </a:moveTo>
                <a:cubicBezTo>
                  <a:pt x="1570110" y="548968"/>
                  <a:pt x="1525711" y="592053"/>
                  <a:pt x="1525711" y="647861"/>
                </a:cubicBezTo>
                <a:cubicBezTo>
                  <a:pt x="1525711" y="703893"/>
                  <a:pt x="1570110" y="746532"/>
                  <a:pt x="1625898" y="746532"/>
                </a:cubicBezTo>
                <a:cubicBezTo>
                  <a:pt x="1681683" y="746532"/>
                  <a:pt x="1726312" y="703893"/>
                  <a:pt x="1726312" y="647861"/>
                </a:cubicBezTo>
                <a:cubicBezTo>
                  <a:pt x="1726312" y="592053"/>
                  <a:pt x="1681683" y="548968"/>
                  <a:pt x="1625898" y="548968"/>
                </a:cubicBezTo>
                <a:close/>
                <a:moveTo>
                  <a:pt x="1451936" y="548743"/>
                </a:moveTo>
                <a:cubicBezTo>
                  <a:pt x="1392734" y="548743"/>
                  <a:pt x="1353346" y="591608"/>
                  <a:pt x="1353346" y="647861"/>
                </a:cubicBezTo>
                <a:cubicBezTo>
                  <a:pt x="1353346" y="703893"/>
                  <a:pt x="1392734" y="746532"/>
                  <a:pt x="1451936" y="746532"/>
                </a:cubicBezTo>
                <a:cubicBezTo>
                  <a:pt x="1475391" y="746532"/>
                  <a:pt x="1497019" y="739834"/>
                  <a:pt x="1513415" y="727779"/>
                </a:cubicBezTo>
                <a:cubicBezTo>
                  <a:pt x="1516148" y="725772"/>
                  <a:pt x="1520474" y="721085"/>
                  <a:pt x="1515235" y="714832"/>
                </a:cubicBezTo>
                <a:lnTo>
                  <a:pt x="1503398" y="700100"/>
                </a:lnTo>
                <a:cubicBezTo>
                  <a:pt x="1498613" y="693848"/>
                  <a:pt x="1493832" y="695858"/>
                  <a:pt x="1489506" y="698090"/>
                </a:cubicBezTo>
                <a:cubicBezTo>
                  <a:pt x="1479033" y="703893"/>
                  <a:pt x="1467418" y="709475"/>
                  <a:pt x="1453304" y="709475"/>
                </a:cubicBezTo>
                <a:cubicBezTo>
                  <a:pt x="1418463" y="709475"/>
                  <a:pt x="1395467" y="682462"/>
                  <a:pt x="1395467" y="647861"/>
                </a:cubicBezTo>
                <a:cubicBezTo>
                  <a:pt x="1395467" y="613038"/>
                  <a:pt x="1418463" y="585801"/>
                  <a:pt x="1453304" y="585801"/>
                </a:cubicBezTo>
                <a:cubicBezTo>
                  <a:pt x="1467418" y="585801"/>
                  <a:pt x="1479943" y="590713"/>
                  <a:pt x="1490189" y="596965"/>
                </a:cubicBezTo>
                <a:cubicBezTo>
                  <a:pt x="1494516" y="599867"/>
                  <a:pt x="1499752" y="601428"/>
                  <a:pt x="1504078" y="595401"/>
                </a:cubicBezTo>
                <a:cubicBezTo>
                  <a:pt x="1504078" y="595401"/>
                  <a:pt x="1504078" y="595401"/>
                  <a:pt x="1515235" y="580222"/>
                </a:cubicBezTo>
                <a:cubicBezTo>
                  <a:pt x="1520019" y="573525"/>
                  <a:pt x="1516148" y="569283"/>
                  <a:pt x="1513415" y="567272"/>
                </a:cubicBezTo>
                <a:cubicBezTo>
                  <a:pt x="1497019" y="555220"/>
                  <a:pt x="1475391" y="548743"/>
                  <a:pt x="1451936" y="548743"/>
                </a:cubicBezTo>
                <a:close/>
                <a:moveTo>
                  <a:pt x="1139990" y="548743"/>
                </a:moveTo>
                <a:cubicBezTo>
                  <a:pt x="1088303" y="548743"/>
                  <a:pt x="1043674" y="588927"/>
                  <a:pt x="1043674" y="647415"/>
                </a:cubicBezTo>
                <a:cubicBezTo>
                  <a:pt x="1043674" y="706794"/>
                  <a:pt x="1088303" y="746532"/>
                  <a:pt x="1139536" y="746532"/>
                </a:cubicBezTo>
                <a:cubicBezTo>
                  <a:pt x="1167317" y="746532"/>
                  <a:pt x="1190084" y="734031"/>
                  <a:pt x="1202380" y="716394"/>
                </a:cubicBezTo>
                <a:cubicBezTo>
                  <a:pt x="1202380" y="732915"/>
                  <a:pt x="1202380" y="732915"/>
                  <a:pt x="1202380" y="732915"/>
                </a:cubicBezTo>
                <a:cubicBezTo>
                  <a:pt x="1202380" y="737603"/>
                  <a:pt x="1206935" y="741396"/>
                  <a:pt x="1211487" y="741396"/>
                </a:cubicBezTo>
                <a:cubicBezTo>
                  <a:pt x="1235168" y="741396"/>
                  <a:pt x="1235168" y="741396"/>
                  <a:pt x="1235168" y="741396"/>
                </a:cubicBezTo>
                <a:cubicBezTo>
                  <a:pt x="1239949" y="741396"/>
                  <a:pt x="1243820" y="737603"/>
                  <a:pt x="1243820" y="732915"/>
                </a:cubicBezTo>
                <a:cubicBezTo>
                  <a:pt x="1243820" y="563034"/>
                  <a:pt x="1243820" y="563034"/>
                  <a:pt x="1243820" y="563034"/>
                </a:cubicBezTo>
                <a:cubicBezTo>
                  <a:pt x="1243820" y="557897"/>
                  <a:pt x="1239949" y="554101"/>
                  <a:pt x="1235168" y="554101"/>
                </a:cubicBezTo>
                <a:cubicBezTo>
                  <a:pt x="1211487" y="554101"/>
                  <a:pt x="1211487" y="554101"/>
                  <a:pt x="1211487" y="554101"/>
                </a:cubicBezTo>
                <a:cubicBezTo>
                  <a:pt x="1206935" y="554101"/>
                  <a:pt x="1202380" y="557897"/>
                  <a:pt x="1202380" y="563034"/>
                </a:cubicBezTo>
                <a:cubicBezTo>
                  <a:pt x="1202380" y="578658"/>
                  <a:pt x="1202380" y="578658"/>
                  <a:pt x="1202380" y="578658"/>
                </a:cubicBezTo>
                <a:cubicBezTo>
                  <a:pt x="1190539" y="561023"/>
                  <a:pt x="1167317" y="548743"/>
                  <a:pt x="1139990" y="548743"/>
                </a:cubicBezTo>
                <a:close/>
                <a:moveTo>
                  <a:pt x="661145" y="498739"/>
                </a:moveTo>
                <a:cubicBezTo>
                  <a:pt x="720117" y="498739"/>
                  <a:pt x="761788" y="544056"/>
                  <a:pt x="761788" y="603214"/>
                </a:cubicBezTo>
                <a:cubicBezTo>
                  <a:pt x="761788" y="637816"/>
                  <a:pt x="747670" y="667505"/>
                  <a:pt x="724444" y="686259"/>
                </a:cubicBezTo>
                <a:cubicBezTo>
                  <a:pt x="705999" y="639601"/>
                  <a:pt x="705999" y="639601"/>
                  <a:pt x="705999" y="639601"/>
                </a:cubicBezTo>
                <a:cubicBezTo>
                  <a:pt x="704406" y="635584"/>
                  <a:pt x="701218" y="632234"/>
                  <a:pt x="694159" y="632234"/>
                </a:cubicBezTo>
                <a:cubicBezTo>
                  <a:pt x="670253" y="632234"/>
                  <a:pt x="670253" y="632234"/>
                  <a:pt x="670253" y="632234"/>
                </a:cubicBezTo>
                <a:cubicBezTo>
                  <a:pt x="664332" y="632234"/>
                  <a:pt x="659551" y="636030"/>
                  <a:pt x="662284" y="643397"/>
                </a:cubicBezTo>
                <a:cubicBezTo>
                  <a:pt x="686419" y="704787"/>
                  <a:pt x="686419" y="704787"/>
                  <a:pt x="686419" y="704787"/>
                </a:cubicBezTo>
                <a:cubicBezTo>
                  <a:pt x="678451" y="706794"/>
                  <a:pt x="670024" y="707913"/>
                  <a:pt x="661145" y="707913"/>
                </a:cubicBezTo>
                <a:cubicBezTo>
                  <a:pt x="602169" y="707913"/>
                  <a:pt x="560502" y="662597"/>
                  <a:pt x="560502" y="603214"/>
                </a:cubicBezTo>
                <a:cubicBezTo>
                  <a:pt x="560502" y="544056"/>
                  <a:pt x="602169" y="498739"/>
                  <a:pt x="661145" y="498739"/>
                </a:cubicBezTo>
                <a:close/>
                <a:moveTo>
                  <a:pt x="1293915" y="465253"/>
                </a:moveTo>
                <a:cubicBezTo>
                  <a:pt x="1289133" y="465253"/>
                  <a:pt x="1284807" y="469495"/>
                  <a:pt x="1284807" y="474183"/>
                </a:cubicBezTo>
                <a:cubicBezTo>
                  <a:pt x="1284807" y="474183"/>
                  <a:pt x="1284807" y="474183"/>
                  <a:pt x="1284807" y="732467"/>
                </a:cubicBezTo>
                <a:cubicBezTo>
                  <a:pt x="1284807" y="737157"/>
                  <a:pt x="1289133" y="741396"/>
                  <a:pt x="1293915" y="741396"/>
                </a:cubicBezTo>
                <a:cubicBezTo>
                  <a:pt x="1293915" y="741396"/>
                  <a:pt x="1293915" y="741396"/>
                  <a:pt x="1317366" y="741396"/>
                </a:cubicBezTo>
                <a:cubicBezTo>
                  <a:pt x="1322606" y="741396"/>
                  <a:pt x="1326248" y="737157"/>
                  <a:pt x="1326248" y="732467"/>
                </a:cubicBezTo>
                <a:cubicBezTo>
                  <a:pt x="1326248" y="732467"/>
                  <a:pt x="1326248" y="732467"/>
                  <a:pt x="1326248" y="474183"/>
                </a:cubicBezTo>
                <a:cubicBezTo>
                  <a:pt x="1326248" y="469495"/>
                  <a:pt x="1322606" y="465253"/>
                  <a:pt x="1317366" y="465253"/>
                </a:cubicBezTo>
                <a:cubicBezTo>
                  <a:pt x="1317366" y="465253"/>
                  <a:pt x="1317366" y="465253"/>
                  <a:pt x="1293915" y="465253"/>
                </a:cubicBezTo>
                <a:close/>
                <a:moveTo>
                  <a:pt x="661145" y="460120"/>
                </a:moveTo>
                <a:cubicBezTo>
                  <a:pt x="580766" y="460120"/>
                  <a:pt x="515874" y="521285"/>
                  <a:pt x="515874" y="603214"/>
                </a:cubicBezTo>
                <a:cubicBezTo>
                  <a:pt x="515874" y="685143"/>
                  <a:pt x="580766" y="746532"/>
                  <a:pt x="661145" y="746532"/>
                </a:cubicBezTo>
                <a:cubicBezTo>
                  <a:pt x="674805" y="746532"/>
                  <a:pt x="688239" y="744746"/>
                  <a:pt x="700763" y="741396"/>
                </a:cubicBezTo>
                <a:cubicBezTo>
                  <a:pt x="716475" y="781134"/>
                  <a:pt x="716475" y="781134"/>
                  <a:pt x="716475" y="781134"/>
                </a:cubicBezTo>
                <a:cubicBezTo>
                  <a:pt x="718069" y="785597"/>
                  <a:pt x="721256" y="788277"/>
                  <a:pt x="727176" y="788277"/>
                </a:cubicBezTo>
                <a:cubicBezTo>
                  <a:pt x="752222" y="788277"/>
                  <a:pt x="752222" y="788277"/>
                  <a:pt x="752222" y="788277"/>
                </a:cubicBezTo>
                <a:cubicBezTo>
                  <a:pt x="758142" y="788277"/>
                  <a:pt x="762697" y="784260"/>
                  <a:pt x="759736" y="776892"/>
                </a:cubicBezTo>
                <a:cubicBezTo>
                  <a:pt x="739471" y="724656"/>
                  <a:pt x="739471" y="724656"/>
                  <a:pt x="739471" y="724656"/>
                </a:cubicBezTo>
                <a:cubicBezTo>
                  <a:pt x="779774" y="699875"/>
                  <a:pt x="806416" y="655899"/>
                  <a:pt x="806416" y="603214"/>
                </a:cubicBezTo>
                <a:cubicBezTo>
                  <a:pt x="806416" y="521285"/>
                  <a:pt x="741520" y="460120"/>
                  <a:pt x="661145" y="460120"/>
                </a:cubicBezTo>
                <a:close/>
                <a:moveTo>
                  <a:pt x="0" y="0"/>
                </a:moveTo>
                <a:lnTo>
                  <a:pt x="12192000" y="0"/>
                </a:lnTo>
                <a:lnTo>
                  <a:pt x="12192000" y="6858000"/>
                </a:lnTo>
                <a:lnTo>
                  <a:pt x="0" y="6858000"/>
                </a:lnTo>
                <a:close/>
              </a:path>
            </a:pathLst>
          </a:custGeom>
          <a:gradFill>
            <a:gsLst>
              <a:gs pos="39000">
                <a:srgbClr val="202B3F">
                  <a:alpha val="65483"/>
                </a:srgbClr>
              </a:gs>
              <a:gs pos="0">
                <a:srgbClr val="202B3F">
                  <a:alpha val="73000"/>
                </a:srgbClr>
              </a:gs>
              <a:gs pos="99000">
                <a:srgbClr val="202B3F">
                  <a:alpha val="0"/>
                </a:srgbClr>
              </a:gs>
            </a:gsLst>
            <a:lin ang="0" scaled="0"/>
          </a:gradFill>
        </p:spPr>
        <p:txBody>
          <a:bodyPr wrap="square" lIns="72000">
            <a:noAutofit/>
          </a:bodyPr>
          <a:lstStyle>
            <a:lvl1pPr>
              <a:defRPr>
                <a:noFill/>
              </a:defRPr>
            </a:lvl1pPr>
          </a:lstStyle>
          <a:p>
            <a:pPr lvl="0"/>
            <a:endParaRPr lang="en-US"/>
          </a:p>
        </p:txBody>
      </p:sp>
      <p:sp>
        <p:nvSpPr>
          <p:cNvPr id="47" name="Graphic 34">
            <a:extLst>
              <a:ext uri="{FF2B5EF4-FFF2-40B4-BE49-F238E27FC236}">
                <a16:creationId xmlns:a16="http://schemas.microsoft.com/office/drawing/2014/main" id="{9B9819F6-CC6A-D170-1AD4-5296A4CE8A14}"/>
              </a:ext>
            </a:extLst>
          </p:cNvPr>
          <p:cNvSpPr>
            <a:spLocks noChangeAspect="1"/>
          </p:cNvSpPr>
          <p:nvPr userDrawn="1"/>
        </p:nvSpPr>
        <p:spPr>
          <a:xfrm>
            <a:off x="515936" y="460180"/>
            <a:ext cx="1821600" cy="328157"/>
          </a:xfrm>
          <a:custGeom>
            <a:avLst/>
            <a:gdLst>
              <a:gd name="connsiteX0" fmla="*/ 1326970 w 4917659"/>
              <a:gd name="connsiteY0" fmla="*/ 258982 h 904875"/>
              <a:gd name="connsiteX1" fmla="*/ 1351557 w 4917659"/>
              <a:gd name="connsiteY1" fmla="*/ 283613 h 904875"/>
              <a:gd name="connsiteX2" fmla="*/ 1351557 w 4917659"/>
              <a:gd name="connsiteY2" fmla="*/ 752053 h 904875"/>
              <a:gd name="connsiteX3" fmla="*/ 1326970 w 4917659"/>
              <a:gd name="connsiteY3" fmla="*/ 775437 h 904875"/>
              <a:gd name="connsiteX4" fmla="*/ 1263650 w 4917659"/>
              <a:gd name="connsiteY4" fmla="*/ 775437 h 904875"/>
              <a:gd name="connsiteX5" fmla="*/ 1239681 w 4917659"/>
              <a:gd name="connsiteY5" fmla="*/ 752662 h 904875"/>
              <a:gd name="connsiteX6" fmla="*/ 1239681 w 4917659"/>
              <a:gd name="connsiteY6" fmla="*/ 709581 h 904875"/>
              <a:gd name="connsiteX7" fmla="*/ 1072481 w 4917659"/>
              <a:gd name="connsiteY7" fmla="*/ 789600 h 904875"/>
              <a:gd name="connsiteX8" fmla="*/ 854878 w 4917659"/>
              <a:gd name="connsiteY8" fmla="*/ 568001 h 904875"/>
              <a:gd name="connsiteX9" fmla="*/ 854878 w 4917659"/>
              <a:gd name="connsiteY9" fmla="*/ 282994 h 904875"/>
              <a:gd name="connsiteX10" fmla="*/ 880084 w 4917659"/>
              <a:gd name="connsiteY10" fmla="*/ 258982 h 904875"/>
              <a:gd name="connsiteX11" fmla="*/ 943395 w 4917659"/>
              <a:gd name="connsiteY11" fmla="*/ 258982 h 904875"/>
              <a:gd name="connsiteX12" fmla="*/ 966754 w 4917659"/>
              <a:gd name="connsiteY12" fmla="*/ 282994 h 904875"/>
              <a:gd name="connsiteX13" fmla="*/ 966754 w 4917659"/>
              <a:gd name="connsiteY13" fmla="*/ 549532 h 904875"/>
              <a:gd name="connsiteX14" fmla="*/ 1101371 w 4917659"/>
              <a:gd name="connsiteY14" fmla="*/ 692341 h 904875"/>
              <a:gd name="connsiteX15" fmla="*/ 1239681 w 4917659"/>
              <a:gd name="connsiteY15" fmla="*/ 550761 h 904875"/>
              <a:gd name="connsiteX16" fmla="*/ 1239681 w 4917659"/>
              <a:gd name="connsiteY16" fmla="*/ 282994 h 904875"/>
              <a:gd name="connsiteX17" fmla="*/ 1263650 w 4917659"/>
              <a:gd name="connsiteY17" fmla="*/ 258982 h 904875"/>
              <a:gd name="connsiteX18" fmla="*/ 1326970 w 4917659"/>
              <a:gd name="connsiteY18" fmla="*/ 258982 h 904875"/>
              <a:gd name="connsiteX19" fmla="*/ 392011 w 4917659"/>
              <a:gd name="connsiteY19" fmla="*/ -165 h 904875"/>
              <a:gd name="connsiteX20" fmla="*/ -169 w 4917659"/>
              <a:gd name="connsiteY20" fmla="*/ 394408 h 904875"/>
              <a:gd name="connsiteX21" fmla="*/ 392011 w 4917659"/>
              <a:gd name="connsiteY21" fmla="*/ 789600 h 904875"/>
              <a:gd name="connsiteX22" fmla="*/ 498966 w 4917659"/>
              <a:gd name="connsiteY22" fmla="*/ 775437 h 904875"/>
              <a:gd name="connsiteX23" fmla="*/ 541382 w 4917659"/>
              <a:gd name="connsiteY23" fmla="*/ 885012 h 904875"/>
              <a:gd name="connsiteX24" fmla="*/ 570272 w 4917659"/>
              <a:gd name="connsiteY24" fmla="*/ 904710 h 904875"/>
              <a:gd name="connsiteX25" fmla="*/ 637885 w 4917659"/>
              <a:gd name="connsiteY25" fmla="*/ 904710 h 904875"/>
              <a:gd name="connsiteX26" fmla="*/ 658170 w 4917659"/>
              <a:gd name="connsiteY26" fmla="*/ 873316 h 904875"/>
              <a:gd name="connsiteX27" fmla="*/ 603464 w 4917659"/>
              <a:gd name="connsiteY27" fmla="*/ 729279 h 904875"/>
              <a:gd name="connsiteX28" fmla="*/ 784191 w 4917659"/>
              <a:gd name="connsiteY28" fmla="*/ 394408 h 904875"/>
              <a:gd name="connsiteX29" fmla="*/ 392011 w 4917659"/>
              <a:gd name="connsiteY29" fmla="*/ -165 h 904875"/>
              <a:gd name="connsiteX30" fmla="*/ 562895 w 4917659"/>
              <a:gd name="connsiteY30" fmla="*/ 623399 h 904875"/>
              <a:gd name="connsiteX31" fmla="*/ 513101 w 4917659"/>
              <a:gd name="connsiteY31" fmla="*/ 494744 h 904875"/>
              <a:gd name="connsiteX32" fmla="*/ 481137 w 4917659"/>
              <a:gd name="connsiteY32" fmla="*/ 474428 h 904875"/>
              <a:gd name="connsiteX33" fmla="*/ 416598 w 4917659"/>
              <a:gd name="connsiteY33" fmla="*/ 474428 h 904875"/>
              <a:gd name="connsiteX34" fmla="*/ 395085 w 4917659"/>
              <a:gd name="connsiteY34" fmla="*/ 505212 h 904875"/>
              <a:gd name="connsiteX35" fmla="*/ 460243 w 4917659"/>
              <a:gd name="connsiteY35" fmla="*/ 674491 h 904875"/>
              <a:gd name="connsiteX36" fmla="*/ 392011 w 4917659"/>
              <a:gd name="connsiteY36" fmla="*/ 683111 h 904875"/>
              <a:gd name="connsiteX37" fmla="*/ 120312 w 4917659"/>
              <a:gd name="connsiteY37" fmla="*/ 394408 h 904875"/>
              <a:gd name="connsiteX38" fmla="*/ 392011 w 4917659"/>
              <a:gd name="connsiteY38" fmla="*/ 106324 h 904875"/>
              <a:gd name="connsiteX39" fmla="*/ 663710 w 4917659"/>
              <a:gd name="connsiteY39" fmla="*/ 394408 h 904875"/>
              <a:gd name="connsiteX40" fmla="*/ 562895 w 4917659"/>
              <a:gd name="connsiteY40" fmla="*/ 623399 h 904875"/>
              <a:gd name="connsiteX41" fmla="*/ 4915587 w 4917659"/>
              <a:gd name="connsiteY41" fmla="*/ 749586 h 904875"/>
              <a:gd name="connsiteX42" fmla="*/ 4898377 w 4917659"/>
              <a:gd name="connsiteY42" fmla="*/ 775437 h 904875"/>
              <a:gd name="connsiteX43" fmla="*/ 4827680 w 4917659"/>
              <a:gd name="connsiteY43" fmla="*/ 775437 h 904875"/>
              <a:gd name="connsiteX44" fmla="*/ 4799409 w 4917659"/>
              <a:gd name="connsiteY44" fmla="*/ 756358 h 904875"/>
              <a:gd name="connsiteX45" fmla="*/ 4668476 w 4917659"/>
              <a:gd name="connsiteY45" fmla="*/ 403028 h 904875"/>
              <a:gd name="connsiteX46" fmla="*/ 4535087 w 4917659"/>
              <a:gd name="connsiteY46" fmla="*/ 756358 h 904875"/>
              <a:gd name="connsiteX47" fmla="*/ 4507425 w 4917659"/>
              <a:gd name="connsiteY47" fmla="*/ 775437 h 904875"/>
              <a:gd name="connsiteX48" fmla="*/ 4444114 w 4917659"/>
              <a:gd name="connsiteY48" fmla="*/ 775437 h 904875"/>
              <a:gd name="connsiteX49" fmla="*/ 4415834 w 4917659"/>
              <a:gd name="connsiteY49" fmla="*/ 756358 h 904875"/>
              <a:gd name="connsiteX50" fmla="*/ 4281827 w 4917659"/>
              <a:gd name="connsiteY50" fmla="*/ 401180 h 904875"/>
              <a:gd name="connsiteX51" fmla="*/ 4149665 w 4917659"/>
              <a:gd name="connsiteY51" fmla="*/ 756358 h 904875"/>
              <a:gd name="connsiteX52" fmla="*/ 4121394 w 4917659"/>
              <a:gd name="connsiteY52" fmla="*/ 775437 h 904875"/>
              <a:gd name="connsiteX53" fmla="*/ 4055009 w 4917659"/>
              <a:gd name="connsiteY53" fmla="*/ 775437 h 904875"/>
              <a:gd name="connsiteX54" fmla="*/ 4026729 w 4917659"/>
              <a:gd name="connsiteY54" fmla="*/ 756358 h 904875"/>
              <a:gd name="connsiteX55" fmla="*/ 3895796 w 4917659"/>
              <a:gd name="connsiteY55" fmla="*/ 401180 h 904875"/>
              <a:gd name="connsiteX56" fmla="*/ 3760560 w 4917659"/>
              <a:gd name="connsiteY56" fmla="*/ 756358 h 904875"/>
              <a:gd name="connsiteX57" fmla="*/ 3732289 w 4917659"/>
              <a:gd name="connsiteY57" fmla="*/ 775437 h 904875"/>
              <a:gd name="connsiteX58" fmla="*/ 3668969 w 4917659"/>
              <a:gd name="connsiteY58" fmla="*/ 775437 h 904875"/>
              <a:gd name="connsiteX59" fmla="*/ 3641317 w 4917659"/>
              <a:gd name="connsiteY59" fmla="*/ 756358 h 904875"/>
              <a:gd name="connsiteX60" fmla="*/ 3509156 w 4917659"/>
              <a:gd name="connsiteY60" fmla="*/ 401180 h 904875"/>
              <a:gd name="connsiteX61" fmla="*/ 3376995 w 4917659"/>
              <a:gd name="connsiteY61" fmla="*/ 756358 h 904875"/>
              <a:gd name="connsiteX62" fmla="*/ 3348714 w 4917659"/>
              <a:gd name="connsiteY62" fmla="*/ 775437 h 904875"/>
              <a:gd name="connsiteX63" fmla="*/ 3279873 w 4917659"/>
              <a:gd name="connsiteY63" fmla="*/ 775437 h 904875"/>
              <a:gd name="connsiteX64" fmla="*/ 3262653 w 4917659"/>
              <a:gd name="connsiteY64" fmla="*/ 749586 h 904875"/>
              <a:gd name="connsiteX65" fmla="*/ 3442152 w 4917659"/>
              <a:gd name="connsiteY65" fmla="*/ 279298 h 904875"/>
              <a:gd name="connsiteX66" fmla="*/ 3470423 w 4917659"/>
              <a:gd name="connsiteY66" fmla="*/ 258982 h 904875"/>
              <a:gd name="connsiteX67" fmla="*/ 3547879 w 4917659"/>
              <a:gd name="connsiteY67" fmla="*/ 258982 h 904875"/>
              <a:gd name="connsiteX68" fmla="*/ 3575541 w 4917659"/>
              <a:gd name="connsiteY68" fmla="*/ 279298 h 904875"/>
              <a:gd name="connsiteX69" fmla="*/ 3702171 w 4917659"/>
              <a:gd name="connsiteY69" fmla="*/ 622780 h 904875"/>
              <a:gd name="connsiteX70" fmla="*/ 3830029 w 4917659"/>
              <a:gd name="connsiteY70" fmla="*/ 279298 h 904875"/>
              <a:gd name="connsiteX71" fmla="*/ 3858300 w 4917659"/>
              <a:gd name="connsiteY71" fmla="*/ 258982 h 904875"/>
              <a:gd name="connsiteX72" fmla="*/ 3934528 w 4917659"/>
              <a:gd name="connsiteY72" fmla="*/ 258982 h 904875"/>
              <a:gd name="connsiteX73" fmla="*/ 3962181 w 4917659"/>
              <a:gd name="connsiteY73" fmla="*/ 279298 h 904875"/>
              <a:gd name="connsiteX74" fmla="*/ 4089430 w 4917659"/>
              <a:gd name="connsiteY74" fmla="*/ 622780 h 904875"/>
              <a:gd name="connsiteX75" fmla="*/ 4216060 w 4917659"/>
              <a:gd name="connsiteY75" fmla="*/ 279298 h 904875"/>
              <a:gd name="connsiteX76" fmla="*/ 4243722 w 4917659"/>
              <a:gd name="connsiteY76" fmla="*/ 258982 h 904875"/>
              <a:gd name="connsiteX77" fmla="*/ 4320559 w 4917659"/>
              <a:gd name="connsiteY77" fmla="*/ 258982 h 904875"/>
              <a:gd name="connsiteX78" fmla="*/ 4348221 w 4917659"/>
              <a:gd name="connsiteY78" fmla="*/ 279298 h 904875"/>
              <a:gd name="connsiteX79" fmla="*/ 4477307 w 4917659"/>
              <a:gd name="connsiteY79" fmla="*/ 622780 h 904875"/>
              <a:gd name="connsiteX80" fmla="*/ 4602700 w 4917659"/>
              <a:gd name="connsiteY80" fmla="*/ 279298 h 904875"/>
              <a:gd name="connsiteX81" fmla="*/ 4630981 w 4917659"/>
              <a:gd name="connsiteY81" fmla="*/ 258982 h 904875"/>
              <a:gd name="connsiteX82" fmla="*/ 4708427 w 4917659"/>
              <a:gd name="connsiteY82" fmla="*/ 258982 h 904875"/>
              <a:gd name="connsiteX83" fmla="*/ 4736089 w 4917659"/>
              <a:gd name="connsiteY83" fmla="*/ 279298 h 904875"/>
              <a:gd name="connsiteX84" fmla="*/ 4915587 w 4917659"/>
              <a:gd name="connsiteY84" fmla="*/ 749586 h 904875"/>
              <a:gd name="connsiteX85" fmla="*/ 1941664 w 4917659"/>
              <a:gd name="connsiteY85" fmla="*/ 258982 h 904875"/>
              <a:gd name="connsiteX86" fmla="*/ 1877735 w 4917659"/>
              <a:gd name="connsiteY86" fmla="*/ 258982 h 904875"/>
              <a:gd name="connsiteX87" fmla="*/ 1853148 w 4917659"/>
              <a:gd name="connsiteY87" fmla="*/ 283613 h 904875"/>
              <a:gd name="connsiteX88" fmla="*/ 1853148 w 4917659"/>
              <a:gd name="connsiteY88" fmla="*/ 326695 h 904875"/>
              <a:gd name="connsiteX89" fmla="*/ 1684720 w 4917659"/>
              <a:gd name="connsiteY89" fmla="*/ 244208 h 904875"/>
              <a:gd name="connsiteX90" fmla="*/ 1424700 w 4917659"/>
              <a:gd name="connsiteY90" fmla="*/ 516290 h 904875"/>
              <a:gd name="connsiteX91" fmla="*/ 1683492 w 4917659"/>
              <a:gd name="connsiteY91" fmla="*/ 789600 h 904875"/>
              <a:gd name="connsiteX92" fmla="*/ 1853148 w 4917659"/>
              <a:gd name="connsiteY92" fmla="*/ 706495 h 904875"/>
              <a:gd name="connsiteX93" fmla="*/ 1853148 w 4917659"/>
              <a:gd name="connsiteY93" fmla="*/ 752053 h 904875"/>
              <a:gd name="connsiteX94" fmla="*/ 1877735 w 4917659"/>
              <a:gd name="connsiteY94" fmla="*/ 775437 h 904875"/>
              <a:gd name="connsiteX95" fmla="*/ 1941664 w 4917659"/>
              <a:gd name="connsiteY95" fmla="*/ 775437 h 904875"/>
              <a:gd name="connsiteX96" fmla="*/ 1965023 w 4917659"/>
              <a:gd name="connsiteY96" fmla="*/ 752053 h 904875"/>
              <a:gd name="connsiteX97" fmla="*/ 1965023 w 4917659"/>
              <a:gd name="connsiteY97" fmla="*/ 283613 h 904875"/>
              <a:gd name="connsiteX98" fmla="*/ 1941664 w 4917659"/>
              <a:gd name="connsiteY98" fmla="*/ 258982 h 904875"/>
              <a:gd name="connsiteX99" fmla="*/ 1696399 w 4917659"/>
              <a:gd name="connsiteY99" fmla="*/ 686187 h 904875"/>
              <a:gd name="connsiteX100" fmla="*/ 1538423 w 4917659"/>
              <a:gd name="connsiteY100" fmla="*/ 517519 h 904875"/>
              <a:gd name="connsiteX101" fmla="*/ 1696399 w 4917659"/>
              <a:gd name="connsiteY101" fmla="*/ 349469 h 904875"/>
              <a:gd name="connsiteX102" fmla="*/ 1854375 w 4917659"/>
              <a:gd name="connsiteY102" fmla="*/ 517519 h 904875"/>
              <a:gd name="connsiteX103" fmla="*/ 1696399 w 4917659"/>
              <a:gd name="connsiteY103" fmla="*/ 686187 h 904875"/>
              <a:gd name="connsiteX104" fmla="*/ 2697743 w 4917659"/>
              <a:gd name="connsiteY104" fmla="*/ 702190 h 904875"/>
              <a:gd name="connsiteX105" fmla="*/ 2692831 w 4917659"/>
              <a:gd name="connsiteY105" fmla="*/ 737889 h 904875"/>
              <a:gd name="connsiteX106" fmla="*/ 2526859 w 4917659"/>
              <a:gd name="connsiteY106" fmla="*/ 789600 h 904875"/>
              <a:gd name="connsiteX107" fmla="*/ 2260701 w 4917659"/>
              <a:gd name="connsiteY107" fmla="*/ 517519 h 904875"/>
              <a:gd name="connsiteX108" fmla="*/ 2526859 w 4917659"/>
              <a:gd name="connsiteY108" fmla="*/ 244208 h 904875"/>
              <a:gd name="connsiteX109" fmla="*/ 2692831 w 4917659"/>
              <a:gd name="connsiteY109" fmla="*/ 295301 h 904875"/>
              <a:gd name="connsiteX110" fmla="*/ 2697743 w 4917659"/>
              <a:gd name="connsiteY110" fmla="*/ 331010 h 904875"/>
              <a:gd name="connsiteX111" fmla="*/ 2667625 w 4917659"/>
              <a:gd name="connsiteY111" fmla="*/ 372863 h 904875"/>
              <a:gd name="connsiteX112" fmla="*/ 2630130 w 4917659"/>
              <a:gd name="connsiteY112" fmla="*/ 377177 h 904875"/>
              <a:gd name="connsiteX113" fmla="*/ 2530553 w 4917659"/>
              <a:gd name="connsiteY113" fmla="*/ 346393 h 904875"/>
              <a:gd name="connsiteX114" fmla="*/ 2374414 w 4917659"/>
              <a:gd name="connsiteY114" fmla="*/ 517519 h 904875"/>
              <a:gd name="connsiteX115" fmla="*/ 2530553 w 4917659"/>
              <a:gd name="connsiteY115" fmla="*/ 687416 h 904875"/>
              <a:gd name="connsiteX116" fmla="*/ 2628284 w 4917659"/>
              <a:gd name="connsiteY116" fmla="*/ 656022 h 904875"/>
              <a:gd name="connsiteX117" fmla="*/ 2665788 w 4917659"/>
              <a:gd name="connsiteY117" fmla="*/ 661565 h 904875"/>
              <a:gd name="connsiteX118" fmla="*/ 2697743 w 4917659"/>
              <a:gd name="connsiteY118" fmla="*/ 702190 h 904875"/>
              <a:gd name="connsiteX119" fmla="*/ 2996495 w 4917659"/>
              <a:gd name="connsiteY119" fmla="*/ 244827 h 904875"/>
              <a:gd name="connsiteX120" fmla="*/ 2726024 w 4917659"/>
              <a:gd name="connsiteY120" fmla="*/ 517519 h 904875"/>
              <a:gd name="connsiteX121" fmla="*/ 2996495 w 4917659"/>
              <a:gd name="connsiteY121" fmla="*/ 789600 h 904875"/>
              <a:gd name="connsiteX122" fmla="*/ 3267575 w 4917659"/>
              <a:gd name="connsiteY122" fmla="*/ 517519 h 904875"/>
              <a:gd name="connsiteX123" fmla="*/ 2996495 w 4917659"/>
              <a:gd name="connsiteY123" fmla="*/ 244827 h 904875"/>
              <a:gd name="connsiteX124" fmla="*/ 2996495 w 4917659"/>
              <a:gd name="connsiteY124" fmla="*/ 684949 h 904875"/>
              <a:gd name="connsiteX125" fmla="*/ 2838519 w 4917659"/>
              <a:gd name="connsiteY125" fmla="*/ 517519 h 904875"/>
              <a:gd name="connsiteX126" fmla="*/ 2996495 w 4917659"/>
              <a:gd name="connsiteY126" fmla="*/ 349469 h 904875"/>
              <a:gd name="connsiteX127" fmla="*/ 3154471 w 4917659"/>
              <a:gd name="connsiteY127" fmla="*/ 517519 h 904875"/>
              <a:gd name="connsiteX128" fmla="*/ 2996495 w 4917659"/>
              <a:gd name="connsiteY128" fmla="*/ 684949 h 904875"/>
              <a:gd name="connsiteX129" fmla="*/ 2163569 w 4917659"/>
              <a:gd name="connsiteY129" fmla="*/ 13989 h 904875"/>
              <a:gd name="connsiteX130" fmla="*/ 2187548 w 4917659"/>
              <a:gd name="connsiteY130" fmla="*/ 38611 h 904875"/>
              <a:gd name="connsiteX131" fmla="*/ 2187548 w 4917659"/>
              <a:gd name="connsiteY131" fmla="*/ 750815 h 904875"/>
              <a:gd name="connsiteX132" fmla="*/ 2163569 w 4917659"/>
              <a:gd name="connsiteY132" fmla="*/ 775437 h 904875"/>
              <a:gd name="connsiteX133" fmla="*/ 2100259 w 4917659"/>
              <a:gd name="connsiteY133" fmla="*/ 775437 h 904875"/>
              <a:gd name="connsiteX134" fmla="*/ 2075672 w 4917659"/>
              <a:gd name="connsiteY134" fmla="*/ 750815 h 904875"/>
              <a:gd name="connsiteX135" fmla="*/ 2075672 w 4917659"/>
              <a:gd name="connsiteY135" fmla="*/ 38611 h 904875"/>
              <a:gd name="connsiteX136" fmla="*/ 2100259 w 4917659"/>
              <a:gd name="connsiteY136" fmla="*/ 13989 h 904875"/>
              <a:gd name="connsiteX137" fmla="*/ 2163569 w 4917659"/>
              <a:gd name="connsiteY137" fmla="*/ 13989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4917659" h="904875">
                <a:moveTo>
                  <a:pt x="1326970" y="258982"/>
                </a:moveTo>
                <a:cubicBezTo>
                  <a:pt x="1339877" y="258982"/>
                  <a:pt x="1351557" y="269450"/>
                  <a:pt x="1351557" y="283613"/>
                </a:cubicBezTo>
                <a:cubicBezTo>
                  <a:pt x="1351557" y="752053"/>
                  <a:pt x="1351557" y="752053"/>
                  <a:pt x="1351557" y="752053"/>
                </a:cubicBezTo>
                <a:cubicBezTo>
                  <a:pt x="1351557" y="764978"/>
                  <a:pt x="1339877" y="775437"/>
                  <a:pt x="1326970" y="775437"/>
                </a:cubicBezTo>
                <a:cubicBezTo>
                  <a:pt x="1263650" y="775437"/>
                  <a:pt x="1263650" y="775437"/>
                  <a:pt x="1263650" y="775437"/>
                </a:cubicBezTo>
                <a:cubicBezTo>
                  <a:pt x="1251361" y="775437"/>
                  <a:pt x="1239681" y="765588"/>
                  <a:pt x="1239681" y="752662"/>
                </a:cubicBezTo>
                <a:cubicBezTo>
                  <a:pt x="1239681" y="709581"/>
                  <a:pt x="1239681" y="709581"/>
                  <a:pt x="1239681" y="709581"/>
                </a:cubicBezTo>
                <a:cubicBezTo>
                  <a:pt x="1207717" y="756977"/>
                  <a:pt x="1153011" y="789600"/>
                  <a:pt x="1072481" y="789600"/>
                </a:cubicBezTo>
                <a:cubicBezTo>
                  <a:pt x="937864" y="789600"/>
                  <a:pt x="854878" y="700342"/>
                  <a:pt x="854878" y="568001"/>
                </a:cubicBezTo>
                <a:cubicBezTo>
                  <a:pt x="854878" y="282994"/>
                  <a:pt x="854878" y="282994"/>
                  <a:pt x="854878" y="282994"/>
                </a:cubicBezTo>
                <a:cubicBezTo>
                  <a:pt x="854878" y="269450"/>
                  <a:pt x="867167" y="258982"/>
                  <a:pt x="880084" y="258982"/>
                </a:cubicBezTo>
                <a:cubicBezTo>
                  <a:pt x="943395" y="258982"/>
                  <a:pt x="943395" y="258982"/>
                  <a:pt x="943395" y="258982"/>
                </a:cubicBezTo>
                <a:cubicBezTo>
                  <a:pt x="956302" y="258982"/>
                  <a:pt x="966754" y="269450"/>
                  <a:pt x="966754" y="282994"/>
                </a:cubicBezTo>
                <a:cubicBezTo>
                  <a:pt x="966754" y="549532"/>
                  <a:pt x="966754" y="549532"/>
                  <a:pt x="966754" y="549532"/>
                </a:cubicBezTo>
                <a:cubicBezTo>
                  <a:pt x="966754" y="635705"/>
                  <a:pt x="1012245" y="692341"/>
                  <a:pt x="1101371" y="692341"/>
                </a:cubicBezTo>
                <a:cubicBezTo>
                  <a:pt x="1188041" y="692341"/>
                  <a:pt x="1239681" y="633248"/>
                  <a:pt x="1239681" y="550761"/>
                </a:cubicBezTo>
                <a:cubicBezTo>
                  <a:pt x="1239681" y="282994"/>
                  <a:pt x="1239681" y="282994"/>
                  <a:pt x="1239681" y="282994"/>
                </a:cubicBezTo>
                <a:cubicBezTo>
                  <a:pt x="1239681" y="269450"/>
                  <a:pt x="1251361" y="258982"/>
                  <a:pt x="1263650" y="258982"/>
                </a:cubicBezTo>
                <a:cubicBezTo>
                  <a:pt x="1326970" y="258982"/>
                  <a:pt x="1326970" y="258982"/>
                  <a:pt x="1326970" y="258982"/>
                </a:cubicBezTo>
                <a:moveTo>
                  <a:pt x="392011" y="-165"/>
                </a:moveTo>
                <a:cubicBezTo>
                  <a:pt x="175017" y="-165"/>
                  <a:pt x="-169" y="168494"/>
                  <a:pt x="-169" y="394408"/>
                </a:cubicBezTo>
                <a:cubicBezTo>
                  <a:pt x="-169" y="620322"/>
                  <a:pt x="175017" y="789600"/>
                  <a:pt x="392011" y="789600"/>
                </a:cubicBezTo>
                <a:cubicBezTo>
                  <a:pt x="428887" y="789600"/>
                  <a:pt x="465154" y="784676"/>
                  <a:pt x="498966" y="775437"/>
                </a:cubicBezTo>
                <a:cubicBezTo>
                  <a:pt x="541382" y="885012"/>
                  <a:pt x="541382" y="885012"/>
                  <a:pt x="541382" y="885012"/>
                </a:cubicBezTo>
                <a:cubicBezTo>
                  <a:pt x="545684" y="897319"/>
                  <a:pt x="554290" y="904710"/>
                  <a:pt x="570272" y="904710"/>
                </a:cubicBezTo>
                <a:cubicBezTo>
                  <a:pt x="637885" y="904710"/>
                  <a:pt x="637885" y="904710"/>
                  <a:pt x="637885" y="904710"/>
                </a:cubicBezTo>
                <a:cubicBezTo>
                  <a:pt x="653867" y="904710"/>
                  <a:pt x="666166" y="893633"/>
                  <a:pt x="658170" y="873316"/>
                </a:cubicBezTo>
                <a:cubicBezTo>
                  <a:pt x="603464" y="729279"/>
                  <a:pt x="603464" y="729279"/>
                  <a:pt x="603464" y="729279"/>
                </a:cubicBezTo>
                <a:cubicBezTo>
                  <a:pt x="712266" y="660946"/>
                  <a:pt x="784191" y="539683"/>
                  <a:pt x="784191" y="394408"/>
                </a:cubicBezTo>
                <a:cubicBezTo>
                  <a:pt x="784191" y="168494"/>
                  <a:pt x="608995" y="-165"/>
                  <a:pt x="392011" y="-165"/>
                </a:cubicBezTo>
                <a:moveTo>
                  <a:pt x="562895" y="623399"/>
                </a:moveTo>
                <a:cubicBezTo>
                  <a:pt x="513101" y="494744"/>
                  <a:pt x="513101" y="494744"/>
                  <a:pt x="513101" y="494744"/>
                </a:cubicBezTo>
                <a:cubicBezTo>
                  <a:pt x="508799" y="483667"/>
                  <a:pt x="500194" y="474428"/>
                  <a:pt x="481137" y="474428"/>
                </a:cubicBezTo>
                <a:cubicBezTo>
                  <a:pt x="416598" y="474428"/>
                  <a:pt x="416598" y="474428"/>
                  <a:pt x="416598" y="474428"/>
                </a:cubicBezTo>
                <a:cubicBezTo>
                  <a:pt x="400616" y="474428"/>
                  <a:pt x="387708" y="484896"/>
                  <a:pt x="395085" y="505212"/>
                </a:cubicBezTo>
                <a:cubicBezTo>
                  <a:pt x="460243" y="674491"/>
                  <a:pt x="460243" y="674491"/>
                  <a:pt x="460243" y="674491"/>
                </a:cubicBezTo>
                <a:cubicBezTo>
                  <a:pt x="438730" y="680025"/>
                  <a:pt x="415980" y="683111"/>
                  <a:pt x="392011" y="683111"/>
                </a:cubicBezTo>
                <a:cubicBezTo>
                  <a:pt x="232797" y="683111"/>
                  <a:pt x="120312" y="558152"/>
                  <a:pt x="120312" y="394408"/>
                </a:cubicBezTo>
                <a:cubicBezTo>
                  <a:pt x="120312" y="231283"/>
                  <a:pt x="232797" y="106324"/>
                  <a:pt x="392011" y="106324"/>
                </a:cubicBezTo>
                <a:cubicBezTo>
                  <a:pt x="551215" y="106324"/>
                  <a:pt x="663710" y="231283"/>
                  <a:pt x="663710" y="394408"/>
                </a:cubicBezTo>
                <a:cubicBezTo>
                  <a:pt x="663710" y="489820"/>
                  <a:pt x="625596" y="571687"/>
                  <a:pt x="562895" y="623399"/>
                </a:cubicBezTo>
                <a:moveTo>
                  <a:pt x="4915587" y="749586"/>
                </a:moveTo>
                <a:cubicBezTo>
                  <a:pt x="4921118" y="762511"/>
                  <a:pt x="4914359" y="775437"/>
                  <a:pt x="4898377" y="775437"/>
                </a:cubicBezTo>
                <a:cubicBezTo>
                  <a:pt x="4827680" y="775437"/>
                  <a:pt x="4827680" y="775437"/>
                  <a:pt x="4827680" y="775437"/>
                </a:cubicBezTo>
                <a:cubicBezTo>
                  <a:pt x="4814772" y="775437"/>
                  <a:pt x="4803711" y="769284"/>
                  <a:pt x="4799409" y="756358"/>
                </a:cubicBezTo>
                <a:cubicBezTo>
                  <a:pt x="4668476" y="403028"/>
                  <a:pt x="4668476" y="403028"/>
                  <a:pt x="4668476" y="403028"/>
                </a:cubicBezTo>
                <a:cubicBezTo>
                  <a:pt x="4535087" y="756358"/>
                  <a:pt x="4535087" y="756358"/>
                  <a:pt x="4535087" y="756358"/>
                </a:cubicBezTo>
                <a:cubicBezTo>
                  <a:pt x="4529556" y="769903"/>
                  <a:pt x="4520333" y="775437"/>
                  <a:pt x="4507425" y="775437"/>
                </a:cubicBezTo>
                <a:cubicBezTo>
                  <a:pt x="4444114" y="775437"/>
                  <a:pt x="4444114" y="775437"/>
                  <a:pt x="4444114" y="775437"/>
                </a:cubicBezTo>
                <a:cubicBezTo>
                  <a:pt x="4431197" y="775437"/>
                  <a:pt x="4421365" y="769903"/>
                  <a:pt x="4415834" y="756358"/>
                </a:cubicBezTo>
                <a:cubicBezTo>
                  <a:pt x="4281827" y="401180"/>
                  <a:pt x="4281827" y="401180"/>
                  <a:pt x="4281827" y="401180"/>
                </a:cubicBezTo>
                <a:cubicBezTo>
                  <a:pt x="4149665" y="756358"/>
                  <a:pt x="4149665" y="756358"/>
                  <a:pt x="4149665" y="756358"/>
                </a:cubicBezTo>
                <a:cubicBezTo>
                  <a:pt x="4144135" y="769284"/>
                  <a:pt x="4134302" y="775437"/>
                  <a:pt x="4121394" y="775437"/>
                </a:cubicBezTo>
                <a:cubicBezTo>
                  <a:pt x="4055009" y="775437"/>
                  <a:pt x="4055009" y="775437"/>
                  <a:pt x="4055009" y="775437"/>
                </a:cubicBezTo>
                <a:cubicBezTo>
                  <a:pt x="4042092" y="775437"/>
                  <a:pt x="4032259" y="769284"/>
                  <a:pt x="4026729" y="756358"/>
                </a:cubicBezTo>
                <a:cubicBezTo>
                  <a:pt x="3895796" y="401180"/>
                  <a:pt x="3895796" y="401180"/>
                  <a:pt x="3895796" y="401180"/>
                </a:cubicBezTo>
                <a:cubicBezTo>
                  <a:pt x="3760560" y="756358"/>
                  <a:pt x="3760560" y="756358"/>
                  <a:pt x="3760560" y="756358"/>
                </a:cubicBezTo>
                <a:cubicBezTo>
                  <a:pt x="3755030" y="769903"/>
                  <a:pt x="3745197" y="775437"/>
                  <a:pt x="3732289" y="775437"/>
                </a:cubicBezTo>
                <a:cubicBezTo>
                  <a:pt x="3668969" y="775437"/>
                  <a:pt x="3668969" y="775437"/>
                  <a:pt x="3668969" y="775437"/>
                </a:cubicBezTo>
                <a:cubicBezTo>
                  <a:pt x="3656061" y="775437"/>
                  <a:pt x="3646228" y="769903"/>
                  <a:pt x="3641317" y="756358"/>
                </a:cubicBezTo>
                <a:cubicBezTo>
                  <a:pt x="3509156" y="401180"/>
                  <a:pt x="3509156" y="401180"/>
                  <a:pt x="3509156" y="401180"/>
                </a:cubicBezTo>
                <a:cubicBezTo>
                  <a:pt x="3376995" y="756358"/>
                  <a:pt x="3376995" y="756358"/>
                  <a:pt x="3376995" y="756358"/>
                </a:cubicBezTo>
                <a:cubicBezTo>
                  <a:pt x="3372692" y="769284"/>
                  <a:pt x="3361622" y="775437"/>
                  <a:pt x="3348714" y="775437"/>
                </a:cubicBezTo>
                <a:cubicBezTo>
                  <a:pt x="3279873" y="775437"/>
                  <a:pt x="3279873" y="775437"/>
                  <a:pt x="3279873" y="775437"/>
                </a:cubicBezTo>
                <a:cubicBezTo>
                  <a:pt x="3263881" y="775437"/>
                  <a:pt x="3257742" y="762511"/>
                  <a:pt x="3262653" y="749586"/>
                </a:cubicBezTo>
                <a:cubicBezTo>
                  <a:pt x="3442152" y="279298"/>
                  <a:pt x="3442152" y="279298"/>
                  <a:pt x="3442152" y="279298"/>
                </a:cubicBezTo>
                <a:cubicBezTo>
                  <a:pt x="3447683" y="265754"/>
                  <a:pt x="3457515" y="258982"/>
                  <a:pt x="3470423" y="258982"/>
                </a:cubicBezTo>
                <a:cubicBezTo>
                  <a:pt x="3547879" y="258982"/>
                  <a:pt x="3547879" y="258982"/>
                  <a:pt x="3547879" y="258982"/>
                </a:cubicBezTo>
                <a:cubicBezTo>
                  <a:pt x="3560786" y="258982"/>
                  <a:pt x="3570010" y="265754"/>
                  <a:pt x="3575541" y="279298"/>
                </a:cubicBezTo>
                <a:cubicBezTo>
                  <a:pt x="3702171" y="622780"/>
                  <a:pt x="3702171" y="622780"/>
                  <a:pt x="3702171" y="622780"/>
                </a:cubicBezTo>
                <a:cubicBezTo>
                  <a:pt x="3830029" y="279298"/>
                  <a:pt x="3830029" y="279298"/>
                  <a:pt x="3830029" y="279298"/>
                </a:cubicBezTo>
                <a:cubicBezTo>
                  <a:pt x="3835560" y="265754"/>
                  <a:pt x="3845393" y="258982"/>
                  <a:pt x="3858300" y="258982"/>
                </a:cubicBezTo>
                <a:cubicBezTo>
                  <a:pt x="3934528" y="258982"/>
                  <a:pt x="3934528" y="258982"/>
                  <a:pt x="3934528" y="258982"/>
                </a:cubicBezTo>
                <a:cubicBezTo>
                  <a:pt x="3947436" y="258982"/>
                  <a:pt x="3957269" y="265754"/>
                  <a:pt x="3962181" y="279298"/>
                </a:cubicBezTo>
                <a:cubicBezTo>
                  <a:pt x="4089430" y="622780"/>
                  <a:pt x="4089430" y="622780"/>
                  <a:pt x="4089430" y="622780"/>
                </a:cubicBezTo>
                <a:cubicBezTo>
                  <a:pt x="4216060" y="279298"/>
                  <a:pt x="4216060" y="279298"/>
                  <a:pt x="4216060" y="279298"/>
                </a:cubicBezTo>
                <a:cubicBezTo>
                  <a:pt x="4221591" y="265754"/>
                  <a:pt x="4230805" y="258982"/>
                  <a:pt x="4243722" y="258982"/>
                </a:cubicBezTo>
                <a:cubicBezTo>
                  <a:pt x="4320559" y="258982"/>
                  <a:pt x="4320559" y="258982"/>
                  <a:pt x="4320559" y="258982"/>
                </a:cubicBezTo>
                <a:cubicBezTo>
                  <a:pt x="4332848" y="258982"/>
                  <a:pt x="4342681" y="265754"/>
                  <a:pt x="4348221" y="279298"/>
                </a:cubicBezTo>
                <a:cubicBezTo>
                  <a:pt x="4477307" y="622780"/>
                  <a:pt x="4477307" y="622780"/>
                  <a:pt x="4477307" y="622780"/>
                </a:cubicBezTo>
                <a:cubicBezTo>
                  <a:pt x="4602700" y="279298"/>
                  <a:pt x="4602700" y="279298"/>
                  <a:pt x="4602700" y="279298"/>
                </a:cubicBezTo>
                <a:cubicBezTo>
                  <a:pt x="4608231" y="265754"/>
                  <a:pt x="4618073" y="258982"/>
                  <a:pt x="4630981" y="258982"/>
                </a:cubicBezTo>
                <a:cubicBezTo>
                  <a:pt x="4708427" y="258982"/>
                  <a:pt x="4708427" y="258982"/>
                  <a:pt x="4708427" y="258982"/>
                </a:cubicBezTo>
                <a:cubicBezTo>
                  <a:pt x="4721344" y="258982"/>
                  <a:pt x="4730558" y="265754"/>
                  <a:pt x="4736089" y="279298"/>
                </a:cubicBezTo>
                <a:cubicBezTo>
                  <a:pt x="4915587" y="749586"/>
                  <a:pt x="4915587" y="749586"/>
                  <a:pt x="4915587" y="749586"/>
                </a:cubicBezTo>
                <a:moveTo>
                  <a:pt x="1941664" y="258982"/>
                </a:moveTo>
                <a:cubicBezTo>
                  <a:pt x="1877735" y="258982"/>
                  <a:pt x="1877735" y="258982"/>
                  <a:pt x="1877735" y="258982"/>
                </a:cubicBezTo>
                <a:cubicBezTo>
                  <a:pt x="1865446" y="258982"/>
                  <a:pt x="1853148" y="269450"/>
                  <a:pt x="1853148" y="283613"/>
                </a:cubicBezTo>
                <a:cubicBezTo>
                  <a:pt x="1853148" y="326695"/>
                  <a:pt x="1853148" y="326695"/>
                  <a:pt x="1853148" y="326695"/>
                </a:cubicBezTo>
                <a:cubicBezTo>
                  <a:pt x="1821183" y="278070"/>
                  <a:pt x="1758491" y="244208"/>
                  <a:pt x="1684720" y="244208"/>
                </a:cubicBezTo>
                <a:cubicBezTo>
                  <a:pt x="1545182" y="244208"/>
                  <a:pt x="1424700" y="355013"/>
                  <a:pt x="1424700" y="516290"/>
                </a:cubicBezTo>
                <a:cubicBezTo>
                  <a:pt x="1424700" y="680025"/>
                  <a:pt x="1545182" y="789600"/>
                  <a:pt x="1683492" y="789600"/>
                </a:cubicBezTo>
                <a:cubicBezTo>
                  <a:pt x="1758491" y="789600"/>
                  <a:pt x="1819955" y="755129"/>
                  <a:pt x="1853148" y="706495"/>
                </a:cubicBezTo>
                <a:cubicBezTo>
                  <a:pt x="1853148" y="752053"/>
                  <a:pt x="1853148" y="752053"/>
                  <a:pt x="1853148" y="752053"/>
                </a:cubicBezTo>
                <a:cubicBezTo>
                  <a:pt x="1853148" y="764978"/>
                  <a:pt x="1865446" y="775437"/>
                  <a:pt x="1877735" y="775437"/>
                </a:cubicBezTo>
                <a:cubicBezTo>
                  <a:pt x="1941664" y="775437"/>
                  <a:pt x="1941664" y="775437"/>
                  <a:pt x="1941664" y="775437"/>
                </a:cubicBezTo>
                <a:cubicBezTo>
                  <a:pt x="1954572" y="775437"/>
                  <a:pt x="1965023" y="764978"/>
                  <a:pt x="1965023" y="752053"/>
                </a:cubicBezTo>
                <a:cubicBezTo>
                  <a:pt x="1965023" y="283613"/>
                  <a:pt x="1965023" y="283613"/>
                  <a:pt x="1965023" y="283613"/>
                </a:cubicBezTo>
                <a:cubicBezTo>
                  <a:pt x="1965023" y="269450"/>
                  <a:pt x="1954572" y="258982"/>
                  <a:pt x="1941664" y="258982"/>
                </a:cubicBezTo>
                <a:moveTo>
                  <a:pt x="1696399" y="686187"/>
                </a:moveTo>
                <a:cubicBezTo>
                  <a:pt x="1604199" y="686187"/>
                  <a:pt x="1538423" y="611083"/>
                  <a:pt x="1538423" y="517519"/>
                </a:cubicBezTo>
                <a:cubicBezTo>
                  <a:pt x="1538423" y="422726"/>
                  <a:pt x="1604199" y="349469"/>
                  <a:pt x="1696399" y="349469"/>
                </a:cubicBezTo>
                <a:cubicBezTo>
                  <a:pt x="1787990" y="349469"/>
                  <a:pt x="1854375" y="422726"/>
                  <a:pt x="1854375" y="517519"/>
                </a:cubicBezTo>
                <a:cubicBezTo>
                  <a:pt x="1854375" y="611083"/>
                  <a:pt x="1787990" y="686187"/>
                  <a:pt x="1696399" y="686187"/>
                </a:cubicBezTo>
                <a:moveTo>
                  <a:pt x="2697743" y="702190"/>
                </a:moveTo>
                <a:cubicBezTo>
                  <a:pt x="2711888" y="719430"/>
                  <a:pt x="2700209" y="732355"/>
                  <a:pt x="2692831" y="737889"/>
                </a:cubicBezTo>
                <a:cubicBezTo>
                  <a:pt x="2648568" y="771131"/>
                  <a:pt x="2590179" y="789600"/>
                  <a:pt x="2526859" y="789600"/>
                </a:cubicBezTo>
                <a:cubicBezTo>
                  <a:pt x="2367036" y="789600"/>
                  <a:pt x="2260701" y="672024"/>
                  <a:pt x="2260701" y="517519"/>
                </a:cubicBezTo>
                <a:cubicBezTo>
                  <a:pt x="2260701" y="362404"/>
                  <a:pt x="2367036" y="244208"/>
                  <a:pt x="2526859" y="244208"/>
                </a:cubicBezTo>
                <a:cubicBezTo>
                  <a:pt x="2590179" y="244208"/>
                  <a:pt x="2648568" y="262068"/>
                  <a:pt x="2692831" y="295301"/>
                </a:cubicBezTo>
                <a:cubicBezTo>
                  <a:pt x="2700209" y="300844"/>
                  <a:pt x="2710660" y="312541"/>
                  <a:pt x="2697743" y="331010"/>
                </a:cubicBezTo>
                <a:cubicBezTo>
                  <a:pt x="2667625" y="372863"/>
                  <a:pt x="2667625" y="372863"/>
                  <a:pt x="2667625" y="372863"/>
                </a:cubicBezTo>
                <a:cubicBezTo>
                  <a:pt x="2655946" y="389484"/>
                  <a:pt x="2641810" y="385178"/>
                  <a:pt x="2630130" y="377177"/>
                </a:cubicBezTo>
                <a:cubicBezTo>
                  <a:pt x="2602468" y="359937"/>
                  <a:pt x="2568657" y="346393"/>
                  <a:pt x="2530553" y="346393"/>
                </a:cubicBezTo>
                <a:cubicBezTo>
                  <a:pt x="2436496" y="346393"/>
                  <a:pt x="2374414" y="421497"/>
                  <a:pt x="2374414" y="517519"/>
                </a:cubicBezTo>
                <a:cubicBezTo>
                  <a:pt x="2374414" y="612931"/>
                  <a:pt x="2436496" y="687416"/>
                  <a:pt x="2530553" y="687416"/>
                </a:cubicBezTo>
                <a:cubicBezTo>
                  <a:pt x="2568657" y="687416"/>
                  <a:pt x="2600012" y="672024"/>
                  <a:pt x="2628284" y="656022"/>
                </a:cubicBezTo>
                <a:cubicBezTo>
                  <a:pt x="2639963" y="649869"/>
                  <a:pt x="2652871" y="644325"/>
                  <a:pt x="2665788" y="661565"/>
                </a:cubicBezTo>
                <a:lnTo>
                  <a:pt x="2697743" y="702190"/>
                </a:lnTo>
                <a:close/>
                <a:moveTo>
                  <a:pt x="2996495" y="244827"/>
                </a:moveTo>
                <a:cubicBezTo>
                  <a:pt x="2845886" y="244827"/>
                  <a:pt x="2726024" y="363633"/>
                  <a:pt x="2726024" y="517519"/>
                </a:cubicBezTo>
                <a:cubicBezTo>
                  <a:pt x="2726024" y="672024"/>
                  <a:pt x="2845886" y="789600"/>
                  <a:pt x="2996495" y="789600"/>
                </a:cubicBezTo>
                <a:cubicBezTo>
                  <a:pt x="3147094" y="789600"/>
                  <a:pt x="3267575" y="672024"/>
                  <a:pt x="3267575" y="517519"/>
                </a:cubicBezTo>
                <a:cubicBezTo>
                  <a:pt x="3267575" y="363633"/>
                  <a:pt x="3147094" y="244827"/>
                  <a:pt x="2996495" y="244827"/>
                </a:cubicBezTo>
                <a:moveTo>
                  <a:pt x="2996495" y="684949"/>
                </a:moveTo>
                <a:cubicBezTo>
                  <a:pt x="2904285" y="684949"/>
                  <a:pt x="2838519" y="611083"/>
                  <a:pt x="2838519" y="517519"/>
                </a:cubicBezTo>
                <a:cubicBezTo>
                  <a:pt x="2838519" y="422726"/>
                  <a:pt x="2904285" y="349469"/>
                  <a:pt x="2996495" y="349469"/>
                </a:cubicBezTo>
                <a:cubicBezTo>
                  <a:pt x="3089314" y="349469"/>
                  <a:pt x="3154471" y="422726"/>
                  <a:pt x="3154471" y="517519"/>
                </a:cubicBezTo>
                <a:cubicBezTo>
                  <a:pt x="3154471" y="611083"/>
                  <a:pt x="3089314" y="684949"/>
                  <a:pt x="2996495" y="684949"/>
                </a:cubicBezTo>
                <a:moveTo>
                  <a:pt x="2163569" y="13989"/>
                </a:moveTo>
                <a:cubicBezTo>
                  <a:pt x="2177715" y="13989"/>
                  <a:pt x="2187548" y="25686"/>
                  <a:pt x="2187548" y="38611"/>
                </a:cubicBezTo>
                <a:cubicBezTo>
                  <a:pt x="2187548" y="750815"/>
                  <a:pt x="2187548" y="750815"/>
                  <a:pt x="2187548" y="750815"/>
                </a:cubicBezTo>
                <a:cubicBezTo>
                  <a:pt x="2187548" y="763750"/>
                  <a:pt x="2177715" y="775437"/>
                  <a:pt x="2163569" y="775437"/>
                </a:cubicBezTo>
                <a:cubicBezTo>
                  <a:pt x="2100259" y="775437"/>
                  <a:pt x="2100259" y="775437"/>
                  <a:pt x="2100259" y="775437"/>
                </a:cubicBezTo>
                <a:cubicBezTo>
                  <a:pt x="2087351" y="775437"/>
                  <a:pt x="2075672" y="763750"/>
                  <a:pt x="2075672" y="750815"/>
                </a:cubicBezTo>
                <a:cubicBezTo>
                  <a:pt x="2075672" y="38611"/>
                  <a:pt x="2075672" y="38611"/>
                  <a:pt x="2075672" y="38611"/>
                </a:cubicBezTo>
                <a:cubicBezTo>
                  <a:pt x="2075672" y="25686"/>
                  <a:pt x="2087351" y="13989"/>
                  <a:pt x="2100259" y="13989"/>
                </a:cubicBezTo>
                <a:cubicBezTo>
                  <a:pt x="2163569" y="13989"/>
                  <a:pt x="2163569" y="13989"/>
                  <a:pt x="2163569" y="13989"/>
                </a:cubicBezTo>
              </a:path>
            </a:pathLst>
          </a:custGeom>
          <a:solidFill>
            <a:schemeClr val="tx1"/>
          </a:solidFill>
          <a:ln w="9507" cap="flat">
            <a:noFill/>
            <a:prstDash val="solid"/>
            <a:miter/>
          </a:ln>
        </p:spPr>
        <p:txBody>
          <a:bodyPr rtlCol="0" anchor="ctr"/>
          <a:lstStyle/>
          <a:p>
            <a:endParaRPr lang="en-US"/>
          </a:p>
        </p:txBody>
      </p:sp>
      <p:sp>
        <p:nvSpPr>
          <p:cNvPr id="4" name="Title 2">
            <a:extLst>
              <a:ext uri="{FF2B5EF4-FFF2-40B4-BE49-F238E27FC236}">
                <a16:creationId xmlns:a16="http://schemas.microsoft.com/office/drawing/2014/main" id="{AE26A26D-3BB6-3DA7-C72C-3F2C422C0EEE}"/>
              </a:ext>
            </a:extLst>
          </p:cNvPr>
          <p:cNvSpPr>
            <a:spLocks noGrp="1"/>
          </p:cNvSpPr>
          <p:nvPr>
            <p:ph type="title" hasCustomPrompt="1"/>
          </p:nvPr>
        </p:nvSpPr>
        <p:spPr bwMode="gray">
          <a:xfrm>
            <a:off x="515939" y="1628775"/>
            <a:ext cx="4787900" cy="2160588"/>
          </a:xfrm>
        </p:spPr>
        <p:txBody>
          <a:bodyPr wrap="square" anchor="b">
            <a:noAutofit/>
          </a:bodyPr>
          <a:lstStyle>
            <a:lvl1pPr marL="0" algn="l" defTabSz="914400" rtl="0" eaLnBrk="1" latinLnBrk="0" hangingPunct="1">
              <a:lnSpc>
                <a:spcPct val="80000"/>
              </a:lnSpc>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a:solidFill>
                  <a:srgbClr val="FFFFFE"/>
                </a:solidFill>
                <a:ea typeface="Alfabet" pitchFamily="2" charset="0"/>
                <a:cs typeface="Microsoft Sans Serif" panose="020B0604020202020204" pitchFamily="34" charset="0"/>
              </a:rPr>
              <a:t>Presentation </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title goes here</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4 lines</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maximum</a:t>
            </a:r>
            <a:endParaRPr lang="en-US"/>
          </a:p>
        </p:txBody>
      </p:sp>
      <p:sp>
        <p:nvSpPr>
          <p:cNvPr id="6" name="Text Placeholder 7">
            <a:extLst>
              <a:ext uri="{FF2B5EF4-FFF2-40B4-BE49-F238E27FC236}">
                <a16:creationId xmlns:a16="http://schemas.microsoft.com/office/drawing/2014/main" id="{D96B860C-1568-499C-1342-E093FBA54CA3}"/>
              </a:ext>
            </a:extLst>
          </p:cNvPr>
          <p:cNvSpPr>
            <a:spLocks noGrp="1"/>
          </p:cNvSpPr>
          <p:nvPr>
            <p:ph type="body" sz="quarter" idx="10" hasCustomPrompt="1"/>
          </p:nvPr>
        </p:nvSpPr>
        <p:spPr bwMode="gray">
          <a:xfrm>
            <a:off x="515937" y="4080516"/>
            <a:ext cx="4787901" cy="450485"/>
          </a:xfrm>
          <a:prstGeom prst="rect">
            <a:avLst/>
          </a:prstGeom>
        </p:spPr>
        <p:txBody>
          <a:bodyPr>
            <a:noAutofit/>
          </a:bodyPr>
          <a:lstStyle>
            <a:lvl1pPr marL="457200" indent="-457200" algn="l" defTabSz="914400" rtl="0" eaLnBrk="1" latinLnBrk="0" hangingPunct="1">
              <a:lnSpc>
                <a:spcPct val="96000"/>
              </a:lnSpc>
              <a:spcBef>
                <a:spcPts val="0"/>
              </a:spcBef>
              <a:spcAft>
                <a:spcPts val="600"/>
              </a:spcAft>
              <a:buFont typeface="Microsoft Sans Serif" panose="020B0604020202020204" pitchFamily="34" charset="0"/>
              <a:buChar char="​"/>
              <a:defRPr lang="en-US" sz="2800" kern="1200" spc="-50" baseline="0" dirty="0">
                <a:solidFill>
                  <a:schemeClr val="tx1"/>
                </a:solidFill>
                <a:latin typeface="+mj-lt"/>
                <a:ea typeface="Alfabet" pitchFamily="2" charset="0"/>
                <a:cs typeface="Microsoft Sans Serif" panose="020B0604020202020204" pitchFamily="34" charset="0"/>
              </a:defRPr>
            </a:lvl1pPr>
            <a:lvl2pPr marL="0" indent="0" algn="l" defTabSz="914400" rtl="0" eaLnBrk="1" latinLnBrk="0" hangingPunct="1">
              <a:lnSpc>
                <a:spcPct val="96000"/>
              </a:lnSpc>
              <a:spcBef>
                <a:spcPts val="0"/>
              </a:spcBef>
              <a:buFont typeface="Microsoft Sans Serif" panose="020B0604020202020204" pitchFamily="34" charset="0"/>
              <a:buNone/>
              <a:defRPr lang="en-US" sz="2000" kern="1200" dirty="0">
                <a:solidFill>
                  <a:schemeClr val="tx1"/>
                </a:solidFill>
                <a:latin typeface="Aptos" panose="020B0004020202020204" pitchFamily="34" charset="0"/>
                <a:ea typeface="Alfabet" pitchFamily="2" charset="0"/>
                <a:cs typeface="Microsoft Sans Serif" panose="020B0604020202020204" pitchFamily="34" charset="0"/>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marL="0" lvl="0" indent="0" algn="l" defTabSz="914400" rtl="0" eaLnBrk="1" latinLnBrk="0" hangingPunct="1">
              <a:lnSpc>
                <a:spcPct val="96000"/>
              </a:lnSpc>
              <a:spcBef>
                <a:spcPts val="0"/>
              </a:spcBef>
              <a:spcAft>
                <a:spcPts val="600"/>
              </a:spcAft>
              <a:buClrTx/>
              <a:buFont typeface="Microsoft Sans Serif" panose="020B0604020202020204" pitchFamily="34" charset="0"/>
              <a:buChar char="​"/>
            </a:pPr>
            <a:r>
              <a:rPr lang="en-US"/>
              <a:t>Speaker name</a:t>
            </a:r>
          </a:p>
        </p:txBody>
      </p:sp>
      <p:sp>
        <p:nvSpPr>
          <p:cNvPr id="5" name="Text Placeholder 22">
            <a:extLst>
              <a:ext uri="{FF2B5EF4-FFF2-40B4-BE49-F238E27FC236}">
                <a16:creationId xmlns:a16="http://schemas.microsoft.com/office/drawing/2014/main" id="{39A1C756-596E-F77D-84E5-F1DB03F7856F}"/>
              </a:ext>
            </a:extLst>
          </p:cNvPr>
          <p:cNvSpPr>
            <a:spLocks noGrp="1"/>
          </p:cNvSpPr>
          <p:nvPr>
            <p:ph type="body" sz="quarter" idx="13" hasCustomPrompt="1"/>
          </p:nvPr>
        </p:nvSpPr>
        <p:spPr>
          <a:xfrm>
            <a:off x="515939" y="4625412"/>
            <a:ext cx="4786822" cy="263149"/>
          </a:xfrm>
        </p:spPr>
        <p:txBody>
          <a:bodyPr wrap="square" anchor="t">
            <a:noAutofit/>
          </a:bodyPr>
          <a:lstStyle>
            <a:lvl1pPr marL="0" indent="0">
              <a:buNone/>
              <a:defRPr sz="1600" spc="0">
                <a:solidFill>
                  <a:schemeClr val="tx1"/>
                </a:solidFill>
              </a:defRPr>
            </a:lvl1pPr>
          </a:lstStyle>
          <a:p>
            <a:pPr lvl="0"/>
            <a:r>
              <a:rPr lang="en-US"/>
              <a:t>Date</a:t>
            </a:r>
          </a:p>
        </p:txBody>
      </p:sp>
      <p:grpSp>
        <p:nvGrpSpPr>
          <p:cNvPr id="16" name="Group 15">
            <a:extLst>
              <a:ext uri="{FF2B5EF4-FFF2-40B4-BE49-F238E27FC236}">
                <a16:creationId xmlns:a16="http://schemas.microsoft.com/office/drawing/2014/main" id="{8E16927F-82CD-278F-FF9D-C6A28CC273C4}"/>
              </a:ext>
            </a:extLst>
          </p:cNvPr>
          <p:cNvGrpSpPr/>
          <p:nvPr userDrawn="1"/>
        </p:nvGrpSpPr>
        <p:grpSpPr>
          <a:xfrm>
            <a:off x="12290489" y="-1"/>
            <a:ext cx="2910882" cy="6858001"/>
            <a:chOff x="12290489" y="-1"/>
            <a:chExt cx="2910882" cy="6858001"/>
          </a:xfrm>
        </p:grpSpPr>
        <p:sp>
          <p:nvSpPr>
            <p:cNvPr id="8" name="Rectangle 7">
              <a:extLst>
                <a:ext uri="{FF2B5EF4-FFF2-40B4-BE49-F238E27FC236}">
                  <a16:creationId xmlns:a16="http://schemas.microsoft.com/office/drawing/2014/main" id="{7CF50A69-0086-3DFD-F8A1-D5E846AB33E5}"/>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grpSp>
          <p:nvGrpSpPr>
            <p:cNvPr id="15" name="Group 14">
              <a:extLst>
                <a:ext uri="{FF2B5EF4-FFF2-40B4-BE49-F238E27FC236}">
                  <a16:creationId xmlns:a16="http://schemas.microsoft.com/office/drawing/2014/main" id="{77113677-2D7C-DD8C-5EFC-327EE41809C0}"/>
                </a:ext>
              </a:extLst>
            </p:cNvPr>
            <p:cNvGrpSpPr/>
            <p:nvPr userDrawn="1"/>
          </p:nvGrpSpPr>
          <p:grpSpPr>
            <a:xfrm>
              <a:off x="12429548" y="173148"/>
              <a:ext cx="2771823" cy="5642861"/>
              <a:chOff x="12429548" y="173148"/>
              <a:chExt cx="2771823" cy="5642861"/>
            </a:xfrm>
          </p:grpSpPr>
          <p:grpSp>
            <p:nvGrpSpPr>
              <p:cNvPr id="7" name="Group 6">
                <a:extLst>
                  <a:ext uri="{FF2B5EF4-FFF2-40B4-BE49-F238E27FC236}">
                    <a16:creationId xmlns:a16="http://schemas.microsoft.com/office/drawing/2014/main" id="{159C415E-F380-7375-5AD3-2E9ACD4DF94C}"/>
                  </a:ext>
                </a:extLst>
              </p:cNvPr>
              <p:cNvGrpSpPr/>
              <p:nvPr userDrawn="1"/>
            </p:nvGrpSpPr>
            <p:grpSpPr>
              <a:xfrm>
                <a:off x="12449814" y="173148"/>
                <a:ext cx="2751557" cy="2005214"/>
                <a:chOff x="12449814" y="173148"/>
                <a:chExt cx="2751557" cy="2005214"/>
              </a:xfrm>
            </p:grpSpPr>
            <p:grpSp>
              <p:nvGrpSpPr>
                <p:cNvPr id="2" name="Group 1">
                  <a:extLst>
                    <a:ext uri="{FF2B5EF4-FFF2-40B4-BE49-F238E27FC236}">
                      <a16:creationId xmlns:a16="http://schemas.microsoft.com/office/drawing/2014/main" id="{5D4D145D-9446-D229-C022-A3ECE1F64AB9}"/>
                    </a:ext>
                  </a:extLst>
                </p:cNvPr>
                <p:cNvGrpSpPr/>
                <p:nvPr userDrawn="1"/>
              </p:nvGrpSpPr>
              <p:grpSpPr>
                <a:xfrm>
                  <a:off x="12449814" y="173148"/>
                  <a:ext cx="1534074" cy="249864"/>
                  <a:chOff x="12449814" y="173148"/>
                  <a:chExt cx="1534074" cy="249864"/>
                </a:xfrm>
              </p:grpSpPr>
              <p:sp>
                <p:nvSpPr>
                  <p:cNvPr id="9" name="TextBox 8">
                    <a:extLst>
                      <a:ext uri="{FF2B5EF4-FFF2-40B4-BE49-F238E27FC236}">
                        <a16:creationId xmlns:a16="http://schemas.microsoft.com/office/drawing/2014/main" id="{A3057112-442E-4CD7-B1AB-27BCA434F0CD}"/>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IMAGE</a:t>
                    </a:r>
                  </a:p>
                </p:txBody>
              </p:sp>
              <p:cxnSp>
                <p:nvCxnSpPr>
                  <p:cNvPr id="10" name="Straight Connector 9">
                    <a:extLst>
                      <a:ext uri="{FF2B5EF4-FFF2-40B4-BE49-F238E27FC236}">
                        <a16:creationId xmlns:a16="http://schemas.microsoft.com/office/drawing/2014/main" id="{7E6860D8-A0E2-7509-3307-FE6ABC7193BB}"/>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8C0ED071-E3D5-D617-0311-6EA1B0C02087}"/>
                    </a:ext>
                  </a:extLst>
                </p:cNvPr>
                <p:cNvGrpSpPr/>
                <p:nvPr userDrawn="1"/>
              </p:nvGrpSpPr>
              <p:grpSpPr>
                <a:xfrm>
                  <a:off x="12449814" y="545515"/>
                  <a:ext cx="2751557" cy="1632847"/>
                  <a:chOff x="12449814" y="545515"/>
                  <a:chExt cx="2751557" cy="1632847"/>
                </a:xfrm>
              </p:grpSpPr>
              <p:sp>
                <p:nvSpPr>
                  <p:cNvPr id="11" name="TextBox 10">
                    <a:extLst>
                      <a:ext uri="{FF2B5EF4-FFF2-40B4-BE49-F238E27FC236}">
                        <a16:creationId xmlns:a16="http://schemas.microsoft.com/office/drawing/2014/main" id="{16DA6383-5AF6-171A-518D-549F73EC7D6A}"/>
                      </a:ext>
                    </a:extLst>
                  </p:cNvPr>
                  <p:cNvSpPr txBox="1"/>
                  <p:nvPr userDrawn="1"/>
                </p:nvSpPr>
                <p:spPr>
                  <a:xfrm>
                    <a:off x="12614407" y="1281322"/>
                    <a:ext cx="1828957" cy="89704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image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The image placeholder is on the bottom. To change and existing image, select the overlay, right-click &gt; </a:t>
                    </a:r>
                    <a:r>
                      <a:rPr lang="en-US" sz="700" i="1">
                        <a:latin typeface="Aptos" panose="020B0004020202020204" pitchFamily="34" charset="0"/>
                        <a:cs typeface="Aparajita" panose="02020603050405020304" pitchFamily="18" charset="0"/>
                      </a:rPr>
                      <a:t>Send to Back…</a:t>
                    </a:r>
                    <a:r>
                      <a:rPr lang="en-US" sz="700">
                        <a:latin typeface="Aptos" panose="020B0004020202020204" pitchFamily="34" charset="0"/>
                        <a:cs typeface="Aparajita" panose="02020603050405020304" pitchFamily="18" charset="0"/>
                      </a:rPr>
                      <a:t> &gt; Send to Back. Next, use the tip below to change the image. Then, reset the slide or send the image to the back again.</a:t>
                    </a:r>
                    <a:endParaRPr lang="en-US" sz="1000">
                      <a:latin typeface="Aptos" panose="020B0004020202020204" pitchFamily="34" charset="0"/>
                      <a:cs typeface="Aparajita" panose="02020603050405020304" pitchFamily="18" charset="0"/>
                    </a:endParaRPr>
                  </a:p>
                </p:txBody>
              </p:sp>
              <p:sp>
                <p:nvSpPr>
                  <p:cNvPr id="12" name="TextBox 11">
                    <a:extLst>
                      <a:ext uri="{FF2B5EF4-FFF2-40B4-BE49-F238E27FC236}">
                        <a16:creationId xmlns:a16="http://schemas.microsoft.com/office/drawing/2014/main" id="{77A83939-F838-416B-1CFC-06BB970803B4}"/>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13" name="TextBox 12">
                    <a:extLst>
                      <a:ext uri="{FF2B5EF4-FFF2-40B4-BE49-F238E27FC236}">
                        <a16:creationId xmlns:a16="http://schemas.microsoft.com/office/drawing/2014/main" id="{2189B7A8-17CF-B28A-1454-915888893AB4}"/>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14" name="TextBox 13">
                    <a:extLst>
                      <a:ext uri="{FF2B5EF4-FFF2-40B4-BE49-F238E27FC236}">
                        <a16:creationId xmlns:a16="http://schemas.microsoft.com/office/drawing/2014/main" id="{973E0BBC-9695-998B-B368-22C8F079394D}"/>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images from the </a:t>
                    </a:r>
                    <a:r>
                      <a:rPr lang="en-US">
                        <a:solidFill>
                          <a:schemeClr val="accent1"/>
                        </a:solidFill>
                        <a:latin typeface="Aptos" panose="020B0004020202020204" pitchFamily="34" charset="0"/>
                        <a:cs typeface="Aparajita" panose="02020603050405020304" pitchFamily="18" charset="0"/>
                      </a:rPr>
                      <a:t>Qualcomm Brand Portal</a:t>
                    </a:r>
                  </a:p>
                  <a:p>
                    <a:pPr lvl="0">
                      <a:spcBef>
                        <a:spcPts val="700"/>
                      </a:spcBef>
                    </a:pPr>
                    <a:r>
                      <a:rPr lang="en-US">
                        <a:latin typeface="Aptos" panose="020B0004020202020204" pitchFamily="34" charset="0"/>
                        <a:cs typeface="Aparajita" panose="02020603050405020304" pitchFamily="18" charset="0"/>
                      </a:rPr>
                      <a:t>Add the image to the placeholder.</a:t>
                    </a:r>
                  </a:p>
                </p:txBody>
              </p:sp>
            </p:grpSp>
          </p:grpSp>
          <p:grpSp>
            <p:nvGrpSpPr>
              <p:cNvPr id="17" name="Group 16">
                <a:extLst>
                  <a:ext uri="{FF2B5EF4-FFF2-40B4-BE49-F238E27FC236}">
                    <a16:creationId xmlns:a16="http://schemas.microsoft.com/office/drawing/2014/main" id="{9EAD45E2-1365-A92C-1F7B-8B35FD5E3817}"/>
                  </a:ext>
                </a:extLst>
              </p:cNvPr>
              <p:cNvGrpSpPr/>
              <p:nvPr userDrawn="1"/>
            </p:nvGrpSpPr>
            <p:grpSpPr>
              <a:xfrm>
                <a:off x="12429548" y="2309174"/>
                <a:ext cx="2735151" cy="1280928"/>
                <a:chOff x="9286315" y="6976989"/>
                <a:chExt cx="2735151" cy="1280928"/>
              </a:xfrm>
            </p:grpSpPr>
            <p:sp>
              <p:nvSpPr>
                <p:cNvPr id="29" name="Rectangle 28">
                  <a:extLst>
                    <a:ext uri="{FF2B5EF4-FFF2-40B4-BE49-F238E27FC236}">
                      <a16:creationId xmlns:a16="http://schemas.microsoft.com/office/drawing/2014/main" id="{2C75C5B4-54FD-CD9F-6004-24A5CF5AB881}"/>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30" name="TextBox 29">
                  <a:extLst>
                    <a:ext uri="{FF2B5EF4-FFF2-40B4-BE49-F238E27FC236}">
                      <a16:creationId xmlns:a16="http://schemas.microsoft.com/office/drawing/2014/main" id="{12AA6BDC-9581-2416-8FCF-B639C7874A6F}"/>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Images</a:t>
                  </a:r>
                </a:p>
              </p:txBody>
            </p:sp>
            <p:pic>
              <p:nvPicPr>
                <p:cNvPr id="31" name="Graphic 30">
                  <a:extLst>
                    <a:ext uri="{FF2B5EF4-FFF2-40B4-BE49-F238E27FC236}">
                      <a16:creationId xmlns:a16="http://schemas.microsoft.com/office/drawing/2014/main" id="{707DE680-B659-AA14-3DA6-FB810A7096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2" name="TextBox 31">
                  <a:extLst>
                    <a:ext uri="{FF2B5EF4-FFF2-40B4-BE49-F238E27FC236}">
                      <a16:creationId xmlns:a16="http://schemas.microsoft.com/office/drawing/2014/main" id="{4AA67D63-8AA8-4A9B-3D31-E4198794E6D0}"/>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33" name="Picture 32">
                  <a:extLst>
                    <a:ext uri="{FF2B5EF4-FFF2-40B4-BE49-F238E27FC236}">
                      <a16:creationId xmlns:a16="http://schemas.microsoft.com/office/drawing/2014/main" id="{A72EF414-721B-FBA5-FD95-E553CFAC16CB}"/>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34" name="TextBox 33">
                  <a:extLst>
                    <a:ext uri="{FF2B5EF4-FFF2-40B4-BE49-F238E27FC236}">
                      <a16:creationId xmlns:a16="http://schemas.microsoft.com/office/drawing/2014/main" id="{02318D11-BFD1-1429-4B0B-F2CEE2CCA884}"/>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18" name="Group 17">
                <a:extLst>
                  <a:ext uri="{FF2B5EF4-FFF2-40B4-BE49-F238E27FC236}">
                    <a16:creationId xmlns:a16="http://schemas.microsoft.com/office/drawing/2014/main" id="{D7FF212E-AA60-50B3-8621-551BA74B31E3}"/>
                  </a:ext>
                </a:extLst>
              </p:cNvPr>
              <p:cNvGrpSpPr/>
              <p:nvPr userDrawn="1"/>
            </p:nvGrpSpPr>
            <p:grpSpPr>
              <a:xfrm>
                <a:off x="12429548" y="3615901"/>
                <a:ext cx="2735151" cy="2200108"/>
                <a:chOff x="9538241" y="5155416"/>
                <a:chExt cx="2735151" cy="2200108"/>
              </a:xfrm>
            </p:grpSpPr>
            <p:sp>
              <p:nvSpPr>
                <p:cNvPr id="19" name="Rectangle 18">
                  <a:extLst>
                    <a:ext uri="{FF2B5EF4-FFF2-40B4-BE49-F238E27FC236}">
                      <a16:creationId xmlns:a16="http://schemas.microsoft.com/office/drawing/2014/main" id="{F952CBEE-EDAC-0869-1112-AAD15E4B0E40}"/>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0" name="TextBox 19">
                  <a:extLst>
                    <a:ext uri="{FF2B5EF4-FFF2-40B4-BE49-F238E27FC236}">
                      <a16:creationId xmlns:a16="http://schemas.microsoft.com/office/drawing/2014/main" id="{AD940715-F001-536F-7A25-FA3F088FAB35}"/>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Images</a:t>
                  </a:r>
                </a:p>
              </p:txBody>
            </p:sp>
            <p:pic>
              <p:nvPicPr>
                <p:cNvPr id="22" name="Graphic 21">
                  <a:extLst>
                    <a:ext uri="{FF2B5EF4-FFF2-40B4-BE49-F238E27FC236}">
                      <a16:creationId xmlns:a16="http://schemas.microsoft.com/office/drawing/2014/main" id="{84D7E2A3-F06D-FD70-A217-487EF552C6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3" name="TextBox 22">
                  <a:extLst>
                    <a:ext uri="{FF2B5EF4-FFF2-40B4-BE49-F238E27FC236}">
                      <a16:creationId xmlns:a16="http://schemas.microsoft.com/office/drawing/2014/main" id="{61CCA6E5-0618-E143-3C2F-C4123C7F2481}"/>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image and select “Change Picture”</a:t>
                  </a:r>
                </a:p>
              </p:txBody>
            </p:sp>
            <p:sp>
              <p:nvSpPr>
                <p:cNvPr id="24" name="TextBox 23">
                  <a:extLst>
                    <a:ext uri="{FF2B5EF4-FFF2-40B4-BE49-F238E27FC236}">
                      <a16:creationId xmlns:a16="http://schemas.microsoft.com/office/drawing/2014/main" id="{13381E4C-1F94-5284-9A2E-A7EE2720B039}"/>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5" name="TextBox 24">
                  <a:extLst>
                    <a:ext uri="{FF2B5EF4-FFF2-40B4-BE49-F238E27FC236}">
                      <a16:creationId xmlns:a16="http://schemas.microsoft.com/office/drawing/2014/main" id="{6AC5059D-A958-0D6E-F617-DA08E66FE158}"/>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26" name="TextBox 25">
                  <a:extLst>
                    <a:ext uri="{FF2B5EF4-FFF2-40B4-BE49-F238E27FC236}">
                      <a16:creationId xmlns:a16="http://schemas.microsoft.com/office/drawing/2014/main" id="{2AA3306C-FE79-59C9-5DCC-63D2DF20636C}"/>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image as normal.</a:t>
                  </a:r>
                </a:p>
              </p:txBody>
            </p:sp>
            <p:cxnSp>
              <p:nvCxnSpPr>
                <p:cNvPr id="27" name="Straight Connector 26">
                  <a:extLst>
                    <a:ext uri="{FF2B5EF4-FFF2-40B4-BE49-F238E27FC236}">
                      <a16:creationId xmlns:a16="http://schemas.microsoft.com/office/drawing/2014/main" id="{286AAF4E-AA4F-9737-1BC4-4B8A70508177}"/>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B2F455C-F85E-6BE9-B90C-47F429186A08}"/>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grpSp>
    </p:spTree>
    <p:extLst>
      <p:ext uri="{BB962C8B-B14F-4D97-AF65-F5344CB8AC3E}">
        <p14:creationId xmlns:p14="http://schemas.microsoft.com/office/powerpoint/2010/main" val="2004931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929">
          <p15:clr>
            <a:srgbClr val="FBAE40"/>
          </p15:clr>
        </p15:guide>
        <p15:guide id="3" orient="horz" pos="2115">
          <p15:clr>
            <a:srgbClr val="FBAE40"/>
          </p15:clr>
        </p15:guide>
        <p15:guide id="4" orient="horz" pos="2228">
          <p15:clr>
            <a:srgbClr val="FBAE40"/>
          </p15:clr>
        </p15:guide>
        <p15:guide id="5" orient="horz" pos="2750">
          <p15:clr>
            <a:srgbClr val="FBAE40"/>
          </p15:clr>
        </p15:guide>
        <p15:guide id="6" pos="3341">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showMasterSp="0" preserve="1" userDrawn="1">
  <p:cSld name="Title+Photo_Dark Blue">
    <p:bg>
      <p:bgPr>
        <a:solidFill>
          <a:schemeClr val="accent2"/>
        </a:solidFill>
        <a:effectLst/>
      </p:bgPr>
    </p:bg>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7E7F3CFB-9BFC-B97E-E28E-E1CC3CEB589E}"/>
              </a:ext>
            </a:extLst>
          </p:cNvPr>
          <p:cNvSpPr>
            <a:spLocks noChangeAspect="1" noEditPoints="1"/>
          </p:cNvSpPr>
          <p:nvPr userDrawn="1"/>
        </p:nvSpPr>
        <p:spPr bwMode="black">
          <a:xfrm>
            <a:off x="515937" y="460180"/>
            <a:ext cx="1817861" cy="33319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3" name="Title 2">
            <a:extLst>
              <a:ext uri="{FF2B5EF4-FFF2-40B4-BE49-F238E27FC236}">
                <a16:creationId xmlns:a16="http://schemas.microsoft.com/office/drawing/2014/main" id="{89B859C2-4BEA-9848-AC63-40AF86018B01}"/>
              </a:ext>
            </a:extLst>
          </p:cNvPr>
          <p:cNvSpPr>
            <a:spLocks noGrp="1"/>
          </p:cNvSpPr>
          <p:nvPr>
            <p:ph type="title" hasCustomPrompt="1"/>
          </p:nvPr>
        </p:nvSpPr>
        <p:spPr bwMode="gray">
          <a:xfrm>
            <a:off x="515939" y="1628775"/>
            <a:ext cx="4787900" cy="2160588"/>
          </a:xfrm>
        </p:spPr>
        <p:txBody>
          <a:bodyPr wrap="square" anchor="b">
            <a:noAutofit/>
          </a:bodyPr>
          <a:lstStyle>
            <a:lvl1pPr marL="0" marR="0" indent="0" algn="l" defTabSz="914400" rtl="0" eaLnBrk="1" fontAlgn="auto" latinLnBrk="0" hangingPunct="1">
              <a:lnSpc>
                <a:spcPct val="80000"/>
              </a:lnSpc>
              <a:spcBef>
                <a:spcPct val="0"/>
              </a:spcBef>
              <a:spcAft>
                <a:spcPts val="0"/>
              </a:spcAft>
              <a:buClrTx/>
              <a:buSzTx/>
              <a:buFontTx/>
              <a:buNone/>
              <a:tabLst/>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a:solidFill>
                  <a:srgbClr val="FFFFFE"/>
                </a:solidFill>
                <a:ea typeface="Alfabet" pitchFamily="2" charset="0"/>
                <a:cs typeface="Microsoft Sans Serif" panose="020B0604020202020204" pitchFamily="34" charset="0"/>
              </a:rPr>
              <a:t>Presentation </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title goes here</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4 lines</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maximum</a:t>
            </a:r>
            <a:endParaRPr lang="en-US"/>
          </a:p>
        </p:txBody>
      </p:sp>
      <p:sp>
        <p:nvSpPr>
          <p:cNvPr id="10" name="Text Placeholder 22">
            <a:extLst>
              <a:ext uri="{FF2B5EF4-FFF2-40B4-BE49-F238E27FC236}">
                <a16:creationId xmlns:a16="http://schemas.microsoft.com/office/drawing/2014/main" id="{6B0B003D-BEB9-10BC-B5F1-30B9315B9205}"/>
              </a:ext>
            </a:extLst>
          </p:cNvPr>
          <p:cNvSpPr>
            <a:spLocks noGrp="1"/>
          </p:cNvSpPr>
          <p:nvPr>
            <p:ph type="body" sz="quarter" idx="13" hasCustomPrompt="1"/>
          </p:nvPr>
        </p:nvSpPr>
        <p:spPr>
          <a:xfrm>
            <a:off x="515939" y="4625412"/>
            <a:ext cx="4786822" cy="263149"/>
          </a:xfrm>
        </p:spPr>
        <p:txBody>
          <a:bodyPr wrap="square" anchor="t">
            <a:noAutofit/>
          </a:bodyPr>
          <a:lstStyle>
            <a:lvl1pPr marL="0" indent="0">
              <a:buNone/>
              <a:defRPr sz="1600" spc="0">
                <a:solidFill>
                  <a:schemeClr val="tx1"/>
                </a:solidFill>
              </a:defRPr>
            </a:lvl1pPr>
          </a:lstStyle>
          <a:p>
            <a:pPr lvl="0"/>
            <a:r>
              <a:rPr lang="en-US"/>
              <a:t>Date</a:t>
            </a:r>
          </a:p>
        </p:txBody>
      </p:sp>
      <p:sp>
        <p:nvSpPr>
          <p:cNvPr id="6" name="Picture Placeholder 5">
            <a:extLst>
              <a:ext uri="{FF2B5EF4-FFF2-40B4-BE49-F238E27FC236}">
                <a16:creationId xmlns:a16="http://schemas.microsoft.com/office/drawing/2014/main" id="{A653871A-ABE6-AE14-4749-BCCA9C632B11}"/>
              </a:ext>
            </a:extLst>
          </p:cNvPr>
          <p:cNvSpPr>
            <a:spLocks noGrp="1" noChangeAspect="1"/>
          </p:cNvSpPr>
          <p:nvPr>
            <p:ph type="pic" sz="quarter" idx="12" hasCustomPrompt="1"/>
          </p:nvPr>
        </p:nvSpPr>
        <p:spPr>
          <a:xfrm>
            <a:off x="6448428" y="0"/>
            <a:ext cx="5743572" cy="6858000"/>
          </a:xfrm>
          <a:custGeom>
            <a:avLst/>
            <a:gdLst>
              <a:gd name="connsiteX0" fmla="*/ 1678722 w 5743572"/>
              <a:gd name="connsiteY0" fmla="*/ 0 h 6858000"/>
              <a:gd name="connsiteX1" fmla="*/ 5743572 w 5743572"/>
              <a:gd name="connsiteY1" fmla="*/ 0 h 6858000"/>
              <a:gd name="connsiteX2" fmla="*/ 5743572 w 5743572"/>
              <a:gd name="connsiteY2" fmla="*/ 6858000 h 6858000"/>
              <a:gd name="connsiteX3" fmla="*/ 1672152 w 5743572"/>
              <a:gd name="connsiteY3" fmla="*/ 6858000 h 6858000"/>
              <a:gd name="connsiteX4" fmla="*/ 1582239 w 5743572"/>
              <a:gd name="connsiteY4" fmla="*/ 6787328 h 6858000"/>
              <a:gd name="connsiteX5" fmla="*/ 0 w 5743572"/>
              <a:gd name="connsiteY5" fmla="*/ 3431582 h 6858000"/>
              <a:gd name="connsiteX6" fmla="*/ 1582239 w 5743572"/>
              <a:gd name="connsiteY6" fmla="*/ 758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43572" h="6858000">
                <a:moveTo>
                  <a:pt x="1678722" y="0"/>
                </a:moveTo>
                <a:lnTo>
                  <a:pt x="5743572" y="0"/>
                </a:lnTo>
                <a:lnTo>
                  <a:pt x="5743572" y="6858000"/>
                </a:lnTo>
                <a:lnTo>
                  <a:pt x="1672152" y="6858000"/>
                </a:lnTo>
                <a:lnTo>
                  <a:pt x="1582239" y="6787328"/>
                </a:lnTo>
                <a:cubicBezTo>
                  <a:pt x="615926" y="5989694"/>
                  <a:pt x="0" y="4782581"/>
                  <a:pt x="0" y="3431582"/>
                </a:cubicBezTo>
                <a:cubicBezTo>
                  <a:pt x="0" y="2080583"/>
                  <a:pt x="615926" y="873471"/>
                  <a:pt x="1582239" y="75837"/>
                </a:cubicBezTo>
                <a:close/>
              </a:path>
            </a:pathLst>
          </a:custGeom>
          <a:noFill/>
        </p:spPr>
        <p:txBody>
          <a:bodyPr wrap="square" lIns="360000" rIns="0" bIns="1440000" anchor="ctr">
            <a:no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2800" kern="1200" baseline="0" dirty="0">
                <a:solidFill>
                  <a:schemeClr val="tx2"/>
                </a:solidFill>
                <a:latin typeface="+mj-lt"/>
                <a:ea typeface="+mn-ea"/>
                <a:cs typeface="+mn-cs"/>
              </a:defRPr>
            </a:lvl1pPr>
          </a:lstStyle>
          <a:p>
            <a:r>
              <a:rPr lang="en-US"/>
              <a:t>Click the icon to insert photo</a:t>
            </a:r>
          </a:p>
        </p:txBody>
      </p:sp>
      <p:grpSp>
        <p:nvGrpSpPr>
          <p:cNvPr id="69" name="Group 68">
            <a:extLst>
              <a:ext uri="{FF2B5EF4-FFF2-40B4-BE49-F238E27FC236}">
                <a16:creationId xmlns:a16="http://schemas.microsoft.com/office/drawing/2014/main" id="{D01F1EB7-3875-6F2E-6810-8D4458FCF0B0}"/>
              </a:ext>
            </a:extLst>
          </p:cNvPr>
          <p:cNvGrpSpPr/>
          <p:nvPr userDrawn="1"/>
        </p:nvGrpSpPr>
        <p:grpSpPr>
          <a:xfrm>
            <a:off x="12290489" y="-1"/>
            <a:ext cx="2910882" cy="6858001"/>
            <a:chOff x="12290489" y="-1"/>
            <a:chExt cx="2910882" cy="6858001"/>
          </a:xfrm>
        </p:grpSpPr>
        <p:sp>
          <p:nvSpPr>
            <p:cNvPr id="70" name="Rectangle 69">
              <a:extLst>
                <a:ext uri="{FF2B5EF4-FFF2-40B4-BE49-F238E27FC236}">
                  <a16:creationId xmlns:a16="http://schemas.microsoft.com/office/drawing/2014/main" id="{910B572A-6F6C-AE6E-92A2-01DEA3B384B1}"/>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71" name="TextBox 70">
              <a:extLst>
                <a:ext uri="{FF2B5EF4-FFF2-40B4-BE49-F238E27FC236}">
                  <a16:creationId xmlns:a16="http://schemas.microsoft.com/office/drawing/2014/main" id="{2721C162-E5A5-870C-BEF7-D2E5976CCF2B}"/>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IMAGE</a:t>
              </a:r>
            </a:p>
          </p:txBody>
        </p:sp>
        <p:cxnSp>
          <p:nvCxnSpPr>
            <p:cNvPr id="72" name="Straight Connector 71">
              <a:extLst>
                <a:ext uri="{FF2B5EF4-FFF2-40B4-BE49-F238E27FC236}">
                  <a16:creationId xmlns:a16="http://schemas.microsoft.com/office/drawing/2014/main" id="{77C2ED05-B79A-2483-18C7-4D808AC45261}"/>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C223D940-A19F-7D58-BE9D-084303740E00}"/>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image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74" name="TextBox 73">
              <a:extLst>
                <a:ext uri="{FF2B5EF4-FFF2-40B4-BE49-F238E27FC236}">
                  <a16:creationId xmlns:a16="http://schemas.microsoft.com/office/drawing/2014/main" id="{5A536D75-7601-C857-68EF-8862CC5D10FD}"/>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75" name="TextBox 74">
              <a:extLst>
                <a:ext uri="{FF2B5EF4-FFF2-40B4-BE49-F238E27FC236}">
                  <a16:creationId xmlns:a16="http://schemas.microsoft.com/office/drawing/2014/main" id="{82597C60-F330-194D-A5B5-F6F78B4B6FA1}"/>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76" name="TextBox 75">
              <a:extLst>
                <a:ext uri="{FF2B5EF4-FFF2-40B4-BE49-F238E27FC236}">
                  <a16:creationId xmlns:a16="http://schemas.microsoft.com/office/drawing/2014/main" id="{89CCF034-C9C9-597E-046F-ED3CBC6E3DDF}"/>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images from the </a:t>
              </a:r>
              <a:r>
                <a:rPr lang="en-US">
                  <a:solidFill>
                    <a:schemeClr val="accent1"/>
                  </a:solidFill>
                  <a:latin typeface="Aptos" panose="020B0004020202020204" pitchFamily="34" charset="0"/>
                  <a:cs typeface="Aparajita" panose="02020603050405020304" pitchFamily="18" charset="0"/>
                </a:rPr>
                <a:t>Qualcomm Brand Portal</a:t>
              </a:r>
            </a:p>
            <a:p>
              <a:pPr lvl="0">
                <a:spcBef>
                  <a:spcPts val="700"/>
                </a:spcBef>
              </a:pPr>
              <a:r>
                <a:rPr lang="en-US">
                  <a:latin typeface="Aptos" panose="020B0004020202020204" pitchFamily="34" charset="0"/>
                  <a:cs typeface="Aparajita" panose="02020603050405020304" pitchFamily="18" charset="0"/>
                </a:rPr>
                <a:t>Add the image to the placeholder.</a:t>
              </a:r>
            </a:p>
          </p:txBody>
        </p:sp>
        <p:sp>
          <p:nvSpPr>
            <p:cNvPr id="77" name="TextBox 76">
              <a:extLst>
                <a:ext uri="{FF2B5EF4-FFF2-40B4-BE49-F238E27FC236}">
                  <a16:creationId xmlns:a16="http://schemas.microsoft.com/office/drawing/2014/main" id="{EEADB430-BFDD-4691-9AE8-139AC2026205}"/>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image placeholder.</a:t>
              </a:r>
            </a:p>
            <a:p>
              <a:pPr lvl="1">
                <a:buNone/>
              </a:pPr>
              <a:r>
                <a:rPr lang="en-US" sz="1050">
                  <a:latin typeface="Aptos" panose="020B0004020202020204" pitchFamily="34" charset="0"/>
                  <a:cs typeface="Aparajita" panose="02020603050405020304" pitchFamily="18" charset="0"/>
                </a:rPr>
                <a:t>Right-click or use keyboard shortcuts to paste the image.</a:t>
              </a:r>
            </a:p>
          </p:txBody>
        </p:sp>
        <p:sp>
          <p:nvSpPr>
            <p:cNvPr id="78" name="TextBox 77">
              <a:extLst>
                <a:ext uri="{FF2B5EF4-FFF2-40B4-BE49-F238E27FC236}">
                  <a16:creationId xmlns:a16="http://schemas.microsoft.com/office/drawing/2014/main" id="{898460C8-78EA-91E4-834D-F15A8E2FD6C7}"/>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image.</a:t>
              </a:r>
            </a:p>
          </p:txBody>
        </p:sp>
        <p:grpSp>
          <p:nvGrpSpPr>
            <p:cNvPr id="79" name="Group 78">
              <a:extLst>
                <a:ext uri="{FF2B5EF4-FFF2-40B4-BE49-F238E27FC236}">
                  <a16:creationId xmlns:a16="http://schemas.microsoft.com/office/drawing/2014/main" id="{0B0828C1-C99F-F3B8-00AD-2B9E20E5ECAB}"/>
                </a:ext>
              </a:extLst>
            </p:cNvPr>
            <p:cNvGrpSpPr/>
            <p:nvPr userDrawn="1"/>
          </p:nvGrpSpPr>
          <p:grpSpPr>
            <a:xfrm>
              <a:off x="12429548" y="3236396"/>
              <a:ext cx="2735151" cy="1280928"/>
              <a:chOff x="9286315" y="6976989"/>
              <a:chExt cx="2735151" cy="1280928"/>
            </a:xfrm>
          </p:grpSpPr>
          <p:sp>
            <p:nvSpPr>
              <p:cNvPr id="90" name="Rectangle 89">
                <a:extLst>
                  <a:ext uri="{FF2B5EF4-FFF2-40B4-BE49-F238E27FC236}">
                    <a16:creationId xmlns:a16="http://schemas.microsoft.com/office/drawing/2014/main" id="{BCA9A0D3-18C9-EB84-F3B0-D4932A927440}"/>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91" name="TextBox 90">
                <a:extLst>
                  <a:ext uri="{FF2B5EF4-FFF2-40B4-BE49-F238E27FC236}">
                    <a16:creationId xmlns:a16="http://schemas.microsoft.com/office/drawing/2014/main" id="{A63B7FDA-EDC1-2420-ECDD-ADF1CFFC431D}"/>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Images</a:t>
                </a:r>
              </a:p>
            </p:txBody>
          </p:sp>
          <p:pic>
            <p:nvPicPr>
              <p:cNvPr id="92" name="Graphic 91">
                <a:extLst>
                  <a:ext uri="{FF2B5EF4-FFF2-40B4-BE49-F238E27FC236}">
                    <a16:creationId xmlns:a16="http://schemas.microsoft.com/office/drawing/2014/main" id="{FE7532BB-EDFB-CC6D-0216-A2491935383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93" name="TextBox 92">
                <a:extLst>
                  <a:ext uri="{FF2B5EF4-FFF2-40B4-BE49-F238E27FC236}">
                    <a16:creationId xmlns:a16="http://schemas.microsoft.com/office/drawing/2014/main" id="{BF07FF1C-692A-1113-3BA8-468E6AC5B66E}"/>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94" name="Picture 93">
                <a:extLst>
                  <a:ext uri="{FF2B5EF4-FFF2-40B4-BE49-F238E27FC236}">
                    <a16:creationId xmlns:a16="http://schemas.microsoft.com/office/drawing/2014/main" id="{916609B1-3E3C-9817-C94D-240B7C8E1648}"/>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95" name="TextBox 94">
                <a:extLst>
                  <a:ext uri="{FF2B5EF4-FFF2-40B4-BE49-F238E27FC236}">
                    <a16:creationId xmlns:a16="http://schemas.microsoft.com/office/drawing/2014/main" id="{DF229F99-26B7-F915-0AD2-D7E144ACEFE6}"/>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80" name="Group 79">
              <a:extLst>
                <a:ext uri="{FF2B5EF4-FFF2-40B4-BE49-F238E27FC236}">
                  <a16:creationId xmlns:a16="http://schemas.microsoft.com/office/drawing/2014/main" id="{202797B2-52D9-3B3F-B1DF-CAC764192258}"/>
                </a:ext>
              </a:extLst>
            </p:cNvPr>
            <p:cNvGrpSpPr/>
            <p:nvPr userDrawn="1"/>
          </p:nvGrpSpPr>
          <p:grpSpPr>
            <a:xfrm>
              <a:off x="12429548" y="4543123"/>
              <a:ext cx="2735151" cy="2200108"/>
              <a:chOff x="9538241" y="5155416"/>
              <a:chExt cx="2735151" cy="2200108"/>
            </a:xfrm>
          </p:grpSpPr>
          <p:sp>
            <p:nvSpPr>
              <p:cNvPr id="81" name="Rectangle 80">
                <a:extLst>
                  <a:ext uri="{FF2B5EF4-FFF2-40B4-BE49-F238E27FC236}">
                    <a16:creationId xmlns:a16="http://schemas.microsoft.com/office/drawing/2014/main" id="{0E0036C0-7960-CA85-022B-1746BF93DB5E}"/>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82" name="TextBox 81">
                <a:extLst>
                  <a:ext uri="{FF2B5EF4-FFF2-40B4-BE49-F238E27FC236}">
                    <a16:creationId xmlns:a16="http://schemas.microsoft.com/office/drawing/2014/main" id="{9AD4720B-5134-EBDB-479F-4AEFD7808B7C}"/>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Images</a:t>
                </a:r>
              </a:p>
            </p:txBody>
          </p:sp>
          <p:pic>
            <p:nvPicPr>
              <p:cNvPr id="83" name="Graphic 82">
                <a:extLst>
                  <a:ext uri="{FF2B5EF4-FFF2-40B4-BE49-F238E27FC236}">
                    <a16:creationId xmlns:a16="http://schemas.microsoft.com/office/drawing/2014/main" id="{723941AD-9419-FC12-D18A-F0C2092116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84" name="TextBox 83">
                <a:extLst>
                  <a:ext uri="{FF2B5EF4-FFF2-40B4-BE49-F238E27FC236}">
                    <a16:creationId xmlns:a16="http://schemas.microsoft.com/office/drawing/2014/main" id="{2AFC8782-1651-9B42-E469-1DB05A7BCB5E}"/>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image and select “Change Picture”</a:t>
                </a:r>
              </a:p>
            </p:txBody>
          </p:sp>
          <p:sp>
            <p:nvSpPr>
              <p:cNvPr id="85" name="TextBox 84">
                <a:extLst>
                  <a:ext uri="{FF2B5EF4-FFF2-40B4-BE49-F238E27FC236}">
                    <a16:creationId xmlns:a16="http://schemas.microsoft.com/office/drawing/2014/main" id="{213BFA95-8984-E338-F0AF-77F8051174B7}"/>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86" name="TextBox 85">
                <a:extLst>
                  <a:ext uri="{FF2B5EF4-FFF2-40B4-BE49-F238E27FC236}">
                    <a16:creationId xmlns:a16="http://schemas.microsoft.com/office/drawing/2014/main" id="{DD27BFE6-06FF-B3CE-A08D-6B5E84B42A9F}"/>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87" name="TextBox 86">
                <a:extLst>
                  <a:ext uri="{FF2B5EF4-FFF2-40B4-BE49-F238E27FC236}">
                    <a16:creationId xmlns:a16="http://schemas.microsoft.com/office/drawing/2014/main" id="{988BAC7E-BD8C-BBD4-F01A-A5234672389F}"/>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image as normal.</a:t>
                </a:r>
              </a:p>
            </p:txBody>
          </p:sp>
          <p:cxnSp>
            <p:nvCxnSpPr>
              <p:cNvPr id="88" name="Straight Connector 87">
                <a:extLst>
                  <a:ext uri="{FF2B5EF4-FFF2-40B4-BE49-F238E27FC236}">
                    <a16:creationId xmlns:a16="http://schemas.microsoft.com/office/drawing/2014/main" id="{521707E9-6017-D9DD-6258-9D1046541ED0}"/>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023955C5-7F4D-E0E5-945F-A25AC673C5AA}"/>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4" name="Text Placeholder 7">
            <a:extLst>
              <a:ext uri="{FF2B5EF4-FFF2-40B4-BE49-F238E27FC236}">
                <a16:creationId xmlns:a16="http://schemas.microsoft.com/office/drawing/2014/main" id="{A25B870D-BC67-2669-52D6-52709473AE83}"/>
              </a:ext>
            </a:extLst>
          </p:cNvPr>
          <p:cNvSpPr>
            <a:spLocks noGrp="1"/>
          </p:cNvSpPr>
          <p:nvPr>
            <p:ph type="body" sz="quarter" idx="10" hasCustomPrompt="1"/>
          </p:nvPr>
        </p:nvSpPr>
        <p:spPr bwMode="gray">
          <a:xfrm>
            <a:off x="515937" y="4080516"/>
            <a:ext cx="4787901" cy="450485"/>
          </a:xfrm>
          <a:prstGeom prst="rect">
            <a:avLst/>
          </a:prstGeom>
        </p:spPr>
        <p:txBody>
          <a:bodyPr>
            <a:noAutofit/>
          </a:bodyPr>
          <a:lstStyle>
            <a:lvl1pPr marL="457200" indent="-457200" algn="l" defTabSz="914400" rtl="0" eaLnBrk="1" latinLnBrk="0" hangingPunct="1">
              <a:lnSpc>
                <a:spcPct val="96000"/>
              </a:lnSpc>
              <a:spcBef>
                <a:spcPts val="0"/>
              </a:spcBef>
              <a:spcAft>
                <a:spcPts val="600"/>
              </a:spcAft>
              <a:buFontTx/>
              <a:buNone/>
              <a:defRPr lang="en-US" sz="2800" kern="1200" spc="-50" baseline="0" dirty="0">
                <a:solidFill>
                  <a:schemeClr val="tx1"/>
                </a:solidFill>
                <a:latin typeface="+mj-lt"/>
                <a:ea typeface="Alfabet" pitchFamily="2" charset="0"/>
                <a:cs typeface="Microsoft Sans Serif" panose="020B0604020202020204" pitchFamily="34" charset="0"/>
              </a:defRPr>
            </a:lvl1pPr>
            <a:lvl2pPr marL="0" indent="0" algn="l" defTabSz="914400" rtl="0" eaLnBrk="1" latinLnBrk="0" hangingPunct="1">
              <a:lnSpc>
                <a:spcPct val="96000"/>
              </a:lnSpc>
              <a:spcBef>
                <a:spcPts val="0"/>
              </a:spcBef>
              <a:buFont typeface="Microsoft Sans Serif" panose="020B0604020202020204" pitchFamily="34" charset="0"/>
              <a:buNone/>
              <a:defRPr lang="en-US" sz="2000" kern="1200" dirty="0">
                <a:solidFill>
                  <a:schemeClr val="tx1"/>
                </a:solidFill>
                <a:latin typeface="Aptos" panose="020B0004020202020204" pitchFamily="34" charset="0"/>
                <a:ea typeface="Alfabet" pitchFamily="2" charset="0"/>
                <a:cs typeface="Microsoft Sans Serif" panose="020B0604020202020204" pitchFamily="34" charset="0"/>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marL="0" lvl="0" indent="0" algn="l" defTabSz="914400" rtl="0" eaLnBrk="1" latinLnBrk="0" hangingPunct="1">
              <a:lnSpc>
                <a:spcPct val="96000"/>
              </a:lnSpc>
              <a:spcBef>
                <a:spcPts val="0"/>
              </a:spcBef>
              <a:spcAft>
                <a:spcPts val="600"/>
              </a:spcAft>
              <a:buClrTx/>
              <a:buFont typeface="Microsoft Sans Serif" panose="020B0604020202020204" pitchFamily="34" charset="0"/>
              <a:buChar char="​"/>
            </a:pPr>
            <a:r>
              <a:rPr lang="en-US"/>
              <a:t>Speaker name</a:t>
            </a:r>
          </a:p>
        </p:txBody>
      </p:sp>
    </p:spTree>
    <p:extLst>
      <p:ext uri="{BB962C8B-B14F-4D97-AF65-F5344CB8AC3E}">
        <p14:creationId xmlns:p14="http://schemas.microsoft.com/office/powerpoint/2010/main" val="2499221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orient="horz" pos="2387">
          <p15:clr>
            <a:srgbClr val="FBAE40"/>
          </p15:clr>
        </p15:guide>
        <p15:guide id="4" orient="horz" pos="2568">
          <p15:clr>
            <a:srgbClr val="FBAE40"/>
          </p15:clr>
        </p15:guide>
        <p15:guide id="5" orient="horz" pos="3090">
          <p15:clr>
            <a:srgbClr val="FBAE40"/>
          </p15:clr>
        </p15:guide>
        <p15:guide id="6" pos="334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ifty Fifty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0"/>
            <a:ext cx="493776" cy="685800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6" name="Title 1">
            <a:extLst>
              <a:ext uri="{FF2B5EF4-FFF2-40B4-BE49-F238E27FC236}">
                <a16:creationId xmlns:a16="http://schemas.microsoft.com/office/drawing/2014/main" id="{F1B4282A-1281-40FB-B6F1-B994D248C217}"/>
              </a:ext>
            </a:extLst>
          </p:cNvPr>
          <p:cNvSpPr>
            <a:spLocks noGrp="1"/>
          </p:cNvSpPr>
          <p:nvPr>
            <p:ph type="title"/>
          </p:nvPr>
        </p:nvSpPr>
        <p:spPr>
          <a:xfrm>
            <a:off x="495300" y="575576"/>
            <a:ext cx="5115142" cy="429028"/>
          </a:xfrm>
        </p:spPr>
        <p:txBody>
          <a:bodyPr/>
          <a:lstStyle/>
          <a:p>
            <a:r>
              <a:rPr lang="en-US"/>
              <a:t>Click to edit Master title style</a:t>
            </a:r>
            <a:endParaRPr lang="en-US" dirty="0"/>
          </a:p>
        </p:txBody>
      </p:sp>
      <p:sp>
        <p:nvSpPr>
          <p:cNvPr id="17" name="Text Placeholder 21">
            <a:extLst>
              <a:ext uri="{FF2B5EF4-FFF2-40B4-BE49-F238E27FC236}">
                <a16:creationId xmlns:a16="http://schemas.microsoft.com/office/drawing/2014/main" id="{6A1E8429-DA37-44DB-B752-3A1B825E7B8D}"/>
              </a:ext>
            </a:extLst>
          </p:cNvPr>
          <p:cNvSpPr>
            <a:spLocks noGrp="1"/>
          </p:cNvSpPr>
          <p:nvPr>
            <p:ph type="body" sz="quarter" idx="10"/>
          </p:nvPr>
        </p:nvSpPr>
        <p:spPr>
          <a:xfrm>
            <a:off x="495300" y="1719072"/>
            <a:ext cx="5115142"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ubtitle">
            <a:extLst>
              <a:ext uri="{FF2B5EF4-FFF2-40B4-BE49-F238E27FC236}">
                <a16:creationId xmlns:a16="http://schemas.microsoft.com/office/drawing/2014/main" id="{9B4F9FC7-7E9D-4A0B-BBB2-BEA8B8870B1C}"/>
              </a:ext>
            </a:extLst>
          </p:cNvPr>
          <p:cNvSpPr>
            <a:spLocks noGrp="1"/>
          </p:cNvSpPr>
          <p:nvPr>
            <p:ph type="subTitle" idx="1"/>
          </p:nvPr>
        </p:nvSpPr>
        <p:spPr>
          <a:xfrm>
            <a:off x="495300" y="1132232"/>
            <a:ext cx="511514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TextBox 19"/>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21"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574836"/>
            <a:ext cx="5111496" cy="429768"/>
          </a:xfrm>
        </p:spPr>
        <p:txBody>
          <a:bodyPr anchor="b"/>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Edit Master text styles</a:t>
            </a:r>
          </a:p>
        </p:txBody>
      </p:sp>
      <p:sp>
        <p:nvSpPr>
          <p:cNvPr id="23"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132232"/>
            <a:ext cx="5111496" cy="457103"/>
          </a:xfrm>
        </p:spPr>
        <p:txBody>
          <a:bodyPr/>
          <a:lstStyle>
            <a:lvl1pPr marL="0" indent="0">
              <a:lnSpc>
                <a:spcPct val="83000"/>
              </a:lnSpc>
              <a:buNone/>
              <a:defRPr sz="24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Edit Master text styles</a:t>
            </a:r>
          </a:p>
        </p:txBody>
      </p:sp>
      <p:sp>
        <p:nvSpPr>
          <p:cNvPr id="24"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Footer Placeholder 2">
            <a:extLst>
              <a:ext uri="{FF2B5EF4-FFF2-40B4-BE49-F238E27FC236}">
                <a16:creationId xmlns:a16="http://schemas.microsoft.com/office/drawing/2014/main" id="{3D66CBF7-0468-4033-9AE4-BDDC3EAD0D39}"/>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1664397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Title+Photo_Black">
    <p:spTree>
      <p:nvGrpSpPr>
        <p:cNvPr id="1" name=""/>
        <p:cNvGrpSpPr/>
        <p:nvPr/>
      </p:nvGrpSpPr>
      <p:grpSpPr>
        <a:xfrm>
          <a:off x="0" y="0"/>
          <a:ext cx="0" cy="0"/>
          <a:chOff x="0" y="0"/>
          <a:chExt cx="0" cy="0"/>
        </a:xfrm>
      </p:grpSpPr>
      <p:sp>
        <p:nvSpPr>
          <p:cNvPr id="38" name="Freeform 5">
            <a:extLst>
              <a:ext uri="{FF2B5EF4-FFF2-40B4-BE49-F238E27FC236}">
                <a16:creationId xmlns:a16="http://schemas.microsoft.com/office/drawing/2014/main" id="{B84DB87B-4411-D45F-596A-3F51AD07A0C2}"/>
              </a:ext>
            </a:extLst>
          </p:cNvPr>
          <p:cNvSpPr>
            <a:spLocks noChangeAspect="1" noEditPoints="1"/>
          </p:cNvSpPr>
          <p:nvPr userDrawn="1"/>
        </p:nvSpPr>
        <p:spPr bwMode="black">
          <a:xfrm>
            <a:off x="515937" y="460180"/>
            <a:ext cx="1817861" cy="33319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3" name="Title 2">
            <a:extLst>
              <a:ext uri="{FF2B5EF4-FFF2-40B4-BE49-F238E27FC236}">
                <a16:creationId xmlns:a16="http://schemas.microsoft.com/office/drawing/2014/main" id="{8B76B047-B3CB-334D-D7F4-B842FB3D8A89}"/>
              </a:ext>
            </a:extLst>
          </p:cNvPr>
          <p:cNvSpPr>
            <a:spLocks noGrp="1"/>
          </p:cNvSpPr>
          <p:nvPr>
            <p:ph type="title" hasCustomPrompt="1"/>
          </p:nvPr>
        </p:nvSpPr>
        <p:spPr bwMode="gray">
          <a:xfrm>
            <a:off x="515939" y="1628775"/>
            <a:ext cx="4787900" cy="2160588"/>
          </a:xfrm>
        </p:spPr>
        <p:txBody>
          <a:bodyPr wrap="square" anchor="b">
            <a:noAutofit/>
          </a:bodyPr>
          <a:lstStyle>
            <a:lvl1pPr marL="0" algn="l" defTabSz="914400" rtl="0" eaLnBrk="1" latinLnBrk="0" hangingPunct="1">
              <a:lnSpc>
                <a:spcPct val="80000"/>
              </a:lnSpc>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a:solidFill>
                  <a:srgbClr val="FFFFFE"/>
                </a:solidFill>
                <a:ea typeface="Alfabet" pitchFamily="2" charset="0"/>
                <a:cs typeface="Microsoft Sans Serif" panose="020B0604020202020204" pitchFamily="34" charset="0"/>
              </a:rPr>
              <a:t>Presentation </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title goes here</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4 lines</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maximum</a:t>
            </a:r>
            <a:endParaRPr lang="en-US"/>
          </a:p>
        </p:txBody>
      </p:sp>
      <p:sp>
        <p:nvSpPr>
          <p:cNvPr id="40" name="Text Placeholder 7">
            <a:extLst>
              <a:ext uri="{FF2B5EF4-FFF2-40B4-BE49-F238E27FC236}">
                <a16:creationId xmlns:a16="http://schemas.microsoft.com/office/drawing/2014/main" id="{173B11F6-8E4D-8BF2-1D11-5EC207F243EE}"/>
              </a:ext>
            </a:extLst>
          </p:cNvPr>
          <p:cNvSpPr>
            <a:spLocks noGrp="1"/>
          </p:cNvSpPr>
          <p:nvPr>
            <p:ph type="body" sz="quarter" idx="10" hasCustomPrompt="1"/>
          </p:nvPr>
        </p:nvSpPr>
        <p:spPr bwMode="gray">
          <a:xfrm>
            <a:off x="515937" y="4080516"/>
            <a:ext cx="4787901" cy="450485"/>
          </a:xfrm>
          <a:prstGeom prst="rect">
            <a:avLst/>
          </a:prstGeom>
        </p:spPr>
        <p:txBody>
          <a:bodyPr>
            <a:noAutofit/>
          </a:bodyPr>
          <a:lstStyle>
            <a:lvl1pPr marL="457200" indent="-457200" algn="l" defTabSz="914400" rtl="0" eaLnBrk="1" latinLnBrk="0" hangingPunct="1">
              <a:lnSpc>
                <a:spcPct val="96000"/>
              </a:lnSpc>
              <a:spcBef>
                <a:spcPts val="0"/>
              </a:spcBef>
              <a:spcAft>
                <a:spcPts val="600"/>
              </a:spcAft>
              <a:buFontTx/>
              <a:buNone/>
              <a:defRPr lang="en-US" sz="2800" kern="1200" spc="-50" baseline="0" dirty="0">
                <a:solidFill>
                  <a:schemeClr val="tx1"/>
                </a:solidFill>
                <a:latin typeface="+mj-lt"/>
                <a:ea typeface="Alfabet" pitchFamily="2" charset="0"/>
                <a:cs typeface="Microsoft Sans Serif" panose="020B0604020202020204" pitchFamily="34" charset="0"/>
              </a:defRPr>
            </a:lvl1pPr>
            <a:lvl2pPr marL="0" indent="0" algn="l" defTabSz="914400" rtl="0" eaLnBrk="1" latinLnBrk="0" hangingPunct="1">
              <a:lnSpc>
                <a:spcPct val="96000"/>
              </a:lnSpc>
              <a:spcBef>
                <a:spcPts val="0"/>
              </a:spcBef>
              <a:buFont typeface="Microsoft Sans Serif" panose="020B0604020202020204" pitchFamily="34" charset="0"/>
              <a:buNone/>
              <a:defRPr lang="en-US" sz="2000" kern="1200" dirty="0">
                <a:solidFill>
                  <a:schemeClr val="tx1"/>
                </a:solidFill>
                <a:latin typeface="Aptos" panose="020B0004020202020204" pitchFamily="34" charset="0"/>
                <a:ea typeface="Alfabet" pitchFamily="2" charset="0"/>
                <a:cs typeface="Microsoft Sans Serif" panose="020B0604020202020204" pitchFamily="34" charset="0"/>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marL="0" lvl="0" indent="0" algn="l" defTabSz="914400" rtl="0" eaLnBrk="1" latinLnBrk="0" hangingPunct="1">
              <a:lnSpc>
                <a:spcPct val="96000"/>
              </a:lnSpc>
              <a:spcBef>
                <a:spcPts val="0"/>
              </a:spcBef>
              <a:spcAft>
                <a:spcPts val="600"/>
              </a:spcAft>
              <a:buClrTx/>
              <a:buFont typeface="Microsoft Sans Serif" panose="020B0604020202020204" pitchFamily="34" charset="0"/>
              <a:buChar char="​"/>
            </a:pPr>
            <a:r>
              <a:rPr lang="en-US"/>
              <a:t>Speaker name</a:t>
            </a:r>
          </a:p>
        </p:txBody>
      </p:sp>
      <p:sp>
        <p:nvSpPr>
          <p:cNvPr id="39" name="Text Placeholder 22">
            <a:extLst>
              <a:ext uri="{FF2B5EF4-FFF2-40B4-BE49-F238E27FC236}">
                <a16:creationId xmlns:a16="http://schemas.microsoft.com/office/drawing/2014/main" id="{5A60325E-374C-45E8-37EC-61C29B81E2A4}"/>
              </a:ext>
            </a:extLst>
          </p:cNvPr>
          <p:cNvSpPr>
            <a:spLocks noGrp="1"/>
          </p:cNvSpPr>
          <p:nvPr>
            <p:ph type="body" sz="quarter" idx="13" hasCustomPrompt="1"/>
          </p:nvPr>
        </p:nvSpPr>
        <p:spPr>
          <a:xfrm>
            <a:off x="515939" y="4625412"/>
            <a:ext cx="4786822" cy="263149"/>
          </a:xfrm>
        </p:spPr>
        <p:txBody>
          <a:bodyPr wrap="square" anchor="t">
            <a:noAutofit/>
          </a:bodyPr>
          <a:lstStyle>
            <a:lvl1pPr marL="0" indent="0">
              <a:buNone/>
              <a:defRPr sz="1600" spc="0">
                <a:solidFill>
                  <a:schemeClr val="tx1"/>
                </a:solidFill>
              </a:defRPr>
            </a:lvl1pPr>
          </a:lstStyle>
          <a:p>
            <a:pPr lvl="0"/>
            <a:r>
              <a:rPr lang="en-US"/>
              <a:t>Date</a:t>
            </a:r>
          </a:p>
        </p:txBody>
      </p:sp>
      <p:sp>
        <p:nvSpPr>
          <p:cNvPr id="5" name="Picture Placeholder 4">
            <a:extLst>
              <a:ext uri="{FF2B5EF4-FFF2-40B4-BE49-F238E27FC236}">
                <a16:creationId xmlns:a16="http://schemas.microsoft.com/office/drawing/2014/main" id="{EC64425E-E669-2320-C453-2FA7B3C91BA2}"/>
              </a:ext>
            </a:extLst>
          </p:cNvPr>
          <p:cNvSpPr>
            <a:spLocks noGrp="1" noChangeAspect="1"/>
          </p:cNvSpPr>
          <p:nvPr>
            <p:ph type="pic" sz="quarter" idx="12" hasCustomPrompt="1"/>
          </p:nvPr>
        </p:nvSpPr>
        <p:spPr>
          <a:xfrm>
            <a:off x="6448428" y="0"/>
            <a:ext cx="5743572" cy="6858000"/>
          </a:xfrm>
          <a:custGeom>
            <a:avLst/>
            <a:gdLst>
              <a:gd name="connsiteX0" fmla="*/ 1678722 w 5743572"/>
              <a:gd name="connsiteY0" fmla="*/ 0 h 6858000"/>
              <a:gd name="connsiteX1" fmla="*/ 5743572 w 5743572"/>
              <a:gd name="connsiteY1" fmla="*/ 0 h 6858000"/>
              <a:gd name="connsiteX2" fmla="*/ 5743572 w 5743572"/>
              <a:gd name="connsiteY2" fmla="*/ 6858000 h 6858000"/>
              <a:gd name="connsiteX3" fmla="*/ 1672152 w 5743572"/>
              <a:gd name="connsiteY3" fmla="*/ 6858000 h 6858000"/>
              <a:gd name="connsiteX4" fmla="*/ 1582239 w 5743572"/>
              <a:gd name="connsiteY4" fmla="*/ 6787328 h 6858000"/>
              <a:gd name="connsiteX5" fmla="*/ 0 w 5743572"/>
              <a:gd name="connsiteY5" fmla="*/ 3431582 h 6858000"/>
              <a:gd name="connsiteX6" fmla="*/ 1582239 w 5743572"/>
              <a:gd name="connsiteY6" fmla="*/ 758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43572" h="6858000">
                <a:moveTo>
                  <a:pt x="1678722" y="0"/>
                </a:moveTo>
                <a:lnTo>
                  <a:pt x="5743572" y="0"/>
                </a:lnTo>
                <a:lnTo>
                  <a:pt x="5743572" y="6858000"/>
                </a:lnTo>
                <a:lnTo>
                  <a:pt x="1672152" y="6858000"/>
                </a:lnTo>
                <a:lnTo>
                  <a:pt x="1582239" y="6787328"/>
                </a:lnTo>
                <a:cubicBezTo>
                  <a:pt x="615926" y="5989694"/>
                  <a:pt x="0" y="4782581"/>
                  <a:pt x="0" y="3431582"/>
                </a:cubicBezTo>
                <a:cubicBezTo>
                  <a:pt x="0" y="2080583"/>
                  <a:pt x="615926" y="873471"/>
                  <a:pt x="1582239" y="75837"/>
                </a:cubicBezTo>
                <a:close/>
              </a:path>
            </a:pathLst>
          </a:custGeom>
          <a:noFill/>
        </p:spPr>
        <p:txBody>
          <a:bodyPr wrap="square" lIns="360000" rIns="0" bIns="1440000" anchor="ctr">
            <a:no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2800" kern="1200" baseline="0" dirty="0">
                <a:solidFill>
                  <a:schemeClr val="tx2"/>
                </a:solidFill>
                <a:latin typeface="+mj-lt"/>
                <a:ea typeface="+mn-ea"/>
                <a:cs typeface="+mn-cs"/>
              </a:defRPr>
            </a:lvl1pPr>
          </a:lstStyle>
          <a:p>
            <a:r>
              <a:rPr lang="en-US"/>
              <a:t>Click the icon to insert photo</a:t>
            </a:r>
          </a:p>
        </p:txBody>
      </p:sp>
      <p:grpSp>
        <p:nvGrpSpPr>
          <p:cNvPr id="7" name="Group 6">
            <a:extLst>
              <a:ext uri="{FF2B5EF4-FFF2-40B4-BE49-F238E27FC236}">
                <a16:creationId xmlns:a16="http://schemas.microsoft.com/office/drawing/2014/main" id="{E37B91EA-919A-7638-0BA3-B129FE4D943F}"/>
              </a:ext>
            </a:extLst>
          </p:cNvPr>
          <p:cNvGrpSpPr/>
          <p:nvPr userDrawn="1"/>
        </p:nvGrpSpPr>
        <p:grpSpPr>
          <a:xfrm>
            <a:off x="12290489" y="-1"/>
            <a:ext cx="2910882" cy="6858001"/>
            <a:chOff x="12290489" y="-1"/>
            <a:chExt cx="2910882" cy="6858001"/>
          </a:xfrm>
        </p:grpSpPr>
        <p:sp>
          <p:nvSpPr>
            <p:cNvPr id="8" name="Rectangle 7">
              <a:extLst>
                <a:ext uri="{FF2B5EF4-FFF2-40B4-BE49-F238E27FC236}">
                  <a16:creationId xmlns:a16="http://schemas.microsoft.com/office/drawing/2014/main" id="{2EDA7097-6BD6-5F3A-BE43-2276781396DA}"/>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9" name="TextBox 8">
              <a:extLst>
                <a:ext uri="{FF2B5EF4-FFF2-40B4-BE49-F238E27FC236}">
                  <a16:creationId xmlns:a16="http://schemas.microsoft.com/office/drawing/2014/main" id="{B2C20B70-21BA-6DCA-5971-AD83BA107546}"/>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IMAGE</a:t>
              </a:r>
            </a:p>
          </p:txBody>
        </p:sp>
        <p:cxnSp>
          <p:nvCxnSpPr>
            <p:cNvPr id="10" name="Straight Connector 9">
              <a:extLst>
                <a:ext uri="{FF2B5EF4-FFF2-40B4-BE49-F238E27FC236}">
                  <a16:creationId xmlns:a16="http://schemas.microsoft.com/office/drawing/2014/main" id="{6B019D8F-CF6D-52FB-9386-AD25FEDB7709}"/>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95B849A-03DE-1D9D-8CD2-42E7163D9647}"/>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image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12" name="TextBox 11">
              <a:extLst>
                <a:ext uri="{FF2B5EF4-FFF2-40B4-BE49-F238E27FC236}">
                  <a16:creationId xmlns:a16="http://schemas.microsoft.com/office/drawing/2014/main" id="{28304DE3-9AD6-BE3E-6D17-CDF04FB498E7}"/>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13" name="TextBox 12">
              <a:extLst>
                <a:ext uri="{FF2B5EF4-FFF2-40B4-BE49-F238E27FC236}">
                  <a16:creationId xmlns:a16="http://schemas.microsoft.com/office/drawing/2014/main" id="{FBD9A725-248B-2C7F-A33D-ECC81EA8B752}"/>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14" name="TextBox 13">
              <a:extLst>
                <a:ext uri="{FF2B5EF4-FFF2-40B4-BE49-F238E27FC236}">
                  <a16:creationId xmlns:a16="http://schemas.microsoft.com/office/drawing/2014/main" id="{C2A7AB11-C1E1-8FC7-2ADA-B558F7355D96}"/>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images from the </a:t>
              </a:r>
              <a:r>
                <a:rPr lang="en-US">
                  <a:solidFill>
                    <a:schemeClr val="accent1"/>
                  </a:solidFill>
                  <a:latin typeface="Aptos" panose="020B0004020202020204" pitchFamily="34" charset="0"/>
                  <a:cs typeface="Aparajita" panose="02020603050405020304" pitchFamily="18" charset="0"/>
                </a:rPr>
                <a:t>Qualcomm Brand Portal</a:t>
              </a:r>
            </a:p>
            <a:p>
              <a:pPr lvl="0">
                <a:spcBef>
                  <a:spcPts val="700"/>
                </a:spcBef>
              </a:pPr>
              <a:r>
                <a:rPr lang="en-US">
                  <a:latin typeface="Aptos" panose="020B0004020202020204" pitchFamily="34" charset="0"/>
                  <a:cs typeface="Aparajita" panose="02020603050405020304" pitchFamily="18" charset="0"/>
                </a:rPr>
                <a:t>Add the image to the placeholder.</a:t>
              </a:r>
            </a:p>
          </p:txBody>
        </p:sp>
        <p:sp>
          <p:nvSpPr>
            <p:cNvPr id="15" name="TextBox 14">
              <a:extLst>
                <a:ext uri="{FF2B5EF4-FFF2-40B4-BE49-F238E27FC236}">
                  <a16:creationId xmlns:a16="http://schemas.microsoft.com/office/drawing/2014/main" id="{542A33C5-F04C-9963-9CE2-6531F6D3963E}"/>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image placeholder.</a:t>
              </a:r>
            </a:p>
            <a:p>
              <a:pPr lvl="1">
                <a:buNone/>
              </a:pPr>
              <a:r>
                <a:rPr lang="en-US" sz="1050">
                  <a:latin typeface="Aptos" panose="020B0004020202020204" pitchFamily="34" charset="0"/>
                  <a:cs typeface="Aparajita" panose="02020603050405020304" pitchFamily="18" charset="0"/>
                </a:rPr>
                <a:t>Right-click or use keyboard shortcuts to paste the image.</a:t>
              </a:r>
            </a:p>
          </p:txBody>
        </p:sp>
        <p:sp>
          <p:nvSpPr>
            <p:cNvPr id="16" name="TextBox 15">
              <a:extLst>
                <a:ext uri="{FF2B5EF4-FFF2-40B4-BE49-F238E27FC236}">
                  <a16:creationId xmlns:a16="http://schemas.microsoft.com/office/drawing/2014/main" id="{A24A1867-B209-8D6E-A7CA-30564448C193}"/>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image.</a:t>
              </a:r>
            </a:p>
          </p:txBody>
        </p:sp>
        <p:grpSp>
          <p:nvGrpSpPr>
            <p:cNvPr id="17" name="Group 16">
              <a:extLst>
                <a:ext uri="{FF2B5EF4-FFF2-40B4-BE49-F238E27FC236}">
                  <a16:creationId xmlns:a16="http://schemas.microsoft.com/office/drawing/2014/main" id="{918BAF9A-56C5-0BFC-4A1C-54EDE4760FB6}"/>
                </a:ext>
              </a:extLst>
            </p:cNvPr>
            <p:cNvGrpSpPr/>
            <p:nvPr userDrawn="1"/>
          </p:nvGrpSpPr>
          <p:grpSpPr>
            <a:xfrm>
              <a:off x="12429548" y="3236396"/>
              <a:ext cx="2735151" cy="1280928"/>
              <a:chOff x="9286315" y="6976989"/>
              <a:chExt cx="2735151" cy="1280928"/>
            </a:xfrm>
          </p:grpSpPr>
          <p:sp>
            <p:nvSpPr>
              <p:cNvPr id="28" name="Rectangle 27">
                <a:extLst>
                  <a:ext uri="{FF2B5EF4-FFF2-40B4-BE49-F238E27FC236}">
                    <a16:creationId xmlns:a16="http://schemas.microsoft.com/office/drawing/2014/main" id="{602A8BC7-7AC3-F47D-D037-7C160857FCE9}"/>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9" name="TextBox 28">
                <a:extLst>
                  <a:ext uri="{FF2B5EF4-FFF2-40B4-BE49-F238E27FC236}">
                    <a16:creationId xmlns:a16="http://schemas.microsoft.com/office/drawing/2014/main" id="{0788AE65-C3F4-D60E-3138-8483401C3174}"/>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Images</a:t>
                </a:r>
              </a:p>
            </p:txBody>
          </p:sp>
          <p:pic>
            <p:nvPicPr>
              <p:cNvPr id="30" name="Graphic 29">
                <a:extLst>
                  <a:ext uri="{FF2B5EF4-FFF2-40B4-BE49-F238E27FC236}">
                    <a16:creationId xmlns:a16="http://schemas.microsoft.com/office/drawing/2014/main" id="{F0E09E2D-984E-E6C1-A7D4-FE2C9611DAB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1" name="TextBox 30">
                <a:extLst>
                  <a:ext uri="{FF2B5EF4-FFF2-40B4-BE49-F238E27FC236}">
                    <a16:creationId xmlns:a16="http://schemas.microsoft.com/office/drawing/2014/main" id="{AF0852D7-AE0B-9059-4803-52264E3FDF71}"/>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32" name="Picture 31">
                <a:extLst>
                  <a:ext uri="{FF2B5EF4-FFF2-40B4-BE49-F238E27FC236}">
                    <a16:creationId xmlns:a16="http://schemas.microsoft.com/office/drawing/2014/main" id="{1C604B59-3B60-D2BB-118E-FE3FCD7FB8A5}"/>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33" name="TextBox 32">
                <a:extLst>
                  <a:ext uri="{FF2B5EF4-FFF2-40B4-BE49-F238E27FC236}">
                    <a16:creationId xmlns:a16="http://schemas.microsoft.com/office/drawing/2014/main" id="{2A0EE686-51E2-8DD7-4575-9D2BDC4464A7}"/>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18" name="Group 17">
              <a:extLst>
                <a:ext uri="{FF2B5EF4-FFF2-40B4-BE49-F238E27FC236}">
                  <a16:creationId xmlns:a16="http://schemas.microsoft.com/office/drawing/2014/main" id="{D94A9BFF-954E-1137-1601-F334BCCBC7C3}"/>
                </a:ext>
              </a:extLst>
            </p:cNvPr>
            <p:cNvGrpSpPr/>
            <p:nvPr userDrawn="1"/>
          </p:nvGrpSpPr>
          <p:grpSpPr>
            <a:xfrm>
              <a:off x="12429548" y="4543123"/>
              <a:ext cx="2735151" cy="2200108"/>
              <a:chOff x="9538241" y="5155416"/>
              <a:chExt cx="2735151" cy="2200108"/>
            </a:xfrm>
          </p:grpSpPr>
          <p:sp>
            <p:nvSpPr>
              <p:cNvPr id="19" name="Rectangle 18">
                <a:extLst>
                  <a:ext uri="{FF2B5EF4-FFF2-40B4-BE49-F238E27FC236}">
                    <a16:creationId xmlns:a16="http://schemas.microsoft.com/office/drawing/2014/main" id="{FCA5F60D-195D-7137-B351-926F412EFE37}"/>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0" name="TextBox 19">
                <a:extLst>
                  <a:ext uri="{FF2B5EF4-FFF2-40B4-BE49-F238E27FC236}">
                    <a16:creationId xmlns:a16="http://schemas.microsoft.com/office/drawing/2014/main" id="{2D0765D1-6318-8980-341C-6C5575F2CAA5}"/>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Images</a:t>
                </a:r>
              </a:p>
            </p:txBody>
          </p:sp>
          <p:pic>
            <p:nvPicPr>
              <p:cNvPr id="21" name="Graphic 20">
                <a:extLst>
                  <a:ext uri="{FF2B5EF4-FFF2-40B4-BE49-F238E27FC236}">
                    <a16:creationId xmlns:a16="http://schemas.microsoft.com/office/drawing/2014/main" id="{73265450-984F-A5C7-B9DD-9F557825C4C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2" name="TextBox 21">
                <a:extLst>
                  <a:ext uri="{FF2B5EF4-FFF2-40B4-BE49-F238E27FC236}">
                    <a16:creationId xmlns:a16="http://schemas.microsoft.com/office/drawing/2014/main" id="{1A5B91AD-3675-916A-77B0-2911D0FB6E4E}"/>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image and select “Change Picture”</a:t>
                </a:r>
              </a:p>
            </p:txBody>
          </p:sp>
          <p:sp>
            <p:nvSpPr>
              <p:cNvPr id="23" name="TextBox 22">
                <a:extLst>
                  <a:ext uri="{FF2B5EF4-FFF2-40B4-BE49-F238E27FC236}">
                    <a16:creationId xmlns:a16="http://schemas.microsoft.com/office/drawing/2014/main" id="{52968CC0-E353-D7C2-4DED-C4D22414C994}"/>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4" name="TextBox 23">
                <a:extLst>
                  <a:ext uri="{FF2B5EF4-FFF2-40B4-BE49-F238E27FC236}">
                    <a16:creationId xmlns:a16="http://schemas.microsoft.com/office/drawing/2014/main" id="{BA634610-204D-ACD2-871C-4BE8E48E6446}"/>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25" name="TextBox 24">
                <a:extLst>
                  <a:ext uri="{FF2B5EF4-FFF2-40B4-BE49-F238E27FC236}">
                    <a16:creationId xmlns:a16="http://schemas.microsoft.com/office/drawing/2014/main" id="{26F873F0-D1B8-2F28-7877-CCB130F10B61}"/>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image as normal.</a:t>
                </a:r>
              </a:p>
            </p:txBody>
          </p:sp>
          <p:cxnSp>
            <p:nvCxnSpPr>
              <p:cNvPr id="26" name="Straight Connector 25">
                <a:extLst>
                  <a:ext uri="{FF2B5EF4-FFF2-40B4-BE49-F238E27FC236}">
                    <a16:creationId xmlns:a16="http://schemas.microsoft.com/office/drawing/2014/main" id="{74E03996-18F9-5B34-22DA-0EB0B94B6136}"/>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897EA99C-C1ED-1A46-6825-0BA3DBC6752F}"/>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Tree>
    <p:extLst>
      <p:ext uri="{BB962C8B-B14F-4D97-AF65-F5344CB8AC3E}">
        <p14:creationId xmlns:p14="http://schemas.microsoft.com/office/powerpoint/2010/main" val="1764510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orient="horz" pos="2387">
          <p15:clr>
            <a:srgbClr val="FBAE40"/>
          </p15:clr>
        </p15:guide>
        <p15:guide id="4" orient="horz" pos="2568">
          <p15:clr>
            <a:srgbClr val="FBAE40"/>
          </p15:clr>
        </p15:guide>
        <p15:guide id="5" orient="horz" pos="3090">
          <p15:clr>
            <a:srgbClr val="FBAE40"/>
          </p15:clr>
        </p15:guide>
        <p15:guide id="6" pos="3341">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showMasterSp="0" preserve="1" userDrawn="1">
  <p:cSld name="Title+Photo_Grey">
    <p:bg>
      <p:bgPr>
        <a:solidFill>
          <a:srgbClr val="EFF1F5"/>
        </a:solidFill>
        <a:effectLst/>
      </p:bgPr>
    </p:bg>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50273CAA-AA8E-2322-C677-61BB5E3B7290}"/>
              </a:ext>
            </a:extLst>
          </p:cNvPr>
          <p:cNvSpPr>
            <a:spLocks noChangeAspect="1" noEditPoints="1"/>
          </p:cNvSpPr>
          <p:nvPr userDrawn="1"/>
        </p:nvSpPr>
        <p:spPr bwMode="black">
          <a:xfrm>
            <a:off x="515937" y="460180"/>
            <a:ext cx="1817861" cy="33319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0B0004020202020204" pitchFamily="34" charset="0"/>
              <a:ea typeface="+mn-ea"/>
              <a:cs typeface="+mn-cs"/>
            </a:endParaRPr>
          </a:p>
        </p:txBody>
      </p:sp>
      <p:sp>
        <p:nvSpPr>
          <p:cNvPr id="4" name="Title 3">
            <a:extLst>
              <a:ext uri="{FF2B5EF4-FFF2-40B4-BE49-F238E27FC236}">
                <a16:creationId xmlns:a16="http://schemas.microsoft.com/office/drawing/2014/main" id="{2F85B3C7-6442-1485-863A-E4B7FF5300D7}"/>
              </a:ext>
            </a:extLst>
          </p:cNvPr>
          <p:cNvSpPr>
            <a:spLocks noGrp="1"/>
          </p:cNvSpPr>
          <p:nvPr>
            <p:ph type="title" hasCustomPrompt="1"/>
          </p:nvPr>
        </p:nvSpPr>
        <p:spPr>
          <a:xfrm>
            <a:off x="515938" y="1640840"/>
            <a:ext cx="4787900" cy="2148523"/>
          </a:xfrm>
        </p:spPr>
        <p:txBody>
          <a:bodyPr anchor="b"/>
          <a:lstStyle>
            <a:lvl1pPr marL="0" marR="0" indent="0" algn="l" defTabSz="914400" rtl="0" eaLnBrk="1" fontAlgn="auto" latinLnBrk="0" hangingPunct="1">
              <a:lnSpc>
                <a:spcPct val="80000"/>
              </a:lnSpc>
              <a:spcBef>
                <a:spcPct val="0"/>
              </a:spcBef>
              <a:spcAft>
                <a:spcPts val="0"/>
              </a:spcAft>
              <a:buClrTx/>
              <a:buSzTx/>
              <a:buFontTx/>
              <a:buNone/>
              <a:tabLst/>
              <a:defRPr lang="en-US" sz="4800" kern="1200" spc="0" baseline="0" dirty="0">
                <a:solidFill>
                  <a:schemeClr val="accent1"/>
                </a:solidFill>
                <a:latin typeface="Aptos" panose="020B0004020202020204" pitchFamily="34" charset="0"/>
                <a:ea typeface="Alfabet" pitchFamily="2" charset="0"/>
                <a:cs typeface="Microsoft Sans Serif" panose="020B0604020202020204" pitchFamily="34" charset="0"/>
              </a:defRPr>
            </a:lvl1pPr>
          </a:lstStyle>
          <a:p>
            <a:r>
              <a:rPr lang="en-US" dirty="0"/>
              <a:t>Presentation </a:t>
            </a:r>
            <a:br>
              <a:rPr lang="en-US" dirty="0"/>
            </a:br>
            <a:r>
              <a:rPr lang="en-US" dirty="0"/>
              <a:t>title goes here</a:t>
            </a:r>
            <a:br>
              <a:rPr lang="en-US" dirty="0"/>
            </a:br>
            <a:r>
              <a:rPr lang="en-US" dirty="0"/>
              <a:t>four lines</a:t>
            </a:r>
            <a:br>
              <a:rPr lang="en-US" dirty="0"/>
            </a:br>
            <a:r>
              <a:rPr lang="en-US" dirty="0"/>
              <a:t>maximum</a:t>
            </a:r>
          </a:p>
        </p:txBody>
      </p:sp>
      <p:sp>
        <p:nvSpPr>
          <p:cNvPr id="14" name="Text Placeholder 7">
            <a:extLst>
              <a:ext uri="{FF2B5EF4-FFF2-40B4-BE49-F238E27FC236}">
                <a16:creationId xmlns:a16="http://schemas.microsoft.com/office/drawing/2014/main" id="{E20EDF44-7C69-E22E-2904-F047187746FC}"/>
              </a:ext>
            </a:extLst>
          </p:cNvPr>
          <p:cNvSpPr>
            <a:spLocks noGrp="1"/>
          </p:cNvSpPr>
          <p:nvPr>
            <p:ph type="body" sz="quarter" idx="10" hasCustomPrompt="1"/>
          </p:nvPr>
        </p:nvSpPr>
        <p:spPr bwMode="gray">
          <a:xfrm>
            <a:off x="515937" y="4080516"/>
            <a:ext cx="4787901" cy="450485"/>
          </a:xfrm>
          <a:prstGeom prst="rect">
            <a:avLst/>
          </a:prstGeom>
        </p:spPr>
        <p:txBody>
          <a:bodyPr vert="horz" lIns="0" tIns="0" rIns="0" bIns="0" rtlCol="0">
            <a:noAutofit/>
          </a:bodyPr>
          <a:lstStyle>
            <a:lvl1pPr marL="457200" indent="-457200" algn="l" defTabSz="914400" rtl="0" eaLnBrk="1" latinLnBrk="0" hangingPunct="1">
              <a:lnSpc>
                <a:spcPct val="96000"/>
              </a:lnSpc>
              <a:spcBef>
                <a:spcPts val="0"/>
              </a:spcBef>
              <a:spcAft>
                <a:spcPts val="600"/>
              </a:spcAft>
              <a:buClrTx/>
              <a:buFontTx/>
              <a:buNone/>
              <a:defRPr lang="en-US" sz="2800" kern="1200" spc="-50" baseline="0" dirty="0">
                <a:solidFill>
                  <a:schemeClr val="tx1"/>
                </a:solidFill>
                <a:latin typeface="+mj-lt"/>
                <a:ea typeface="Alfabet" pitchFamily="2" charset="0"/>
                <a:cs typeface="Microsoft Sans Serif" panose="020B0604020202020204" pitchFamily="34" charset="0"/>
              </a:defRPr>
            </a:lvl1pPr>
          </a:lstStyle>
          <a:p>
            <a:pPr marL="457200" lvl="0" indent="-457200">
              <a:lnSpc>
                <a:spcPct val="96000"/>
              </a:lnSpc>
              <a:spcBef>
                <a:spcPts val="0"/>
              </a:spcBef>
              <a:spcAft>
                <a:spcPts val="600"/>
              </a:spcAft>
              <a:buFontTx/>
              <a:buNone/>
            </a:pPr>
            <a:r>
              <a:rPr lang="en-US" dirty="0"/>
              <a:t>Speaker name</a:t>
            </a:r>
          </a:p>
        </p:txBody>
      </p:sp>
      <p:sp>
        <p:nvSpPr>
          <p:cNvPr id="13" name="Text Placeholder 22">
            <a:extLst>
              <a:ext uri="{FF2B5EF4-FFF2-40B4-BE49-F238E27FC236}">
                <a16:creationId xmlns:a16="http://schemas.microsoft.com/office/drawing/2014/main" id="{09A126AF-B0E7-881F-F3C6-0237CB28580B}"/>
              </a:ext>
            </a:extLst>
          </p:cNvPr>
          <p:cNvSpPr>
            <a:spLocks noGrp="1"/>
          </p:cNvSpPr>
          <p:nvPr>
            <p:ph type="body" sz="quarter" idx="13" hasCustomPrompt="1"/>
          </p:nvPr>
        </p:nvSpPr>
        <p:spPr>
          <a:xfrm>
            <a:off x="515939" y="4625412"/>
            <a:ext cx="4786822" cy="263149"/>
          </a:xfrm>
        </p:spPr>
        <p:txBody>
          <a:bodyPr wrap="square" anchor="t">
            <a:noAutofit/>
          </a:bodyPr>
          <a:lstStyle>
            <a:lvl1pPr marL="0" indent="0">
              <a:buNone/>
              <a:defRPr sz="1600" spc="0">
                <a:solidFill>
                  <a:schemeClr val="tx1"/>
                </a:solidFill>
              </a:defRPr>
            </a:lvl1pPr>
          </a:lstStyle>
          <a:p>
            <a:pPr lvl="0"/>
            <a:r>
              <a:rPr lang="en-US"/>
              <a:t>Date</a:t>
            </a:r>
          </a:p>
        </p:txBody>
      </p:sp>
      <p:sp>
        <p:nvSpPr>
          <p:cNvPr id="5" name="Picture Placeholder 4">
            <a:extLst>
              <a:ext uri="{FF2B5EF4-FFF2-40B4-BE49-F238E27FC236}">
                <a16:creationId xmlns:a16="http://schemas.microsoft.com/office/drawing/2014/main" id="{EC64425E-E669-2320-C453-2FA7B3C91BA2}"/>
              </a:ext>
            </a:extLst>
          </p:cNvPr>
          <p:cNvSpPr>
            <a:spLocks noGrp="1" noChangeAspect="1"/>
          </p:cNvSpPr>
          <p:nvPr>
            <p:ph type="pic" sz="quarter" idx="12" hasCustomPrompt="1"/>
          </p:nvPr>
        </p:nvSpPr>
        <p:spPr>
          <a:xfrm>
            <a:off x="6448428" y="0"/>
            <a:ext cx="5743572" cy="6858000"/>
          </a:xfrm>
          <a:custGeom>
            <a:avLst/>
            <a:gdLst>
              <a:gd name="connsiteX0" fmla="*/ 1678722 w 5743572"/>
              <a:gd name="connsiteY0" fmla="*/ 0 h 6858000"/>
              <a:gd name="connsiteX1" fmla="*/ 5743572 w 5743572"/>
              <a:gd name="connsiteY1" fmla="*/ 0 h 6858000"/>
              <a:gd name="connsiteX2" fmla="*/ 5743572 w 5743572"/>
              <a:gd name="connsiteY2" fmla="*/ 6858000 h 6858000"/>
              <a:gd name="connsiteX3" fmla="*/ 1672152 w 5743572"/>
              <a:gd name="connsiteY3" fmla="*/ 6858000 h 6858000"/>
              <a:gd name="connsiteX4" fmla="*/ 1582239 w 5743572"/>
              <a:gd name="connsiteY4" fmla="*/ 6787328 h 6858000"/>
              <a:gd name="connsiteX5" fmla="*/ 0 w 5743572"/>
              <a:gd name="connsiteY5" fmla="*/ 3431582 h 6858000"/>
              <a:gd name="connsiteX6" fmla="*/ 1582239 w 5743572"/>
              <a:gd name="connsiteY6" fmla="*/ 758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43572" h="6858000">
                <a:moveTo>
                  <a:pt x="1678722" y="0"/>
                </a:moveTo>
                <a:lnTo>
                  <a:pt x="5743572" y="0"/>
                </a:lnTo>
                <a:lnTo>
                  <a:pt x="5743572" y="6858000"/>
                </a:lnTo>
                <a:lnTo>
                  <a:pt x="1672152" y="6858000"/>
                </a:lnTo>
                <a:lnTo>
                  <a:pt x="1582239" y="6787328"/>
                </a:lnTo>
                <a:cubicBezTo>
                  <a:pt x="615926" y="5989694"/>
                  <a:pt x="0" y="4782581"/>
                  <a:pt x="0" y="3431582"/>
                </a:cubicBezTo>
                <a:cubicBezTo>
                  <a:pt x="0" y="2080583"/>
                  <a:pt x="615926" y="873471"/>
                  <a:pt x="1582239" y="75837"/>
                </a:cubicBezTo>
                <a:close/>
              </a:path>
            </a:pathLst>
          </a:custGeom>
          <a:noFill/>
        </p:spPr>
        <p:txBody>
          <a:bodyPr wrap="square" lIns="360000" rIns="0" bIns="1440000" anchor="ctr">
            <a:noAutofit/>
          </a:bodyPr>
          <a:lstStyle>
            <a:lvl1pPr marL="0" indent="0">
              <a:buNone/>
              <a:defRPr sz="3000">
                <a:solidFill>
                  <a:schemeClr val="accent1"/>
                </a:solidFill>
              </a:defRPr>
            </a:lvl1pPr>
          </a:lstStyle>
          <a:p>
            <a:r>
              <a:rPr lang="en-US"/>
              <a:t>Click the icon to insert photo</a:t>
            </a:r>
          </a:p>
        </p:txBody>
      </p:sp>
      <p:grpSp>
        <p:nvGrpSpPr>
          <p:cNvPr id="34" name="Group 33">
            <a:extLst>
              <a:ext uri="{FF2B5EF4-FFF2-40B4-BE49-F238E27FC236}">
                <a16:creationId xmlns:a16="http://schemas.microsoft.com/office/drawing/2014/main" id="{50C9A8B5-AC6A-236D-E22D-40DCC855A024}"/>
              </a:ext>
            </a:extLst>
          </p:cNvPr>
          <p:cNvGrpSpPr/>
          <p:nvPr userDrawn="1"/>
        </p:nvGrpSpPr>
        <p:grpSpPr>
          <a:xfrm>
            <a:off x="12290489" y="-1"/>
            <a:ext cx="2910882" cy="6858001"/>
            <a:chOff x="12290489" y="-1"/>
            <a:chExt cx="2910882" cy="6858001"/>
          </a:xfrm>
        </p:grpSpPr>
        <p:sp>
          <p:nvSpPr>
            <p:cNvPr id="35" name="Rectangle 34">
              <a:extLst>
                <a:ext uri="{FF2B5EF4-FFF2-40B4-BE49-F238E27FC236}">
                  <a16:creationId xmlns:a16="http://schemas.microsoft.com/office/drawing/2014/main" id="{A689B527-45CC-F42E-A4FC-3FB418AAF1A6}"/>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6" name="TextBox 35">
              <a:extLst>
                <a:ext uri="{FF2B5EF4-FFF2-40B4-BE49-F238E27FC236}">
                  <a16:creationId xmlns:a16="http://schemas.microsoft.com/office/drawing/2014/main" id="{2C0B4581-A334-CE2A-A37A-D81D26558B7E}"/>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IMAGE</a:t>
              </a:r>
            </a:p>
          </p:txBody>
        </p:sp>
        <p:cxnSp>
          <p:nvCxnSpPr>
            <p:cNvPr id="37" name="Straight Connector 36">
              <a:extLst>
                <a:ext uri="{FF2B5EF4-FFF2-40B4-BE49-F238E27FC236}">
                  <a16:creationId xmlns:a16="http://schemas.microsoft.com/office/drawing/2014/main" id="{9DAA443D-0858-E570-225C-F1EC39B6A835}"/>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38" name="TextBox 37">
              <a:extLst>
                <a:ext uri="{FF2B5EF4-FFF2-40B4-BE49-F238E27FC236}">
                  <a16:creationId xmlns:a16="http://schemas.microsoft.com/office/drawing/2014/main" id="{3F65B3CF-85C7-771A-4E60-F394A9CD64C1}"/>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image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39" name="TextBox 38">
              <a:extLst>
                <a:ext uri="{FF2B5EF4-FFF2-40B4-BE49-F238E27FC236}">
                  <a16:creationId xmlns:a16="http://schemas.microsoft.com/office/drawing/2014/main" id="{85B610A6-7F63-B61A-ABC2-CA3904046CDB}"/>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40" name="TextBox 39">
              <a:extLst>
                <a:ext uri="{FF2B5EF4-FFF2-40B4-BE49-F238E27FC236}">
                  <a16:creationId xmlns:a16="http://schemas.microsoft.com/office/drawing/2014/main" id="{6CB9AD4D-3F5C-93E8-CBE1-AC58FC6BE644}"/>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41" name="TextBox 40">
              <a:extLst>
                <a:ext uri="{FF2B5EF4-FFF2-40B4-BE49-F238E27FC236}">
                  <a16:creationId xmlns:a16="http://schemas.microsoft.com/office/drawing/2014/main" id="{A5053C27-4766-0802-6F1F-7ACD4B654E8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images from the </a:t>
              </a: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Brand Portal</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image to the placeholder.</a:t>
              </a:r>
            </a:p>
          </p:txBody>
        </p:sp>
        <p:sp>
          <p:nvSpPr>
            <p:cNvPr id="42" name="TextBox 41">
              <a:extLst>
                <a:ext uri="{FF2B5EF4-FFF2-40B4-BE49-F238E27FC236}">
                  <a16:creationId xmlns:a16="http://schemas.microsoft.com/office/drawing/2014/main" id="{8FAC4EA3-F60C-12FC-57EE-22F108C68352}"/>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image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image.</a:t>
              </a:r>
            </a:p>
          </p:txBody>
        </p:sp>
        <p:sp>
          <p:nvSpPr>
            <p:cNvPr id="43" name="TextBox 42">
              <a:extLst>
                <a:ext uri="{FF2B5EF4-FFF2-40B4-BE49-F238E27FC236}">
                  <a16:creationId xmlns:a16="http://schemas.microsoft.com/office/drawing/2014/main" id="{F97AEC4B-1EE2-22E2-369A-DE8C15A1F510}"/>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image.</a:t>
              </a:r>
            </a:p>
          </p:txBody>
        </p:sp>
        <p:grpSp>
          <p:nvGrpSpPr>
            <p:cNvPr id="44" name="Group 43">
              <a:extLst>
                <a:ext uri="{FF2B5EF4-FFF2-40B4-BE49-F238E27FC236}">
                  <a16:creationId xmlns:a16="http://schemas.microsoft.com/office/drawing/2014/main" id="{F544BE75-F81C-15B6-4B00-2C772DDE3E51}"/>
                </a:ext>
              </a:extLst>
            </p:cNvPr>
            <p:cNvGrpSpPr/>
            <p:nvPr userDrawn="1"/>
          </p:nvGrpSpPr>
          <p:grpSpPr>
            <a:xfrm>
              <a:off x="12429548" y="3236396"/>
              <a:ext cx="2735151" cy="1280928"/>
              <a:chOff x="9286315" y="6976989"/>
              <a:chExt cx="2735151" cy="1280928"/>
            </a:xfrm>
          </p:grpSpPr>
          <p:sp>
            <p:nvSpPr>
              <p:cNvPr id="55" name="Rectangle 54">
                <a:extLst>
                  <a:ext uri="{FF2B5EF4-FFF2-40B4-BE49-F238E27FC236}">
                    <a16:creationId xmlns:a16="http://schemas.microsoft.com/office/drawing/2014/main" id="{036C04F5-54D3-B9A1-4924-0898772AAA11}"/>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56" name="TextBox 55">
                <a:extLst>
                  <a:ext uri="{FF2B5EF4-FFF2-40B4-BE49-F238E27FC236}">
                    <a16:creationId xmlns:a16="http://schemas.microsoft.com/office/drawing/2014/main" id="{04DB67C2-4DDB-0504-25AB-DB3932495B25}"/>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Images</a:t>
                </a:r>
              </a:p>
            </p:txBody>
          </p:sp>
          <p:pic>
            <p:nvPicPr>
              <p:cNvPr id="57" name="Graphic 56">
                <a:extLst>
                  <a:ext uri="{FF2B5EF4-FFF2-40B4-BE49-F238E27FC236}">
                    <a16:creationId xmlns:a16="http://schemas.microsoft.com/office/drawing/2014/main" id="{D3439BA1-708B-E65A-9BFA-450CBF4E22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58" name="TextBox 57">
                <a:extLst>
                  <a:ext uri="{FF2B5EF4-FFF2-40B4-BE49-F238E27FC236}">
                    <a16:creationId xmlns:a16="http://schemas.microsoft.com/office/drawing/2014/main" id="{8C5EBB20-7C79-F0EA-CFE4-D04F4E7890DD}"/>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59" name="Picture 58">
                <a:extLst>
                  <a:ext uri="{FF2B5EF4-FFF2-40B4-BE49-F238E27FC236}">
                    <a16:creationId xmlns:a16="http://schemas.microsoft.com/office/drawing/2014/main" id="{4039EEA6-30DF-DC7A-CC44-51F9DD32AB12}"/>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0" name="TextBox 59">
                <a:extLst>
                  <a:ext uri="{FF2B5EF4-FFF2-40B4-BE49-F238E27FC236}">
                    <a16:creationId xmlns:a16="http://schemas.microsoft.com/office/drawing/2014/main" id="{CF91F6DB-F340-B2C9-3BFE-18C0DE9C6847}"/>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45" name="Group 44">
              <a:extLst>
                <a:ext uri="{FF2B5EF4-FFF2-40B4-BE49-F238E27FC236}">
                  <a16:creationId xmlns:a16="http://schemas.microsoft.com/office/drawing/2014/main" id="{1EA375F6-A1F6-91F3-1CBE-428E305D2342}"/>
                </a:ext>
              </a:extLst>
            </p:cNvPr>
            <p:cNvGrpSpPr/>
            <p:nvPr userDrawn="1"/>
          </p:nvGrpSpPr>
          <p:grpSpPr>
            <a:xfrm>
              <a:off x="12429548" y="4543123"/>
              <a:ext cx="2735151" cy="2200108"/>
              <a:chOff x="9538241" y="5155416"/>
              <a:chExt cx="2735151" cy="2200108"/>
            </a:xfrm>
          </p:grpSpPr>
          <p:sp>
            <p:nvSpPr>
              <p:cNvPr id="46" name="Rectangle 45">
                <a:extLst>
                  <a:ext uri="{FF2B5EF4-FFF2-40B4-BE49-F238E27FC236}">
                    <a16:creationId xmlns:a16="http://schemas.microsoft.com/office/drawing/2014/main" id="{9C3C56B2-E42D-922A-DA19-E79B9F11884D}"/>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47" name="TextBox 46">
                <a:extLst>
                  <a:ext uri="{FF2B5EF4-FFF2-40B4-BE49-F238E27FC236}">
                    <a16:creationId xmlns:a16="http://schemas.microsoft.com/office/drawing/2014/main" id="{E040F3D8-3BB9-CE75-18B0-77A2AFA54271}"/>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Images</a:t>
                </a:r>
              </a:p>
            </p:txBody>
          </p:sp>
          <p:pic>
            <p:nvPicPr>
              <p:cNvPr id="48" name="Graphic 47">
                <a:extLst>
                  <a:ext uri="{FF2B5EF4-FFF2-40B4-BE49-F238E27FC236}">
                    <a16:creationId xmlns:a16="http://schemas.microsoft.com/office/drawing/2014/main" id="{C868B925-125A-75B1-808E-2E4E3779E8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49" name="TextBox 48">
                <a:extLst>
                  <a:ext uri="{FF2B5EF4-FFF2-40B4-BE49-F238E27FC236}">
                    <a16:creationId xmlns:a16="http://schemas.microsoft.com/office/drawing/2014/main" id="{AF476E15-9C1D-9C09-97BA-9AAF64C8E88F}"/>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image and select “Change Picture”</a:t>
                </a:r>
              </a:p>
            </p:txBody>
          </p:sp>
          <p:sp>
            <p:nvSpPr>
              <p:cNvPr id="50" name="TextBox 49">
                <a:extLst>
                  <a:ext uri="{FF2B5EF4-FFF2-40B4-BE49-F238E27FC236}">
                    <a16:creationId xmlns:a16="http://schemas.microsoft.com/office/drawing/2014/main" id="{524A83E3-D361-5023-38A6-B42A2B6ED73C}"/>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1" name="TextBox 50">
                <a:extLst>
                  <a:ext uri="{FF2B5EF4-FFF2-40B4-BE49-F238E27FC236}">
                    <a16:creationId xmlns:a16="http://schemas.microsoft.com/office/drawing/2014/main" id="{913DCBCB-991C-80AF-4FA9-9B8385605BDC}"/>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image to reset the photo placeholder functionality.</a:t>
                </a:r>
              </a:p>
            </p:txBody>
          </p:sp>
          <p:sp>
            <p:nvSpPr>
              <p:cNvPr id="52" name="TextBox 51">
                <a:extLst>
                  <a:ext uri="{FF2B5EF4-FFF2-40B4-BE49-F238E27FC236}">
                    <a16:creationId xmlns:a16="http://schemas.microsoft.com/office/drawing/2014/main" id="{0F2CFACC-9589-E1C0-D00C-28B73F029F39}"/>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image as normal.</a:t>
                </a:r>
              </a:p>
            </p:txBody>
          </p:sp>
          <p:cxnSp>
            <p:nvCxnSpPr>
              <p:cNvPr id="53" name="Straight Connector 52">
                <a:extLst>
                  <a:ext uri="{FF2B5EF4-FFF2-40B4-BE49-F238E27FC236}">
                    <a16:creationId xmlns:a16="http://schemas.microsoft.com/office/drawing/2014/main" id="{3826F3A5-5353-C3E5-0BC6-BC9501B700D7}"/>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54" name="TextBox 53">
                <a:extLst>
                  <a:ext uri="{FF2B5EF4-FFF2-40B4-BE49-F238E27FC236}">
                    <a16:creationId xmlns:a16="http://schemas.microsoft.com/office/drawing/2014/main" id="{D40601AD-9599-687F-35CB-1EA4E5622769}"/>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Tree>
    <p:extLst>
      <p:ext uri="{BB962C8B-B14F-4D97-AF65-F5344CB8AC3E}">
        <p14:creationId xmlns:p14="http://schemas.microsoft.com/office/powerpoint/2010/main" val="8363564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orient="horz" pos="2387">
          <p15:clr>
            <a:srgbClr val="FBAE40"/>
          </p15:clr>
        </p15:guide>
        <p15:guide id="4" orient="horz" pos="2568">
          <p15:clr>
            <a:srgbClr val="FBAE40"/>
          </p15:clr>
        </p15:guide>
        <p15:guide id="5" orient="horz" pos="3090">
          <p15:clr>
            <a:srgbClr val="FBAE40"/>
          </p15:clr>
        </p15:guide>
        <p15:guide id="6" pos="3341">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Holding slide_Blue">
    <p:bg>
      <p:bgPr>
        <a:solidFill>
          <a:schemeClr val="accent2"/>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F2C5B2-B6B5-8033-1AB2-8EA2C569B775}"/>
              </a:ext>
            </a:extLst>
          </p:cNvPr>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CA" err="1">
              <a:solidFill>
                <a:schemeClr val="bg1"/>
              </a:solidFill>
              <a:latin typeface="Microsoft Sans Serif"/>
              <a:cs typeface="Microsoft Sans Serif" panose="020B0604020202020204" pitchFamily="34" charset="0"/>
            </a:endParaRPr>
          </a:p>
        </p:txBody>
      </p:sp>
      <p:pic>
        <p:nvPicPr>
          <p:cNvPr id="33" name="Graphic 32">
            <a:extLst>
              <a:ext uri="{FF2B5EF4-FFF2-40B4-BE49-F238E27FC236}">
                <a16:creationId xmlns:a16="http://schemas.microsoft.com/office/drawing/2014/main" id="{B5794193-7C82-4508-9AF6-5E056C12D43E}"/>
              </a:ext>
            </a:extLst>
          </p:cNvPr>
          <p:cNvPicPr>
            <a:picLocks noChangeAspect="1"/>
          </p:cNvPicPr>
          <p:nvPr userDrawn="1"/>
        </p:nvPicPr>
        <p:blipFill>
          <a:blip r:embed="rId2">
            <a:extLst>
              <a:ext uri="{96DAC541-7B7A-43D3-8B79-37D633B846F1}">
                <asvg:svgBlip xmlns:asvg="http://schemas.microsoft.com/office/drawing/2016/SVG/main" r:embed="rId3"/>
              </a:ext>
            </a:extLst>
          </a:blip>
          <a:srcRect l="17291" t="32275" r="17135" b="30839"/>
          <a:stretch>
            <a:fillRect/>
          </a:stretch>
        </p:blipFill>
        <p:spPr>
          <a:xfrm>
            <a:off x="0" y="2"/>
            <a:ext cx="12192000" cy="6857998"/>
          </a:xfrm>
          <a:custGeom>
            <a:avLst/>
            <a:gdLst>
              <a:gd name="connsiteX0" fmla="*/ 0 w 12192000"/>
              <a:gd name="connsiteY0" fmla="*/ 0 h 6857998"/>
              <a:gd name="connsiteX1" fmla="*/ 12192000 w 12192000"/>
              <a:gd name="connsiteY1" fmla="*/ 0 h 6857998"/>
              <a:gd name="connsiteX2" fmla="*/ 12192000 w 12192000"/>
              <a:gd name="connsiteY2" fmla="*/ 6857998 h 6857998"/>
              <a:gd name="connsiteX3" fmla="*/ 0 w 121920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12192000" h="6857998">
                <a:moveTo>
                  <a:pt x="0" y="0"/>
                </a:moveTo>
                <a:lnTo>
                  <a:pt x="12192000" y="0"/>
                </a:lnTo>
                <a:lnTo>
                  <a:pt x="12192000" y="6857998"/>
                </a:lnTo>
                <a:lnTo>
                  <a:pt x="0" y="6857998"/>
                </a:lnTo>
                <a:close/>
              </a:path>
            </a:pathLst>
          </a:custGeom>
        </p:spPr>
      </p:pic>
      <p:pic>
        <p:nvPicPr>
          <p:cNvPr id="2" name="Graphic 1">
            <a:extLst>
              <a:ext uri="{FF2B5EF4-FFF2-40B4-BE49-F238E27FC236}">
                <a16:creationId xmlns:a16="http://schemas.microsoft.com/office/drawing/2014/main" id="{4C85D623-E2F7-219D-4729-50DF575019A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953328" y="2337534"/>
            <a:ext cx="4285343" cy="1965955"/>
          </a:xfrm>
          <a:prstGeom prst="rect">
            <a:avLst/>
          </a:prstGeom>
        </p:spPr>
      </p:pic>
    </p:spTree>
    <p:extLst>
      <p:ext uri="{BB962C8B-B14F-4D97-AF65-F5344CB8AC3E}">
        <p14:creationId xmlns:p14="http://schemas.microsoft.com/office/powerpoint/2010/main" val="1306541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Holding slide_Qualcomm Blue">
    <p:bg>
      <p:bgPr>
        <a:solidFill>
          <a:schemeClr val="accent1"/>
        </a:solidFill>
        <a:effectLst/>
      </p:bgPr>
    </p:bg>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4C85D623-E2F7-219D-4729-50DF575019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953328" y="2337534"/>
            <a:ext cx="4285343" cy="1965955"/>
          </a:xfrm>
          <a:prstGeom prst="rect">
            <a:avLst/>
          </a:prstGeom>
        </p:spPr>
      </p:pic>
      <p:pic>
        <p:nvPicPr>
          <p:cNvPr id="4" name="Graphic 3">
            <a:extLst>
              <a:ext uri="{FF2B5EF4-FFF2-40B4-BE49-F238E27FC236}">
                <a16:creationId xmlns:a16="http://schemas.microsoft.com/office/drawing/2014/main" id="{83760918-4BFA-7897-D15F-6E226039AC2B}"/>
              </a:ext>
            </a:extLst>
          </p:cNvPr>
          <p:cNvPicPr>
            <a:picLocks noChangeAspect="1"/>
          </p:cNvPicPr>
          <p:nvPr userDrawn="1"/>
        </p:nvPicPr>
        <p:blipFill>
          <a:blip r:embed="rId4">
            <a:extLst>
              <a:ext uri="{96DAC541-7B7A-43D3-8B79-37D633B846F1}">
                <asvg:svgBlip xmlns:asvg="http://schemas.microsoft.com/office/drawing/2016/SVG/main" r:embed="rId5"/>
              </a:ext>
            </a:extLst>
          </a:blip>
          <a:srcRect l="17291" t="32275" r="17135" b="30839"/>
          <a:stretch>
            <a:fillRect/>
          </a:stretch>
        </p:blipFill>
        <p:spPr>
          <a:xfrm>
            <a:off x="0" y="2"/>
            <a:ext cx="12192000" cy="6857998"/>
          </a:xfrm>
          <a:custGeom>
            <a:avLst/>
            <a:gdLst>
              <a:gd name="connsiteX0" fmla="*/ 0 w 12192000"/>
              <a:gd name="connsiteY0" fmla="*/ 0 h 6857998"/>
              <a:gd name="connsiteX1" fmla="*/ 12192000 w 12192000"/>
              <a:gd name="connsiteY1" fmla="*/ 0 h 6857998"/>
              <a:gd name="connsiteX2" fmla="*/ 12192000 w 12192000"/>
              <a:gd name="connsiteY2" fmla="*/ 6857998 h 6857998"/>
              <a:gd name="connsiteX3" fmla="*/ 0 w 12192000"/>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12192000" h="6857998">
                <a:moveTo>
                  <a:pt x="0" y="0"/>
                </a:moveTo>
                <a:lnTo>
                  <a:pt x="12192000" y="0"/>
                </a:lnTo>
                <a:lnTo>
                  <a:pt x="12192000" y="6857998"/>
                </a:lnTo>
                <a:lnTo>
                  <a:pt x="0" y="6857998"/>
                </a:lnTo>
                <a:close/>
              </a:path>
            </a:pathLst>
          </a:custGeom>
        </p:spPr>
      </p:pic>
    </p:spTree>
    <p:extLst>
      <p:ext uri="{BB962C8B-B14F-4D97-AF65-F5344CB8AC3E}">
        <p14:creationId xmlns:p14="http://schemas.microsoft.com/office/powerpoint/2010/main" val="158283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preserve="1" userDrawn="1">
  <p:cSld name="Agenda_Dark Blue">
    <p:bg>
      <p:bgPr>
        <a:solidFill>
          <a:schemeClr val="accent2"/>
        </a:solidFill>
        <a:effectLst/>
      </p:bgPr>
    </p:bg>
    <p:spTree>
      <p:nvGrpSpPr>
        <p:cNvPr id="1" name=""/>
        <p:cNvGrpSpPr/>
        <p:nvPr/>
      </p:nvGrpSpPr>
      <p:grpSpPr>
        <a:xfrm>
          <a:off x="0" y="0"/>
          <a:ext cx="0" cy="0"/>
          <a:chOff x="0" y="0"/>
          <a:chExt cx="0" cy="0"/>
        </a:xfrm>
      </p:grpSpPr>
      <p:sp>
        <p:nvSpPr>
          <p:cNvPr id="5" name="Text Placeholder 22">
            <a:extLst>
              <a:ext uri="{FF2B5EF4-FFF2-40B4-BE49-F238E27FC236}">
                <a16:creationId xmlns:a16="http://schemas.microsoft.com/office/drawing/2014/main" id="{E54A92A4-1E48-2B1B-909B-2357B21DF6F4}"/>
              </a:ext>
            </a:extLst>
          </p:cNvPr>
          <p:cNvSpPr>
            <a:spLocks noGrp="1"/>
          </p:cNvSpPr>
          <p:nvPr>
            <p:ph type="body" sz="quarter" idx="13" hasCustomPrompt="1"/>
          </p:nvPr>
        </p:nvSpPr>
        <p:spPr>
          <a:xfrm>
            <a:off x="5843588" y="989318"/>
            <a:ext cx="5832474" cy="4984761"/>
          </a:xfrm>
        </p:spPr>
        <p:txBody>
          <a:bodyPr wrap="square" anchor="ctr">
            <a:noAutofit/>
          </a:bodyPr>
          <a:lstStyle>
            <a:lvl1pPr marL="0" indent="0">
              <a:spcBef>
                <a:spcPts val="2000"/>
              </a:spcBef>
              <a:spcAft>
                <a:spcPts val="0"/>
              </a:spcAft>
              <a:buNone/>
              <a:defRPr sz="2800"/>
            </a:lvl1pPr>
          </a:lstStyle>
          <a:p>
            <a:pPr lvl="0"/>
            <a:r>
              <a:rPr lang="en-US"/>
              <a:t>First section</a:t>
            </a:r>
          </a:p>
          <a:p>
            <a:pPr lvl="0"/>
            <a:r>
              <a:rPr lang="en-US"/>
              <a:t>Second section</a:t>
            </a:r>
          </a:p>
          <a:p>
            <a:pPr lvl="0"/>
            <a:r>
              <a:rPr lang="en-US"/>
              <a:t>Third section</a:t>
            </a:r>
          </a:p>
          <a:p>
            <a:pPr lvl="0"/>
            <a:r>
              <a:rPr lang="en-US"/>
              <a:t>Fourth section</a:t>
            </a:r>
          </a:p>
          <a:p>
            <a:pPr lvl="0"/>
            <a:r>
              <a:rPr lang="en-US"/>
              <a:t>Fifth section</a:t>
            </a:r>
          </a:p>
          <a:p>
            <a:pPr lvl="0"/>
            <a:r>
              <a:rPr lang="en-US"/>
              <a:t>Sixth section</a:t>
            </a:r>
          </a:p>
        </p:txBody>
      </p:sp>
      <p:pic>
        <p:nvPicPr>
          <p:cNvPr id="4" name="Graphic 3">
            <a:extLst>
              <a:ext uri="{FF2B5EF4-FFF2-40B4-BE49-F238E27FC236}">
                <a16:creationId xmlns:a16="http://schemas.microsoft.com/office/drawing/2014/main" id="{87ECCFB4-6FEB-4786-7945-36916365351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2212" t="-1336" r="-341" b="1336"/>
          <a:stretch/>
        </p:blipFill>
        <p:spPr>
          <a:xfrm rot="721101">
            <a:off x="-455175" y="695050"/>
            <a:ext cx="4931282" cy="5595610"/>
          </a:xfrm>
          <a:custGeom>
            <a:avLst/>
            <a:gdLst>
              <a:gd name="connsiteX0" fmla="*/ 0 w 6469437"/>
              <a:gd name="connsiteY0" fmla="*/ 1125849 h 7340983"/>
              <a:gd name="connsiteX1" fmla="*/ 5288374 w 6469437"/>
              <a:gd name="connsiteY1" fmla="*/ 0 h 7340983"/>
              <a:gd name="connsiteX2" fmla="*/ 6469437 w 6469437"/>
              <a:gd name="connsiteY2" fmla="*/ 5547730 h 7340983"/>
              <a:gd name="connsiteX3" fmla="*/ 6469437 w 6469437"/>
              <a:gd name="connsiteY3" fmla="*/ 6245383 h 7340983"/>
              <a:gd name="connsiteX4" fmla="*/ 1323149 w 6469437"/>
              <a:gd name="connsiteY4" fmla="*/ 7340983 h 7340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9437" h="7340983">
                <a:moveTo>
                  <a:pt x="0" y="1125849"/>
                </a:moveTo>
                <a:lnTo>
                  <a:pt x="5288374" y="0"/>
                </a:lnTo>
                <a:lnTo>
                  <a:pt x="6469437" y="5547730"/>
                </a:lnTo>
                <a:lnTo>
                  <a:pt x="6469437" y="6245383"/>
                </a:lnTo>
                <a:lnTo>
                  <a:pt x="1323149" y="7340983"/>
                </a:lnTo>
                <a:close/>
              </a:path>
            </a:pathLst>
          </a:custGeom>
        </p:spPr>
      </p:pic>
      <p:sp>
        <p:nvSpPr>
          <p:cNvPr id="3" name="TextBox 2">
            <a:extLst>
              <a:ext uri="{FF2B5EF4-FFF2-40B4-BE49-F238E27FC236}">
                <a16:creationId xmlns:a16="http://schemas.microsoft.com/office/drawing/2014/main" id="{DCF333EE-339A-2B10-12F5-EDCD3B9BB705}"/>
              </a:ext>
            </a:extLst>
          </p:cNvPr>
          <p:cNvSpPr txBox="1"/>
          <p:nvPr userDrawn="1"/>
        </p:nvSpPr>
        <p:spPr>
          <a:xfrm>
            <a:off x="876179" y="3150676"/>
            <a:ext cx="1687749" cy="661720"/>
          </a:xfrm>
          <a:prstGeom prst="rect">
            <a:avLst/>
          </a:prstGeom>
          <a:noFill/>
        </p:spPr>
        <p:txBody>
          <a:bodyPr wrap="square">
            <a:spAutoFit/>
          </a:bodyPr>
          <a:lstStyle/>
          <a:p>
            <a:r>
              <a:rPr kumimoji="0" lang="en-US" sz="3700" b="0" i="0" u="none" strike="noStrike" kern="2000" cap="none" spc="-50" normalizeH="0" baseline="0" noProof="0">
                <a:ln>
                  <a:noFill/>
                </a:ln>
                <a:solidFill>
                  <a:srgbClr val="FFFFFF"/>
                </a:solidFill>
                <a:effectLst/>
                <a:uLnTx/>
                <a:uFillTx/>
                <a:latin typeface="Aptos Display" panose="02110004020202020204"/>
                <a:ea typeface="+mj-ea"/>
                <a:cs typeface="+mj-cs"/>
              </a:rPr>
              <a:t>Agenda</a:t>
            </a:r>
            <a:endParaRPr lang="en-US" sz="3700"/>
          </a:p>
        </p:txBody>
      </p:sp>
      <p:sp>
        <p:nvSpPr>
          <p:cNvPr id="2" name="TextBox 1">
            <a:extLst>
              <a:ext uri="{FF2B5EF4-FFF2-40B4-BE49-F238E27FC236}">
                <a16:creationId xmlns:a16="http://schemas.microsoft.com/office/drawing/2014/main" id="{BDBEE89A-B45C-7D54-BFA0-559F4BC62BC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spTree>
    <p:extLst>
      <p:ext uri="{BB962C8B-B14F-4D97-AF65-F5344CB8AC3E}">
        <p14:creationId xmlns:p14="http://schemas.microsoft.com/office/powerpoint/2010/main" val="2627429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020">
          <p15:clr>
            <a:srgbClr val="FBAE40"/>
          </p15:clr>
        </p15:guide>
        <p15:guide id="2" orient="horz" pos="436">
          <p15:clr>
            <a:srgbClr val="FBAE40"/>
          </p15:clr>
        </p15:guide>
        <p15:guide id="5" orient="horz" pos="3158">
          <p15:clr>
            <a:srgbClr val="FBAE40"/>
          </p15:clr>
        </p15:guide>
        <p15:guide id="6" orient="horz" pos="1344">
          <p15:clr>
            <a:srgbClr val="FBAE40"/>
          </p15:clr>
        </p15:guide>
        <p15:guide id="7" orient="horz" pos="2251">
          <p15:clr>
            <a:srgbClr val="FBAE40"/>
          </p15:clr>
        </p15:guide>
        <p15:guide id="8" pos="3681">
          <p15:clr>
            <a:srgbClr val="FBAE40"/>
          </p15:clr>
        </p15:guide>
        <p15:guide id="9" pos="6970">
          <p15:clr>
            <a:srgbClr val="FBAE40"/>
          </p15:clr>
        </p15:guide>
        <p15:guide id="12" orient="horz" pos="1752">
          <p15:clr>
            <a:srgbClr val="FBAE40"/>
          </p15:clr>
        </p15:guide>
        <p15:guide id="13" orient="horz" pos="2591">
          <p15:clr>
            <a:srgbClr val="FBAE4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showMasterSp="0" preserve="1" userDrawn="1">
  <p:cSld name="Agenda_Qualcomm Blue">
    <p:bg>
      <p:bgPr>
        <a:solidFill>
          <a:schemeClr val="accent1"/>
        </a:solidFill>
        <a:effectLst/>
      </p:bgPr>
    </p:bg>
    <p:spTree>
      <p:nvGrpSpPr>
        <p:cNvPr id="1" name=""/>
        <p:cNvGrpSpPr/>
        <p:nvPr/>
      </p:nvGrpSpPr>
      <p:grpSpPr>
        <a:xfrm>
          <a:off x="0" y="0"/>
          <a:ext cx="0" cy="0"/>
          <a:chOff x="0" y="0"/>
          <a:chExt cx="0" cy="0"/>
        </a:xfrm>
      </p:grpSpPr>
      <p:sp>
        <p:nvSpPr>
          <p:cNvPr id="5" name="Text Placeholder 22">
            <a:extLst>
              <a:ext uri="{FF2B5EF4-FFF2-40B4-BE49-F238E27FC236}">
                <a16:creationId xmlns:a16="http://schemas.microsoft.com/office/drawing/2014/main" id="{E54A92A4-1E48-2B1B-909B-2357B21DF6F4}"/>
              </a:ext>
            </a:extLst>
          </p:cNvPr>
          <p:cNvSpPr>
            <a:spLocks noGrp="1"/>
          </p:cNvSpPr>
          <p:nvPr>
            <p:ph type="body" sz="quarter" idx="13" hasCustomPrompt="1"/>
          </p:nvPr>
        </p:nvSpPr>
        <p:spPr>
          <a:xfrm>
            <a:off x="5843588" y="989318"/>
            <a:ext cx="5832474" cy="4984761"/>
          </a:xfrm>
        </p:spPr>
        <p:txBody>
          <a:bodyPr wrap="square" anchor="ctr">
            <a:noAutofit/>
          </a:bodyPr>
          <a:lstStyle>
            <a:lvl1pPr marL="0" indent="0">
              <a:spcBef>
                <a:spcPts val="2000"/>
              </a:spcBef>
              <a:spcAft>
                <a:spcPts val="0"/>
              </a:spcAft>
              <a:buNone/>
              <a:defRPr sz="2800"/>
            </a:lvl1pPr>
          </a:lstStyle>
          <a:p>
            <a:pPr lvl="0"/>
            <a:r>
              <a:rPr lang="en-US"/>
              <a:t>First section</a:t>
            </a:r>
          </a:p>
          <a:p>
            <a:pPr lvl="0"/>
            <a:r>
              <a:rPr lang="en-US"/>
              <a:t>Second section</a:t>
            </a:r>
          </a:p>
          <a:p>
            <a:pPr lvl="0"/>
            <a:r>
              <a:rPr lang="en-US"/>
              <a:t>Third section</a:t>
            </a:r>
          </a:p>
          <a:p>
            <a:pPr lvl="0"/>
            <a:r>
              <a:rPr lang="en-US"/>
              <a:t>Fourth section</a:t>
            </a:r>
          </a:p>
          <a:p>
            <a:pPr lvl="0"/>
            <a:r>
              <a:rPr lang="en-US"/>
              <a:t>Fifth section</a:t>
            </a:r>
          </a:p>
          <a:p>
            <a:pPr lvl="0"/>
            <a:r>
              <a:rPr lang="en-US"/>
              <a:t>Sixth section</a:t>
            </a:r>
          </a:p>
        </p:txBody>
      </p:sp>
      <p:pic>
        <p:nvPicPr>
          <p:cNvPr id="4" name="Graphic 3">
            <a:extLst>
              <a:ext uri="{FF2B5EF4-FFF2-40B4-BE49-F238E27FC236}">
                <a16:creationId xmlns:a16="http://schemas.microsoft.com/office/drawing/2014/main" id="{87ECCFB4-6FEB-4786-7945-369163653511}"/>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2212" t="-1336" r="-341" b="1336"/>
          <a:stretch/>
        </p:blipFill>
        <p:spPr>
          <a:xfrm rot="721101">
            <a:off x="-455175" y="695050"/>
            <a:ext cx="4931282" cy="5595610"/>
          </a:xfrm>
          <a:custGeom>
            <a:avLst/>
            <a:gdLst>
              <a:gd name="connsiteX0" fmla="*/ 0 w 6469437"/>
              <a:gd name="connsiteY0" fmla="*/ 1125849 h 7340983"/>
              <a:gd name="connsiteX1" fmla="*/ 5288374 w 6469437"/>
              <a:gd name="connsiteY1" fmla="*/ 0 h 7340983"/>
              <a:gd name="connsiteX2" fmla="*/ 6469437 w 6469437"/>
              <a:gd name="connsiteY2" fmla="*/ 5547730 h 7340983"/>
              <a:gd name="connsiteX3" fmla="*/ 6469437 w 6469437"/>
              <a:gd name="connsiteY3" fmla="*/ 6245383 h 7340983"/>
              <a:gd name="connsiteX4" fmla="*/ 1323149 w 6469437"/>
              <a:gd name="connsiteY4" fmla="*/ 7340983 h 7340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69437" h="7340983">
                <a:moveTo>
                  <a:pt x="0" y="1125849"/>
                </a:moveTo>
                <a:lnTo>
                  <a:pt x="5288374" y="0"/>
                </a:lnTo>
                <a:lnTo>
                  <a:pt x="6469437" y="5547730"/>
                </a:lnTo>
                <a:lnTo>
                  <a:pt x="6469437" y="6245383"/>
                </a:lnTo>
                <a:lnTo>
                  <a:pt x="1323149" y="7340983"/>
                </a:lnTo>
                <a:close/>
              </a:path>
            </a:pathLst>
          </a:custGeom>
        </p:spPr>
      </p:pic>
      <p:sp>
        <p:nvSpPr>
          <p:cNvPr id="3" name="TextBox 2">
            <a:extLst>
              <a:ext uri="{FF2B5EF4-FFF2-40B4-BE49-F238E27FC236}">
                <a16:creationId xmlns:a16="http://schemas.microsoft.com/office/drawing/2014/main" id="{DCF333EE-339A-2B10-12F5-EDCD3B9BB705}"/>
              </a:ext>
            </a:extLst>
          </p:cNvPr>
          <p:cNvSpPr txBox="1"/>
          <p:nvPr userDrawn="1"/>
        </p:nvSpPr>
        <p:spPr>
          <a:xfrm>
            <a:off x="876179" y="3150676"/>
            <a:ext cx="1687749" cy="661720"/>
          </a:xfrm>
          <a:prstGeom prst="rect">
            <a:avLst/>
          </a:prstGeom>
          <a:noFill/>
        </p:spPr>
        <p:txBody>
          <a:bodyPr wrap="square">
            <a:spAutoFit/>
          </a:bodyPr>
          <a:lstStyle/>
          <a:p>
            <a:r>
              <a:rPr kumimoji="0" lang="en-US" sz="3700" b="0" i="0" u="none" strike="noStrike" kern="2000" cap="none" spc="-50" normalizeH="0" baseline="0" noProof="0">
                <a:ln>
                  <a:noFill/>
                </a:ln>
                <a:solidFill>
                  <a:srgbClr val="FFFFFF"/>
                </a:solidFill>
                <a:effectLst/>
                <a:uLnTx/>
                <a:uFillTx/>
                <a:latin typeface="Aptos Display" panose="02110004020202020204"/>
                <a:ea typeface="+mj-ea"/>
                <a:cs typeface="+mj-cs"/>
              </a:rPr>
              <a:t>Agenda</a:t>
            </a:r>
            <a:endParaRPr lang="en-US" sz="3700"/>
          </a:p>
        </p:txBody>
      </p:sp>
      <p:sp>
        <p:nvSpPr>
          <p:cNvPr id="2" name="TextBox 1">
            <a:extLst>
              <a:ext uri="{FF2B5EF4-FFF2-40B4-BE49-F238E27FC236}">
                <a16:creationId xmlns:a16="http://schemas.microsoft.com/office/drawing/2014/main" id="{BDBEE89A-B45C-7D54-BFA0-559F4BC62BC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spTree>
    <p:extLst>
      <p:ext uri="{BB962C8B-B14F-4D97-AF65-F5344CB8AC3E}">
        <p14:creationId xmlns:p14="http://schemas.microsoft.com/office/powerpoint/2010/main" val="95559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020">
          <p15:clr>
            <a:srgbClr val="FBAE40"/>
          </p15:clr>
        </p15:guide>
        <p15:guide id="2" orient="horz" pos="436">
          <p15:clr>
            <a:srgbClr val="FBAE40"/>
          </p15:clr>
        </p15:guide>
        <p15:guide id="5" orient="horz" pos="3158">
          <p15:clr>
            <a:srgbClr val="FBAE40"/>
          </p15:clr>
        </p15:guide>
        <p15:guide id="6" orient="horz" pos="1344">
          <p15:clr>
            <a:srgbClr val="FBAE40"/>
          </p15:clr>
        </p15:guide>
        <p15:guide id="7" orient="horz" pos="2251">
          <p15:clr>
            <a:srgbClr val="FBAE40"/>
          </p15:clr>
        </p15:guide>
        <p15:guide id="8" pos="3681">
          <p15:clr>
            <a:srgbClr val="FBAE40"/>
          </p15:clr>
        </p15:guide>
        <p15:guide id="9" pos="6970">
          <p15:clr>
            <a:srgbClr val="FBAE40"/>
          </p15:clr>
        </p15:guide>
        <p15:guide id="12" orient="horz" pos="1752">
          <p15:clr>
            <a:srgbClr val="FBAE40"/>
          </p15:clr>
        </p15:guide>
        <p15:guide id="13" orient="horz" pos="2591">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showMasterSp="0" preserve="1" userDrawn="1">
  <p:cSld name="Divider_Dark Blue">
    <p:bg>
      <p:bgPr>
        <a:solidFill>
          <a:schemeClr val="accent2"/>
        </a:solidFill>
        <a:effectLst/>
      </p:bgPr>
    </p:bg>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56F4BB75-A65B-C928-4300-940A326B325A}"/>
              </a:ext>
            </a:extLst>
          </p:cNvPr>
          <p:cNvSpPr>
            <a:spLocks noGrp="1"/>
          </p:cNvSpPr>
          <p:nvPr>
            <p:ph type="title" hasCustomPrompt="1"/>
          </p:nvPr>
        </p:nvSpPr>
        <p:spPr bwMode="gray">
          <a:xfrm>
            <a:off x="515937" y="2673350"/>
            <a:ext cx="7056438" cy="1795556"/>
          </a:xfrm>
        </p:spPr>
        <p:txBody>
          <a:bodyPr wrap="square" anchor="ctr">
            <a:noAutofit/>
          </a:bodyPr>
          <a:lstStyle>
            <a:lvl1pPr marL="0" marR="0" indent="0" algn="l" defTabSz="914400" rtl="0" eaLnBrk="1" fontAlgn="auto" latinLnBrk="0" hangingPunct="1">
              <a:lnSpc>
                <a:spcPct val="80000"/>
              </a:lnSpc>
              <a:spcBef>
                <a:spcPct val="0"/>
              </a:spcBef>
              <a:spcAft>
                <a:spcPts val="0"/>
              </a:spcAft>
              <a:buClrTx/>
              <a:buSzTx/>
              <a:buFontTx/>
              <a:buNone/>
              <a:tabLst/>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a:solidFill>
                  <a:srgbClr val="FFFFFE"/>
                </a:solidFill>
                <a:ea typeface="Alfabet" pitchFamily="2" charset="0"/>
                <a:cs typeface="Microsoft Sans Serif" panose="020B0604020202020204" pitchFamily="34" charset="0"/>
              </a:rPr>
              <a:t>Divider slide title</a:t>
            </a:r>
            <a:br>
              <a:rPr lang="en-US" sz="4800" spc="-110">
                <a:solidFill>
                  <a:srgbClr val="FFFFFE"/>
                </a:solidFill>
                <a:ea typeface="Alfabet" pitchFamily="2" charset="0"/>
                <a:cs typeface="Microsoft Sans Serif" panose="020B0604020202020204" pitchFamily="34" charset="0"/>
              </a:rPr>
            </a:br>
            <a:r>
              <a:rPr lang="en-US" sz="4800" spc="-110">
                <a:solidFill>
                  <a:srgbClr val="FFFFFE"/>
                </a:solidFill>
                <a:ea typeface="Alfabet" pitchFamily="2" charset="0"/>
                <a:cs typeface="Microsoft Sans Serif" panose="020B0604020202020204" pitchFamily="34" charset="0"/>
              </a:rPr>
              <a:t>3 lines maximum lorem ipsum dolor sit </a:t>
            </a:r>
            <a:r>
              <a:rPr lang="en-US" sz="4800" spc="-110" err="1">
                <a:solidFill>
                  <a:srgbClr val="FFFFFE"/>
                </a:solidFill>
                <a:ea typeface="Alfabet" pitchFamily="2" charset="0"/>
                <a:cs typeface="Microsoft Sans Serif" panose="020B0604020202020204" pitchFamily="34" charset="0"/>
              </a:rPr>
              <a:t>amet</a:t>
            </a:r>
            <a:endParaRPr lang="en-US" sz="4800" spc="-110">
              <a:solidFill>
                <a:srgbClr val="FFFFFE"/>
              </a:solidFill>
              <a:ea typeface="Alfabet" pitchFamily="2" charset="0"/>
              <a:cs typeface="Microsoft Sans Serif" panose="020B0604020202020204" pitchFamily="34" charset="0"/>
            </a:endParaRPr>
          </a:p>
        </p:txBody>
      </p:sp>
      <p:pic>
        <p:nvPicPr>
          <p:cNvPr id="3" name="Graphic 2">
            <a:extLst>
              <a:ext uri="{FF2B5EF4-FFF2-40B4-BE49-F238E27FC236}">
                <a16:creationId xmlns:a16="http://schemas.microsoft.com/office/drawing/2014/main" id="{5FCC5857-127B-92B1-127D-549E125A84B7}"/>
              </a:ext>
            </a:extLst>
          </p:cNvPr>
          <p:cNvPicPr>
            <a:picLocks noChangeAspect="1"/>
          </p:cNvPicPr>
          <p:nvPr userDrawn="1"/>
        </p:nvPicPr>
        <p:blipFill>
          <a:blip r:embed="rId2">
            <a:extLst>
              <a:ext uri="{96DAC541-7B7A-43D3-8B79-37D633B846F1}">
                <asvg:svgBlip xmlns:asvg="http://schemas.microsoft.com/office/drawing/2016/SVG/main" r:embed="rId3"/>
              </a:ext>
            </a:extLst>
          </a:blip>
          <a:srcRect t="7956"/>
          <a:stretch>
            <a:fillRect/>
          </a:stretch>
        </p:blipFill>
        <p:spPr>
          <a:xfrm rot="19262939" flipV="1">
            <a:off x="7414009" y="2577117"/>
            <a:ext cx="5592194" cy="5147262"/>
          </a:xfrm>
          <a:custGeom>
            <a:avLst/>
            <a:gdLst>
              <a:gd name="connsiteX0" fmla="*/ 2936118 w 5592194"/>
              <a:gd name="connsiteY0" fmla="*/ 5147261 h 5147262"/>
              <a:gd name="connsiteX1" fmla="*/ 5592194 w 5592194"/>
              <a:gd name="connsiteY1" fmla="*/ 3000171 h 5147262"/>
              <a:gd name="connsiteX2" fmla="*/ 5592194 w 5592194"/>
              <a:gd name="connsiteY2" fmla="*/ 2879976 h 5147262"/>
              <a:gd name="connsiteX3" fmla="*/ 3264109 w 5592194"/>
              <a:gd name="connsiteY3" fmla="*/ 0 h 5147262"/>
              <a:gd name="connsiteX4" fmla="*/ 0 w 5592194"/>
              <a:gd name="connsiteY4" fmla="*/ 2638607 h 5147262"/>
              <a:gd name="connsiteX5" fmla="*/ 0 w 5592194"/>
              <a:gd name="connsiteY5" fmla="*/ 3023965 h 5147262"/>
              <a:gd name="connsiteX6" fmla="*/ 1716408 w 5592194"/>
              <a:gd name="connsiteY6" fmla="*/ 5147262 h 514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2194" h="5147262">
                <a:moveTo>
                  <a:pt x="2936118" y="5147261"/>
                </a:moveTo>
                <a:lnTo>
                  <a:pt x="5592194" y="3000171"/>
                </a:lnTo>
                <a:lnTo>
                  <a:pt x="5592194" y="2879976"/>
                </a:lnTo>
                <a:lnTo>
                  <a:pt x="3264109" y="0"/>
                </a:lnTo>
                <a:lnTo>
                  <a:pt x="0" y="2638607"/>
                </a:lnTo>
                <a:lnTo>
                  <a:pt x="0" y="3023965"/>
                </a:lnTo>
                <a:lnTo>
                  <a:pt x="1716408" y="5147262"/>
                </a:lnTo>
                <a:close/>
              </a:path>
            </a:pathLst>
          </a:custGeom>
        </p:spPr>
      </p:pic>
      <p:pic>
        <p:nvPicPr>
          <p:cNvPr id="6" name="Picture 2">
            <a:extLst>
              <a:ext uri="{FF2B5EF4-FFF2-40B4-BE49-F238E27FC236}">
                <a16:creationId xmlns:a16="http://schemas.microsoft.com/office/drawing/2014/main" id="{B4CD1440-8C09-3A2A-5025-11244190A58A}"/>
              </a:ext>
            </a:extLst>
          </p:cNvPr>
          <p:cNvPicPr>
            <a:picLocks noChangeAspect="1" noChangeArrowheads="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r="83264"/>
          <a:stretch/>
        </p:blipFill>
        <p:spPr bwMode="auto">
          <a:xfrm>
            <a:off x="9920889" y="4823714"/>
            <a:ext cx="938292" cy="1029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914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6" pos="4770">
          <p15:clr>
            <a:srgbClr val="FBAE40"/>
          </p15:clr>
        </p15:guide>
      </p15:sldGuideLst>
    </p:ext>
  </p:extLst>
</p:sldLayout>
</file>

<file path=ppt/slideLayouts/slideLayout287.xml><?xml version="1.0" encoding="utf-8"?>
<p:sldLayout xmlns:a="http://schemas.openxmlformats.org/drawingml/2006/main" xmlns:r="http://schemas.openxmlformats.org/officeDocument/2006/relationships" xmlns:p="http://schemas.openxmlformats.org/presentationml/2006/main" showMasterSp="0" preserve="1" userDrawn="1">
  <p:cSld name="Divider_Qualcomm Blue">
    <p:bg>
      <p:bgPr>
        <a:solidFill>
          <a:schemeClr val="accent1"/>
        </a:solidFill>
        <a:effectLst/>
      </p:bgPr>
    </p:bg>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3BA59318-1AE9-0D73-E563-6D4B033B5D6F}"/>
              </a:ext>
            </a:extLst>
          </p:cNvPr>
          <p:cNvSpPr>
            <a:spLocks noGrp="1"/>
          </p:cNvSpPr>
          <p:nvPr>
            <p:ph type="title" hasCustomPrompt="1"/>
          </p:nvPr>
        </p:nvSpPr>
        <p:spPr bwMode="gray">
          <a:xfrm>
            <a:off x="515937" y="2673350"/>
            <a:ext cx="7056438" cy="1795556"/>
          </a:xfrm>
        </p:spPr>
        <p:txBody>
          <a:bodyPr wrap="square" anchor="ctr">
            <a:noAutofit/>
          </a:bodyPr>
          <a:lstStyle>
            <a:lvl1pPr marL="0" marR="0" indent="0" algn="l" defTabSz="914400" rtl="0" eaLnBrk="1" fontAlgn="auto" latinLnBrk="0" hangingPunct="1">
              <a:lnSpc>
                <a:spcPct val="80000"/>
              </a:lnSpc>
              <a:spcBef>
                <a:spcPct val="0"/>
              </a:spcBef>
              <a:spcAft>
                <a:spcPts val="0"/>
              </a:spcAft>
              <a:buClrTx/>
              <a:buSzTx/>
              <a:buFontTx/>
              <a:buNone/>
              <a:tabLst/>
              <a:defRPr lang="en-US" sz="4800" kern="1200" spc="0" dirty="0">
                <a:solidFill>
                  <a:schemeClr val="tx1"/>
                </a:solidFill>
                <a:latin typeface="Aptos" panose="020B0004020202020204" pitchFamily="34" charset="0"/>
                <a:ea typeface="Alfabet" pitchFamily="2" charset="0"/>
                <a:cs typeface="Microsoft Sans Serif" panose="020B0604020202020204" pitchFamily="34" charset="0"/>
              </a:defRPr>
            </a:lvl1pPr>
          </a:lstStyle>
          <a:p>
            <a:r>
              <a:rPr lang="en-US" sz="4800" spc="-110" dirty="0">
                <a:solidFill>
                  <a:srgbClr val="FFFFFE"/>
                </a:solidFill>
                <a:ea typeface="Alfabet" pitchFamily="2" charset="0"/>
                <a:cs typeface="Microsoft Sans Serif" panose="020B0604020202020204" pitchFamily="34" charset="0"/>
              </a:rPr>
              <a:t>Divider slide title </a:t>
            </a:r>
            <a:br>
              <a:rPr lang="en-US" sz="4800" spc="-110" dirty="0">
                <a:solidFill>
                  <a:srgbClr val="FFFFFE"/>
                </a:solidFill>
                <a:ea typeface="Alfabet" pitchFamily="2" charset="0"/>
                <a:cs typeface="Microsoft Sans Serif" panose="020B0604020202020204" pitchFamily="34" charset="0"/>
              </a:rPr>
            </a:br>
            <a:r>
              <a:rPr lang="en-US" sz="4800" spc="-110" dirty="0">
                <a:solidFill>
                  <a:srgbClr val="FFFFFE"/>
                </a:solidFill>
                <a:ea typeface="Alfabet" pitchFamily="2" charset="0"/>
                <a:cs typeface="Microsoft Sans Serif" panose="020B0604020202020204" pitchFamily="34" charset="0"/>
              </a:rPr>
              <a:t>3 lines maximum lorem ipsum dolor sit </a:t>
            </a:r>
            <a:r>
              <a:rPr lang="en-US" sz="4800" spc="-110" dirty="0" err="1">
                <a:solidFill>
                  <a:srgbClr val="FFFFFE"/>
                </a:solidFill>
                <a:ea typeface="Alfabet" pitchFamily="2" charset="0"/>
                <a:cs typeface="Microsoft Sans Serif" panose="020B0604020202020204" pitchFamily="34" charset="0"/>
              </a:rPr>
              <a:t>amet</a:t>
            </a:r>
            <a:endParaRPr lang="en-US" sz="4800" spc="-110" dirty="0">
              <a:solidFill>
                <a:srgbClr val="FFFFFE"/>
              </a:solidFill>
              <a:ea typeface="Alfabet" pitchFamily="2" charset="0"/>
              <a:cs typeface="Microsoft Sans Serif" panose="020B0604020202020204" pitchFamily="34" charset="0"/>
            </a:endParaRPr>
          </a:p>
        </p:txBody>
      </p:sp>
      <p:pic>
        <p:nvPicPr>
          <p:cNvPr id="5" name="Graphic 4">
            <a:extLst>
              <a:ext uri="{FF2B5EF4-FFF2-40B4-BE49-F238E27FC236}">
                <a16:creationId xmlns:a16="http://schemas.microsoft.com/office/drawing/2014/main" id="{D0243FD1-3C4D-4017-97D3-97AAAB1E08EB}"/>
              </a:ext>
            </a:extLst>
          </p:cNvPr>
          <p:cNvPicPr>
            <a:picLocks noChangeAspect="1"/>
          </p:cNvPicPr>
          <p:nvPr userDrawn="1"/>
        </p:nvPicPr>
        <p:blipFill>
          <a:blip r:embed="rId2">
            <a:extLst>
              <a:ext uri="{96DAC541-7B7A-43D3-8B79-37D633B846F1}">
                <asvg:svgBlip xmlns:asvg="http://schemas.microsoft.com/office/drawing/2016/SVG/main" r:embed="rId3"/>
              </a:ext>
            </a:extLst>
          </a:blip>
          <a:srcRect t="7956"/>
          <a:stretch>
            <a:fillRect/>
          </a:stretch>
        </p:blipFill>
        <p:spPr>
          <a:xfrm rot="19262939" flipV="1">
            <a:off x="7414009" y="2577117"/>
            <a:ext cx="5592194" cy="5147262"/>
          </a:xfrm>
          <a:custGeom>
            <a:avLst/>
            <a:gdLst>
              <a:gd name="connsiteX0" fmla="*/ 2936118 w 5592194"/>
              <a:gd name="connsiteY0" fmla="*/ 5147261 h 5147262"/>
              <a:gd name="connsiteX1" fmla="*/ 5592194 w 5592194"/>
              <a:gd name="connsiteY1" fmla="*/ 3000171 h 5147262"/>
              <a:gd name="connsiteX2" fmla="*/ 5592194 w 5592194"/>
              <a:gd name="connsiteY2" fmla="*/ 2879976 h 5147262"/>
              <a:gd name="connsiteX3" fmla="*/ 3264109 w 5592194"/>
              <a:gd name="connsiteY3" fmla="*/ 0 h 5147262"/>
              <a:gd name="connsiteX4" fmla="*/ 0 w 5592194"/>
              <a:gd name="connsiteY4" fmla="*/ 2638607 h 5147262"/>
              <a:gd name="connsiteX5" fmla="*/ 0 w 5592194"/>
              <a:gd name="connsiteY5" fmla="*/ 3023965 h 5147262"/>
              <a:gd name="connsiteX6" fmla="*/ 1716408 w 5592194"/>
              <a:gd name="connsiteY6" fmla="*/ 5147262 h 514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2194" h="5147262">
                <a:moveTo>
                  <a:pt x="2936118" y="5147261"/>
                </a:moveTo>
                <a:lnTo>
                  <a:pt x="5592194" y="3000171"/>
                </a:lnTo>
                <a:lnTo>
                  <a:pt x="5592194" y="2879976"/>
                </a:lnTo>
                <a:lnTo>
                  <a:pt x="3264109" y="0"/>
                </a:lnTo>
                <a:lnTo>
                  <a:pt x="0" y="2638607"/>
                </a:lnTo>
                <a:lnTo>
                  <a:pt x="0" y="3023965"/>
                </a:lnTo>
                <a:lnTo>
                  <a:pt x="1716408" y="5147262"/>
                </a:lnTo>
                <a:close/>
              </a:path>
            </a:pathLst>
          </a:custGeom>
        </p:spPr>
      </p:pic>
      <p:pic>
        <p:nvPicPr>
          <p:cNvPr id="6" name="Picture 2">
            <a:extLst>
              <a:ext uri="{FF2B5EF4-FFF2-40B4-BE49-F238E27FC236}">
                <a16:creationId xmlns:a16="http://schemas.microsoft.com/office/drawing/2014/main" id="{4349F65B-6B2B-D03F-2060-AF18427437B5}"/>
              </a:ext>
            </a:extLst>
          </p:cNvPr>
          <p:cNvPicPr>
            <a:picLocks noChangeAspect="1" noChangeArrowheads="1"/>
          </p:cNvPicPr>
          <p:nvPr userDrawn="1"/>
        </p:nvPicPr>
        <p:blipFill rotWithShape="1">
          <a:blip r:embed="rId4" cstate="screen">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rcRect r="83264"/>
          <a:stretch/>
        </p:blipFill>
        <p:spPr bwMode="auto">
          <a:xfrm>
            <a:off x="9920889" y="4823714"/>
            <a:ext cx="938292" cy="1029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305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6" pos="4770">
          <p15:clr>
            <a:srgbClr val="FBAE40"/>
          </p15:clr>
        </p15:guide>
      </p15:sldGuideLst>
    </p:ext>
  </p:extLst>
</p:sldLayout>
</file>

<file path=ppt/slideLayouts/slideLayout288.xml><?xml version="1.0" encoding="utf-8"?>
<p:sldLayout xmlns:a="http://schemas.openxmlformats.org/drawingml/2006/main" xmlns:r="http://schemas.openxmlformats.org/officeDocument/2006/relationships" xmlns:p="http://schemas.openxmlformats.org/presentationml/2006/main" showMasterSp="0" preserve="1" userDrawn="1">
  <p:cSld name="Divider_Light Grey">
    <p:bg>
      <p:bgPr>
        <a:solidFill>
          <a:srgbClr val="EFF1F5"/>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C2CB9B-0078-BC2B-5AAC-4C2115035721}"/>
              </a:ext>
            </a:extLst>
          </p:cNvPr>
          <p:cNvPicPr>
            <a:picLocks noChangeAspect="1" noChangeArrowheads="1"/>
          </p:cNvPicPr>
          <p:nvPr userDrawn="1"/>
        </p:nvPicPr>
        <p:blipFill rotWithShape="1">
          <a:blip r:embed="rId2">
            <a:extLst>
              <a:ext uri="{96DAC541-7B7A-43D3-8B79-37D633B846F1}">
                <asvg:svgBlip xmlns:asvg="http://schemas.microsoft.com/office/drawing/2016/SVG/main" r:embed="rId3"/>
              </a:ext>
            </a:extLst>
          </a:blip>
          <a:srcRect t="-1567" b="-1567"/>
          <a:stretch/>
        </p:blipFill>
        <p:spPr bwMode="auto">
          <a:xfrm>
            <a:off x="9924064" y="4805346"/>
            <a:ext cx="894630" cy="1062179"/>
          </a:xfrm>
          <a:prstGeom prst="rect">
            <a:avLst/>
          </a:prstGeom>
          <a:noFill/>
        </p:spPr>
      </p:pic>
      <p:sp>
        <p:nvSpPr>
          <p:cNvPr id="4" name="Title 2">
            <a:extLst>
              <a:ext uri="{FF2B5EF4-FFF2-40B4-BE49-F238E27FC236}">
                <a16:creationId xmlns:a16="http://schemas.microsoft.com/office/drawing/2014/main" id="{3BA59318-1AE9-0D73-E563-6D4B033B5D6F}"/>
              </a:ext>
            </a:extLst>
          </p:cNvPr>
          <p:cNvSpPr>
            <a:spLocks noGrp="1"/>
          </p:cNvSpPr>
          <p:nvPr>
            <p:ph type="title" hasCustomPrompt="1"/>
          </p:nvPr>
        </p:nvSpPr>
        <p:spPr bwMode="gray">
          <a:xfrm>
            <a:off x="515937" y="2673350"/>
            <a:ext cx="7056438" cy="1795556"/>
          </a:xfrm>
        </p:spPr>
        <p:txBody>
          <a:bodyPr wrap="square" anchor="ctr">
            <a:noAutofit/>
          </a:bodyPr>
          <a:lstStyle>
            <a:lvl1pPr marL="0" marR="0" indent="0" algn="l" defTabSz="914400" rtl="0" eaLnBrk="1" fontAlgn="auto" latinLnBrk="0" hangingPunct="1">
              <a:lnSpc>
                <a:spcPct val="80000"/>
              </a:lnSpc>
              <a:spcBef>
                <a:spcPct val="0"/>
              </a:spcBef>
              <a:spcAft>
                <a:spcPts val="0"/>
              </a:spcAft>
              <a:buClrTx/>
              <a:buSzTx/>
              <a:buFontTx/>
              <a:buNone/>
              <a:tabLst/>
              <a:defRPr lang="en-US" sz="4800" kern="1200" spc="0" dirty="0">
                <a:solidFill>
                  <a:schemeClr val="accent1"/>
                </a:solidFill>
                <a:latin typeface="Aptos" panose="020B0004020202020204" pitchFamily="34" charset="0"/>
                <a:ea typeface="Alfabet" pitchFamily="2" charset="0"/>
                <a:cs typeface="Microsoft Sans Serif" panose="020B0604020202020204" pitchFamily="34" charset="0"/>
              </a:defRPr>
            </a:lvl1pPr>
          </a:lstStyle>
          <a:p>
            <a:r>
              <a:rPr lang="en-US" dirty="0"/>
              <a:t>Divider slide title</a:t>
            </a:r>
            <a:br>
              <a:rPr lang="en-US" dirty="0"/>
            </a:br>
            <a:r>
              <a:rPr lang="en-US" dirty="0"/>
              <a:t>3 lines maximum lorem ipsum dolor sit </a:t>
            </a:r>
            <a:r>
              <a:rPr lang="en-US" dirty="0" err="1"/>
              <a:t>amet</a:t>
            </a:r>
            <a:endParaRPr lang="en-US" sz="4800" spc="-110" dirty="0">
              <a:solidFill>
                <a:srgbClr val="FFFFFE"/>
              </a:solidFill>
              <a:ea typeface="Alfabet" pitchFamily="2" charset="0"/>
              <a:cs typeface="Microsoft Sans Serif" panose="020B0604020202020204" pitchFamily="34" charset="0"/>
            </a:endParaRPr>
          </a:p>
        </p:txBody>
      </p:sp>
      <p:pic>
        <p:nvPicPr>
          <p:cNvPr id="5" name="Graphic 4">
            <a:extLst>
              <a:ext uri="{FF2B5EF4-FFF2-40B4-BE49-F238E27FC236}">
                <a16:creationId xmlns:a16="http://schemas.microsoft.com/office/drawing/2014/main" id="{D0243FD1-3C4D-4017-97D3-97AAAB1E08EB}"/>
              </a:ext>
            </a:extLst>
          </p:cNvPr>
          <p:cNvPicPr>
            <a:picLocks noChangeAspect="1"/>
          </p:cNvPicPr>
          <p:nvPr userDrawn="1"/>
        </p:nvPicPr>
        <p:blipFill>
          <a:blip r:embed="rId4">
            <a:extLst>
              <a:ext uri="{96DAC541-7B7A-43D3-8B79-37D633B846F1}">
                <asvg:svgBlip xmlns:asvg="http://schemas.microsoft.com/office/drawing/2016/SVG/main" r:embed="rId5"/>
              </a:ext>
            </a:extLst>
          </a:blip>
          <a:srcRect t="7956"/>
          <a:stretch>
            <a:fillRect/>
          </a:stretch>
        </p:blipFill>
        <p:spPr>
          <a:xfrm rot="19262939" flipV="1">
            <a:off x="7414009" y="2577117"/>
            <a:ext cx="5592194" cy="5147262"/>
          </a:xfrm>
          <a:custGeom>
            <a:avLst/>
            <a:gdLst>
              <a:gd name="connsiteX0" fmla="*/ 2936118 w 5592194"/>
              <a:gd name="connsiteY0" fmla="*/ 5147261 h 5147262"/>
              <a:gd name="connsiteX1" fmla="*/ 5592194 w 5592194"/>
              <a:gd name="connsiteY1" fmla="*/ 3000171 h 5147262"/>
              <a:gd name="connsiteX2" fmla="*/ 5592194 w 5592194"/>
              <a:gd name="connsiteY2" fmla="*/ 2879976 h 5147262"/>
              <a:gd name="connsiteX3" fmla="*/ 3264109 w 5592194"/>
              <a:gd name="connsiteY3" fmla="*/ 0 h 5147262"/>
              <a:gd name="connsiteX4" fmla="*/ 0 w 5592194"/>
              <a:gd name="connsiteY4" fmla="*/ 2638607 h 5147262"/>
              <a:gd name="connsiteX5" fmla="*/ 0 w 5592194"/>
              <a:gd name="connsiteY5" fmla="*/ 3023965 h 5147262"/>
              <a:gd name="connsiteX6" fmla="*/ 1716408 w 5592194"/>
              <a:gd name="connsiteY6" fmla="*/ 5147262 h 514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92194" h="5147262">
                <a:moveTo>
                  <a:pt x="2936118" y="5147261"/>
                </a:moveTo>
                <a:lnTo>
                  <a:pt x="5592194" y="3000171"/>
                </a:lnTo>
                <a:lnTo>
                  <a:pt x="5592194" y="2879976"/>
                </a:lnTo>
                <a:lnTo>
                  <a:pt x="3264109" y="0"/>
                </a:lnTo>
                <a:lnTo>
                  <a:pt x="0" y="2638607"/>
                </a:lnTo>
                <a:lnTo>
                  <a:pt x="0" y="3023965"/>
                </a:lnTo>
                <a:lnTo>
                  <a:pt x="1716408" y="5147262"/>
                </a:lnTo>
                <a:close/>
              </a:path>
            </a:pathLst>
          </a:custGeom>
        </p:spPr>
      </p:pic>
    </p:spTree>
    <p:extLst>
      <p:ext uri="{BB962C8B-B14F-4D97-AF65-F5344CB8AC3E}">
        <p14:creationId xmlns:p14="http://schemas.microsoft.com/office/powerpoint/2010/main" val="39296094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6" pos="4770">
          <p15:clr>
            <a:srgbClr val="FBAE40"/>
          </p15:clr>
        </p15:guide>
      </p15:sldGuideLst>
    </p:ext>
  </p:extLst>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Thank you_Blue">
    <p:bg>
      <p:bgPr>
        <a:solidFill>
          <a:schemeClr val="accent2"/>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A8D38E5-491C-399E-B737-E4CB35E93811}"/>
              </a:ext>
            </a:extLst>
          </p:cNvPr>
          <p:cNvSpPr txBox="1"/>
          <p:nvPr userDrawn="1"/>
        </p:nvSpPr>
        <p:spPr bwMode="gray">
          <a:xfrm>
            <a:off x="343609" y="2435884"/>
            <a:ext cx="8725779" cy="130125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9600" u="none" strike="noStrike" kern="1200" cap="none" spc="-300" normalizeH="0" noProof="0">
                <a:ln>
                  <a:noFill/>
                </a:ln>
                <a:effectLst/>
                <a:uLnTx/>
                <a:uFillTx/>
                <a:latin typeface="Aptos" panose="020B0004020202020204" pitchFamily="34" charset="0"/>
                <a:ea typeface="Alfabet" pitchFamily="2" charset="0"/>
              </a:rPr>
              <a:t>T</a:t>
            </a:r>
            <a:r>
              <a:rPr kumimoji="0" lang="en-US" sz="9600" u="none" strike="noStrike" kern="1200" cap="none" spc="-300" normalizeH="0" baseline="0" noProof="0">
                <a:ln>
                  <a:noFill/>
                </a:ln>
                <a:effectLst/>
                <a:uLnTx/>
                <a:uFillTx/>
                <a:latin typeface="Aptos" panose="020B0004020202020204" pitchFamily="34" charset="0"/>
                <a:ea typeface="Alfabet" pitchFamily="2" charset="0"/>
              </a:rPr>
              <a:t>h</a:t>
            </a:r>
            <a:r>
              <a:rPr kumimoji="0" lang="en-US" sz="9600" u="none" strike="noStrike" kern="1200" cap="none" spc="-600" normalizeH="0" noProof="0">
                <a:ln>
                  <a:noFill/>
                </a:ln>
                <a:effectLst/>
                <a:uLnTx/>
                <a:uFillTx/>
                <a:latin typeface="Aptos" panose="020B0004020202020204" pitchFamily="34" charset="0"/>
                <a:ea typeface="Alfabet" pitchFamily="2" charset="0"/>
              </a:rPr>
              <a:t>a</a:t>
            </a:r>
            <a:r>
              <a:rPr kumimoji="0" lang="en-US" sz="9600" u="none" strike="noStrike" kern="1200" cap="none" spc="-450" normalizeH="0" noProof="0">
                <a:ln>
                  <a:noFill/>
                </a:ln>
                <a:effectLst/>
                <a:uLnTx/>
                <a:uFillTx/>
                <a:latin typeface="Aptos" panose="020B0004020202020204" pitchFamily="34" charset="0"/>
                <a:ea typeface="Alfabet" pitchFamily="2" charset="0"/>
              </a:rPr>
              <a:t>n</a:t>
            </a:r>
            <a:r>
              <a:rPr kumimoji="0" lang="en-US" sz="9600" u="none" strike="noStrike" kern="1200" cap="none" spc="-600" normalizeH="0" noProof="0">
                <a:ln>
                  <a:noFill/>
                </a:ln>
                <a:effectLst/>
                <a:uLnTx/>
                <a:uFillTx/>
                <a:latin typeface="Aptos" panose="020B0004020202020204" pitchFamily="34" charset="0"/>
                <a:ea typeface="Alfabet" pitchFamily="2" charset="0"/>
              </a:rPr>
              <a:t>k  </a:t>
            </a:r>
            <a:r>
              <a:rPr kumimoji="0" lang="en-US" sz="9600" u="none" strike="noStrike" kern="1200" cap="none" spc="-80" normalizeH="0" noProof="0">
                <a:ln>
                  <a:noFill/>
                </a:ln>
                <a:effectLst/>
                <a:uLnTx/>
                <a:uFillTx/>
                <a:latin typeface="Aptos" panose="020B0004020202020204" pitchFamily="34" charset="0"/>
                <a:ea typeface="Alfabet" pitchFamily="2" charset="0"/>
              </a:rPr>
              <a:t>y</a:t>
            </a:r>
            <a:r>
              <a:rPr lang="en-US" sz="9600" spc="-300">
                <a:latin typeface="Aptos" panose="020B0004020202020204" pitchFamily="34" charset="0"/>
                <a:ea typeface="Alfabet" pitchFamily="2" charset="0"/>
              </a:rPr>
              <a:t>o</a:t>
            </a:r>
            <a:r>
              <a:rPr kumimoji="0" lang="en-US" sz="9600" u="none" strike="noStrike" kern="1200" cap="none" spc="-300" normalizeH="0" noProof="0">
                <a:ln>
                  <a:noFill/>
                </a:ln>
                <a:effectLst/>
                <a:uLnTx/>
                <a:uFillTx/>
                <a:latin typeface="Aptos" panose="020B0004020202020204" pitchFamily="34" charset="0"/>
                <a:ea typeface="Alfabet" pitchFamily="2" charset="0"/>
              </a:rPr>
              <a:t>u</a:t>
            </a:r>
          </a:p>
        </p:txBody>
      </p:sp>
      <p:sp>
        <p:nvSpPr>
          <p:cNvPr id="4" name="TextBox 3">
            <a:extLst>
              <a:ext uri="{FF2B5EF4-FFF2-40B4-BE49-F238E27FC236}">
                <a16:creationId xmlns:a16="http://schemas.microsoft.com/office/drawing/2014/main" id="{58C904C5-CF09-901C-0409-22AE7AA4BACE}"/>
              </a:ext>
            </a:extLst>
          </p:cNvPr>
          <p:cNvSpPr txBox="1"/>
          <p:nvPr userDrawn="1"/>
        </p:nvSpPr>
        <p:spPr bwMode="gray">
          <a:xfrm>
            <a:off x="480927" y="3934635"/>
            <a:ext cx="3789063" cy="654025"/>
          </a:xfrm>
          <a:prstGeom prst="rect">
            <a:avLst/>
          </a:prstGeom>
          <a:noFill/>
        </p:spPr>
        <p:txBody>
          <a:bodyPr wrap="square" lIns="0" tIns="0" rIns="0" bIns="0" numCol="1" spcCol="118872" rtlCol="0">
            <a:spAutoFit/>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Nothing in these materials is an offer to sell any of the components or devices referenced herein.</a:t>
            </a: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Qualcomm Technologies, Inc. and/or its affiliated companies. All Rights Reserved.</a:t>
            </a: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Qualcomm</a:t>
            </a:r>
            <a:r>
              <a:rPr kumimoji="0" lang="zh-TW" alt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and</a:t>
            </a:r>
            <a:r>
              <a:rPr kumimoji="0" lang="zh-TW" alt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Snapdragon</a:t>
            </a:r>
            <a:r>
              <a:rPr kumimoji="0" lang="zh-TW" alt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are</a:t>
            </a: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trademark</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s</a:t>
            </a: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or registered trademark</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s</a:t>
            </a: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of Qualcomm Incorporated. </a:t>
            </a:r>
            <a:b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b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Other products and brand names may be trademarks or registered trademarks of their respective owners.</a:t>
            </a:r>
          </a:p>
          <a:p>
            <a:pPr marL="0" marR="0" lvl="0" indent="0" algn="l" defTabSz="914400" rtl="0" eaLnBrk="1" fontAlgn="auto" latinLnBrk="0" hangingPunct="1">
              <a:lnSpc>
                <a:spcPct val="100000"/>
              </a:lnSpc>
              <a:spcBef>
                <a:spcPts val="400"/>
              </a:spcBef>
              <a:spcAft>
                <a:spcPts val="0"/>
              </a:spcAft>
              <a:buClrTx/>
              <a:buSzTx/>
              <a:buFontTx/>
              <a:buNone/>
              <a:tabLst/>
              <a:defRPr/>
            </a:pPr>
            <a:endPar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endParaRPr>
          </a:p>
        </p:txBody>
      </p:sp>
      <p:sp>
        <p:nvSpPr>
          <p:cNvPr id="5" name="TextBox 4">
            <a:extLst>
              <a:ext uri="{FF2B5EF4-FFF2-40B4-BE49-F238E27FC236}">
                <a16:creationId xmlns:a16="http://schemas.microsoft.com/office/drawing/2014/main" id="{9AD3167D-B67D-2259-C2CB-D5F07DD61617}"/>
              </a:ext>
            </a:extLst>
          </p:cNvPr>
          <p:cNvSpPr txBox="1"/>
          <p:nvPr userDrawn="1"/>
        </p:nvSpPr>
        <p:spPr bwMode="gray">
          <a:xfrm>
            <a:off x="480927" y="4751064"/>
            <a:ext cx="4172353" cy="1002839"/>
          </a:xfrm>
          <a:prstGeom prst="rect">
            <a:avLst/>
          </a:prstGeom>
          <a:noFill/>
        </p:spPr>
        <p:txBody>
          <a:bodyPr wrap="square" lIns="0" tIns="0" rIns="0" bIns="0" numCol="1" spcCol="118872" rtlCol="0">
            <a:spAutoFit/>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References in this presentation to “Qualcomm” may mean Qualcomm Incorporated,</a:t>
            </a:r>
            <a:b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b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Qualcomm Technologies, Inc., and/or other subsidiaries or business units within</a:t>
            </a:r>
            <a:b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b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 </a:t>
            </a: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Snapdragon and Qualcomm branded products are products of Qualcomm Technologies, Inc. and/or its subsidiaries. Qualcomm patented technologies are licensed by Qualcomm Incorporated. </a:t>
            </a:r>
          </a:p>
          <a:p>
            <a:pPr marL="0" marR="0" lvl="0" indent="0" algn="l" defTabSz="914400" rtl="0" eaLnBrk="1" fontAlgn="auto" latinLnBrk="0" hangingPunct="1">
              <a:lnSpc>
                <a:spcPct val="100000"/>
              </a:lnSpc>
              <a:spcBef>
                <a:spcPts val="400"/>
              </a:spcBef>
              <a:spcAft>
                <a:spcPts val="0"/>
              </a:spcAft>
              <a:buClrTx/>
              <a:buSzTx/>
              <a:buFontTx/>
              <a:buNone/>
              <a:tabLst/>
              <a:defRPr/>
            </a:pPr>
            <a:endPar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endParaRPr>
          </a:p>
        </p:txBody>
      </p:sp>
      <p:sp>
        <p:nvSpPr>
          <p:cNvPr id="6" name="TextBox 5">
            <a:extLst>
              <a:ext uri="{FF2B5EF4-FFF2-40B4-BE49-F238E27FC236}">
                <a16:creationId xmlns:a16="http://schemas.microsoft.com/office/drawing/2014/main" id="{D6733015-9BF4-02D9-2D5A-6B82CB5A8E11}"/>
              </a:ext>
            </a:extLst>
          </p:cNvPr>
          <p:cNvSpPr txBox="1"/>
          <p:nvPr userDrawn="1"/>
        </p:nvSpPr>
        <p:spPr bwMode="gray">
          <a:xfrm>
            <a:off x="481013" y="6100661"/>
            <a:ext cx="3127218" cy="150362"/>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Follow us on:</a:t>
            </a:r>
          </a:p>
        </p:txBody>
      </p:sp>
      <p:sp>
        <p:nvSpPr>
          <p:cNvPr id="7" name="TextBox 6">
            <a:extLst>
              <a:ext uri="{FF2B5EF4-FFF2-40B4-BE49-F238E27FC236}">
                <a16:creationId xmlns:a16="http://schemas.microsoft.com/office/drawing/2014/main" id="{CAFD8E40-2929-3D88-B76D-DD16806A308C}"/>
              </a:ext>
            </a:extLst>
          </p:cNvPr>
          <p:cNvSpPr txBox="1"/>
          <p:nvPr userDrawn="1"/>
        </p:nvSpPr>
        <p:spPr>
          <a:xfrm>
            <a:off x="389712" y="6209771"/>
            <a:ext cx="4184203" cy="242374"/>
          </a:xfrm>
          <a:prstGeom prst="rect">
            <a:avLst/>
          </a:prstGeom>
          <a:noFill/>
        </p:spPr>
        <p:txBody>
          <a:bodyPr wrap="square">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For more information, visit us at </a:t>
            </a:r>
            <a:r>
              <a:rPr kumimoji="0" lang="en-US" sz="900" u="none" strike="noStrike" kern="1200" cap="none" spc="0" normalizeH="0" baseline="0" noProof="0" err="1">
                <a:ln>
                  <a:noFill/>
                </a:ln>
                <a:effectLst/>
                <a:uLnTx/>
                <a:uFillTx/>
                <a:latin typeface="Aptos" panose="020B0004020202020204" pitchFamily="34" charset="0"/>
                <a:ea typeface="Alfabet" pitchFamily="2" charset="0"/>
                <a:cs typeface="+mn-cs"/>
              </a:rPr>
              <a:t>qualcomm.com</a:t>
            </a: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 &amp; </a:t>
            </a:r>
            <a:r>
              <a:rPr kumimoji="0" lang="en-US" sz="900" u="none" strike="noStrike" kern="1200" cap="none" spc="0" normalizeH="0" baseline="0" noProof="0" err="1">
                <a:ln>
                  <a:noFill/>
                </a:ln>
                <a:effectLst/>
                <a:uLnTx/>
                <a:uFillTx/>
                <a:latin typeface="Aptos" panose="020B0004020202020204" pitchFamily="34" charset="0"/>
                <a:ea typeface="Alfabet" pitchFamily="2" charset="0"/>
                <a:cs typeface="+mn-cs"/>
              </a:rPr>
              <a:t>qualcomm.com</a:t>
            </a: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/blog</a:t>
            </a:r>
          </a:p>
        </p:txBody>
      </p:sp>
      <p:grpSp>
        <p:nvGrpSpPr>
          <p:cNvPr id="8" name="Group 7">
            <a:extLst>
              <a:ext uri="{FF2B5EF4-FFF2-40B4-BE49-F238E27FC236}">
                <a16:creationId xmlns:a16="http://schemas.microsoft.com/office/drawing/2014/main" id="{DC2BA5B9-32D0-B4D3-31C5-940933363930}"/>
              </a:ext>
            </a:extLst>
          </p:cNvPr>
          <p:cNvGrpSpPr/>
          <p:nvPr userDrawn="1"/>
        </p:nvGrpSpPr>
        <p:grpSpPr>
          <a:xfrm>
            <a:off x="1205032" y="6126885"/>
            <a:ext cx="817893" cy="93682"/>
            <a:chOff x="1300130" y="6126885"/>
            <a:chExt cx="817893" cy="93682"/>
          </a:xfrm>
        </p:grpSpPr>
        <p:grpSp>
          <p:nvGrpSpPr>
            <p:cNvPr id="9" name="Group 5">
              <a:extLst>
                <a:ext uri="{FF2B5EF4-FFF2-40B4-BE49-F238E27FC236}">
                  <a16:creationId xmlns:a16="http://schemas.microsoft.com/office/drawing/2014/main" id="{3BF5268F-6D68-1917-4372-D995E148B3D8}"/>
                </a:ext>
              </a:extLst>
            </p:cNvPr>
            <p:cNvGrpSpPr>
              <a:grpSpLocks noChangeAspect="1"/>
            </p:cNvGrpSpPr>
            <p:nvPr/>
          </p:nvGrpSpPr>
          <p:grpSpPr bwMode="gray">
            <a:xfrm>
              <a:off x="1300130" y="6126885"/>
              <a:ext cx="94798" cy="93682"/>
              <a:chOff x="3331" y="1656"/>
              <a:chExt cx="1020" cy="1008"/>
            </a:xfrm>
            <a:solidFill>
              <a:schemeClr val="tx1"/>
            </a:solidFill>
          </p:grpSpPr>
          <p:sp>
            <p:nvSpPr>
              <p:cNvPr id="17" name="Freeform 6">
                <a:extLst>
                  <a:ext uri="{FF2B5EF4-FFF2-40B4-BE49-F238E27FC236}">
                    <a16:creationId xmlns:a16="http://schemas.microsoft.com/office/drawing/2014/main" id="{3B4391A0-4D50-9169-D3E1-D5541F0F6095}"/>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u="none" strike="noStrike" kern="0" cap="none" spc="0" normalizeH="0" baseline="0" noProof="0">
                  <a:ln>
                    <a:noFill/>
                  </a:ln>
                  <a:effectLst/>
                  <a:uLnTx/>
                  <a:uFillTx/>
                  <a:latin typeface="Aptos" panose="020B0004020202020204" pitchFamily="34" charset="0"/>
                  <a:ea typeface="Alfabet" pitchFamily="2" charset="0"/>
                  <a:cs typeface="+mn-cs"/>
                </a:endParaRPr>
              </a:p>
            </p:txBody>
          </p:sp>
          <p:sp>
            <p:nvSpPr>
              <p:cNvPr id="18" name="Freeform 7">
                <a:extLst>
                  <a:ext uri="{FF2B5EF4-FFF2-40B4-BE49-F238E27FC236}">
                    <a16:creationId xmlns:a16="http://schemas.microsoft.com/office/drawing/2014/main" id="{40BEAF68-D3D4-D207-309D-6001397EE34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u="none" strike="noStrike" kern="0" cap="none" spc="0" normalizeH="0" baseline="0" noProof="0">
                  <a:ln>
                    <a:noFill/>
                  </a:ln>
                  <a:effectLst/>
                  <a:uLnTx/>
                  <a:uFillTx/>
                  <a:latin typeface="Aptos" panose="020B0004020202020204" pitchFamily="34" charset="0"/>
                  <a:ea typeface="Alfabet" pitchFamily="2" charset="0"/>
                  <a:cs typeface="+mn-cs"/>
                </a:endParaRPr>
              </a:p>
            </p:txBody>
          </p:sp>
        </p:grpSp>
        <p:grpSp>
          <p:nvGrpSpPr>
            <p:cNvPr id="10" name="Group 4">
              <a:extLst>
                <a:ext uri="{FF2B5EF4-FFF2-40B4-BE49-F238E27FC236}">
                  <a16:creationId xmlns:a16="http://schemas.microsoft.com/office/drawing/2014/main" id="{274B1A01-2610-8398-DC38-5F6C0A50AF64}"/>
                </a:ext>
              </a:extLst>
            </p:cNvPr>
            <p:cNvGrpSpPr>
              <a:grpSpLocks noChangeAspect="1"/>
            </p:cNvGrpSpPr>
            <p:nvPr/>
          </p:nvGrpSpPr>
          <p:grpSpPr bwMode="auto">
            <a:xfrm>
              <a:off x="1640695" y="6127230"/>
              <a:ext cx="92914" cy="92992"/>
              <a:chOff x="2653" y="972"/>
              <a:chExt cx="2372" cy="2374"/>
            </a:xfrm>
            <a:solidFill>
              <a:schemeClr val="tx1"/>
            </a:solidFill>
          </p:grpSpPr>
          <p:sp>
            <p:nvSpPr>
              <p:cNvPr id="14" name="Freeform 5">
                <a:extLst>
                  <a:ext uri="{FF2B5EF4-FFF2-40B4-BE49-F238E27FC236}">
                    <a16:creationId xmlns:a16="http://schemas.microsoft.com/office/drawing/2014/main" id="{68802D42-C0F1-DAF9-8B74-77C13FA40FE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Aptos" panose="020B0004020202020204" pitchFamily="34" charset="0"/>
                  <a:ea typeface="Alfabet" pitchFamily="2" charset="0"/>
                </a:endParaRPr>
              </a:p>
            </p:txBody>
          </p:sp>
          <p:sp>
            <p:nvSpPr>
              <p:cNvPr id="15" name="Freeform 6">
                <a:extLst>
                  <a:ext uri="{FF2B5EF4-FFF2-40B4-BE49-F238E27FC236}">
                    <a16:creationId xmlns:a16="http://schemas.microsoft.com/office/drawing/2014/main" id="{511AB5E8-AF45-535E-DBEE-21EA3AA4AC1B}"/>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Aptos" panose="020B0004020202020204" pitchFamily="34" charset="0"/>
                  <a:ea typeface="Alfabet" pitchFamily="2" charset="0"/>
                </a:endParaRPr>
              </a:p>
            </p:txBody>
          </p:sp>
          <p:sp>
            <p:nvSpPr>
              <p:cNvPr id="16" name="Oval 7">
                <a:extLst>
                  <a:ext uri="{FF2B5EF4-FFF2-40B4-BE49-F238E27FC236}">
                    <a16:creationId xmlns:a16="http://schemas.microsoft.com/office/drawing/2014/main" id="{5A2B3252-69E6-21D8-7B9C-8CACF53B9BA3}"/>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Aptos" panose="020B0004020202020204" pitchFamily="34" charset="0"/>
                  <a:ea typeface="Alfabet" pitchFamily="2" charset="0"/>
                </a:endParaRPr>
              </a:p>
            </p:txBody>
          </p:sp>
        </p:grpSp>
        <p:pic>
          <p:nvPicPr>
            <p:cNvPr id="11" name="Graphic 10">
              <a:extLst>
                <a:ext uri="{FF2B5EF4-FFF2-40B4-BE49-F238E27FC236}">
                  <a16:creationId xmlns:a16="http://schemas.microsoft.com/office/drawing/2014/main" id="{EDEA13E0-DF26-3A35-755F-EB1D2F7140E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10838" y="6131300"/>
              <a:ext cx="122931" cy="84852"/>
            </a:xfrm>
            <a:prstGeom prst="rect">
              <a:avLst/>
            </a:prstGeom>
          </p:spPr>
        </p:pic>
        <p:pic>
          <p:nvPicPr>
            <p:cNvPr id="12" name="Graphic 11">
              <a:extLst>
                <a:ext uri="{FF2B5EF4-FFF2-40B4-BE49-F238E27FC236}">
                  <a16:creationId xmlns:a16="http://schemas.microsoft.com/office/drawing/2014/main" id="{B54DF270-EBC5-95DA-8346-7100B18EC911}"/>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023789" y="6126885"/>
              <a:ext cx="94234" cy="93682"/>
            </a:xfrm>
            <a:prstGeom prst="rect">
              <a:avLst/>
            </a:prstGeom>
          </p:spPr>
        </p:pic>
        <p:pic>
          <p:nvPicPr>
            <p:cNvPr id="13" name="Graphic 12">
              <a:extLst>
                <a:ext uri="{FF2B5EF4-FFF2-40B4-BE49-F238E27FC236}">
                  <a16:creationId xmlns:a16="http://schemas.microsoft.com/office/drawing/2014/main" id="{1D7C89CA-3D39-A79E-E143-FE65F0C89E27}"/>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476872" y="6131572"/>
              <a:ext cx="84309" cy="84309"/>
            </a:xfrm>
            <a:prstGeom prst="rect">
              <a:avLst/>
            </a:prstGeom>
          </p:spPr>
        </p:pic>
      </p:grpSp>
      <p:pic>
        <p:nvPicPr>
          <p:cNvPr id="24" name="Graphic 23">
            <a:extLst>
              <a:ext uri="{FF2B5EF4-FFF2-40B4-BE49-F238E27FC236}">
                <a16:creationId xmlns:a16="http://schemas.microsoft.com/office/drawing/2014/main" id="{1EBB4BF9-FEEC-4175-585A-2715E84D1EB5}"/>
              </a:ext>
            </a:extLst>
          </p:cNvPr>
          <p:cNvPicPr>
            <a:picLocks noChangeAspect="1"/>
          </p:cNvPicPr>
          <p:nvPr/>
        </p:nvPicPr>
        <p:blipFill>
          <a:blip r:embed="rId8">
            <a:extLst>
              <a:ext uri="{96DAC541-7B7A-43D3-8B79-37D633B846F1}">
                <asvg:svgBlip xmlns:asvg="http://schemas.microsoft.com/office/drawing/2016/SVG/main" r:embed="rId9"/>
              </a:ext>
            </a:extLst>
          </a:blip>
          <a:srcRect t="31605" r="39224"/>
          <a:stretch>
            <a:fillRect/>
          </a:stretch>
        </p:blipFill>
        <p:spPr>
          <a:xfrm>
            <a:off x="6684852" y="0"/>
            <a:ext cx="5507148" cy="6197600"/>
          </a:xfrm>
          <a:custGeom>
            <a:avLst/>
            <a:gdLst>
              <a:gd name="connsiteX0" fmla="*/ 0 w 5507148"/>
              <a:gd name="connsiteY0" fmla="*/ 0 h 6197600"/>
              <a:gd name="connsiteX1" fmla="*/ 147022 w 5507148"/>
              <a:gd name="connsiteY1" fmla="*/ 0 h 6197600"/>
              <a:gd name="connsiteX2" fmla="*/ 5507148 w 5507148"/>
              <a:gd name="connsiteY2" fmla="*/ 0 h 6197600"/>
              <a:gd name="connsiteX3" fmla="*/ 5507148 w 5507148"/>
              <a:gd name="connsiteY3" fmla="*/ 6197600 h 6197600"/>
              <a:gd name="connsiteX4" fmla="*/ 0 w 5507148"/>
              <a:gd name="connsiteY4" fmla="*/ 6197600 h 619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7148" h="6197600">
                <a:moveTo>
                  <a:pt x="0" y="0"/>
                </a:moveTo>
                <a:lnTo>
                  <a:pt x="147022" y="0"/>
                </a:lnTo>
                <a:lnTo>
                  <a:pt x="5507148" y="0"/>
                </a:lnTo>
                <a:lnTo>
                  <a:pt x="5507148" y="6197600"/>
                </a:lnTo>
                <a:lnTo>
                  <a:pt x="0" y="6197600"/>
                </a:lnTo>
                <a:close/>
              </a:path>
            </a:pathLst>
          </a:custGeom>
        </p:spPr>
      </p:pic>
      <p:pic>
        <p:nvPicPr>
          <p:cNvPr id="21" name="Picture 2">
            <a:extLst>
              <a:ext uri="{FF2B5EF4-FFF2-40B4-BE49-F238E27FC236}">
                <a16:creationId xmlns:a16="http://schemas.microsoft.com/office/drawing/2014/main" id="{7FDF1ADE-EF76-ABDC-A94C-B4B22DDF49A4}"/>
              </a:ext>
            </a:extLst>
          </p:cNvPr>
          <p:cNvPicPr>
            <a:picLocks noChangeAspect="1" noChangeArrowheads="1"/>
          </p:cNvPicPr>
          <p:nvPr/>
        </p:nvPicPr>
        <p:blipFill rotWithShape="1">
          <a:blip r:embed="rId10" cstate="email">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a:ext>
            </a:extLst>
          </a:blip>
          <a:srcRect/>
          <a:stretch/>
        </p:blipFill>
        <p:spPr bwMode="auto">
          <a:xfrm>
            <a:off x="10895722" y="1322746"/>
            <a:ext cx="693024" cy="760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8246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ifty Fifty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prstClr val="white"/>
              </a:solidFill>
            </a:endParaRPr>
          </a:p>
        </p:txBody>
      </p:sp>
      <p:sp>
        <p:nvSpPr>
          <p:cNvPr id="16" name="Rectangle: Single Corner Rounded 6">
            <a:extLst>
              <a:ext uri="{FF2B5EF4-FFF2-40B4-BE49-F238E27FC236}">
                <a16:creationId xmlns:a16="http://schemas.microsoft.com/office/drawing/2014/main" id="{09D60F74-3679-4043-99C0-326E124B1743}"/>
              </a:ext>
            </a:extLst>
          </p:cNvPr>
          <p:cNvSpPr/>
          <p:nvPr userDrawn="1"/>
        </p:nvSpPr>
        <p:spPr bwMode="gray">
          <a:xfrm flipH="1" flipV="1">
            <a:off x="6096000" y="-3"/>
            <a:ext cx="493776" cy="6858003"/>
          </a:xfrm>
          <a:prstGeom prst="round1Rect">
            <a:avLst>
              <a:gd name="adj" fmla="val 0"/>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5" name="Title 1">
            <a:extLst>
              <a:ext uri="{FF2B5EF4-FFF2-40B4-BE49-F238E27FC236}">
                <a16:creationId xmlns:a16="http://schemas.microsoft.com/office/drawing/2014/main" id="{F1B4282A-1281-40FB-B6F1-B994D248C217}"/>
              </a:ext>
            </a:extLst>
          </p:cNvPr>
          <p:cNvSpPr>
            <a:spLocks noGrp="1"/>
          </p:cNvSpPr>
          <p:nvPr>
            <p:ph type="title"/>
          </p:nvPr>
        </p:nvSpPr>
        <p:spPr>
          <a:xfrm>
            <a:off x="495300" y="575576"/>
            <a:ext cx="5115142" cy="429028"/>
          </a:xfrm>
        </p:spPr>
        <p:txBody>
          <a:bodyPr/>
          <a:lstStyle/>
          <a:p>
            <a:r>
              <a:rPr lang="en-US"/>
              <a:t>Click to edit Master title style</a:t>
            </a:r>
            <a:endParaRPr lang="en-US" dirty="0"/>
          </a:p>
        </p:txBody>
      </p:sp>
      <p:sp>
        <p:nvSpPr>
          <p:cNvPr id="17" name="Text Placeholder 21">
            <a:extLst>
              <a:ext uri="{FF2B5EF4-FFF2-40B4-BE49-F238E27FC236}">
                <a16:creationId xmlns:a16="http://schemas.microsoft.com/office/drawing/2014/main" id="{6A1E8429-DA37-44DB-B752-3A1B825E7B8D}"/>
              </a:ext>
            </a:extLst>
          </p:cNvPr>
          <p:cNvSpPr>
            <a:spLocks noGrp="1"/>
          </p:cNvSpPr>
          <p:nvPr>
            <p:ph type="body" sz="quarter" idx="10"/>
          </p:nvPr>
        </p:nvSpPr>
        <p:spPr>
          <a:xfrm>
            <a:off x="495300" y="1719072"/>
            <a:ext cx="5115142"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ubtitle">
            <a:extLst>
              <a:ext uri="{FF2B5EF4-FFF2-40B4-BE49-F238E27FC236}">
                <a16:creationId xmlns:a16="http://schemas.microsoft.com/office/drawing/2014/main" id="{9B4F9FC7-7E9D-4A0B-BBB2-BEA8B8870B1C}"/>
              </a:ext>
            </a:extLst>
          </p:cNvPr>
          <p:cNvSpPr>
            <a:spLocks noGrp="1"/>
          </p:cNvSpPr>
          <p:nvPr>
            <p:ph type="subTitle" idx="1"/>
          </p:nvPr>
        </p:nvSpPr>
        <p:spPr>
          <a:xfrm>
            <a:off x="495300" y="1132232"/>
            <a:ext cx="511514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TextBox 19"/>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21"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574836"/>
            <a:ext cx="5111496" cy="429768"/>
          </a:xfrm>
        </p:spPr>
        <p:txBody>
          <a:bodyPr anchor="b"/>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Edit Master text styles</a:t>
            </a:r>
          </a:p>
        </p:txBody>
      </p:sp>
      <p:sp>
        <p:nvSpPr>
          <p:cNvPr id="23"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132232"/>
            <a:ext cx="5111496" cy="457103"/>
          </a:xfrm>
        </p:spPr>
        <p:txBody>
          <a:bodyPr/>
          <a:lstStyle>
            <a:lvl1pPr marL="0" indent="0">
              <a:lnSpc>
                <a:spcPct val="83000"/>
              </a:lnSpc>
              <a:buNone/>
              <a:defRPr sz="24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Edit Master text styles</a:t>
            </a:r>
          </a:p>
        </p:txBody>
      </p:sp>
      <p:sp>
        <p:nvSpPr>
          <p:cNvPr id="24"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5236222F-839A-48F3-B871-C473C1A25505}"/>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Qualcomm Technologies, Inc. and/or its affiliated companies.</a:t>
            </a:r>
          </a:p>
        </p:txBody>
      </p:sp>
      <p:sp>
        <p:nvSpPr>
          <p:cNvPr id="22" name="Footer Placeholder 2">
            <a:extLst>
              <a:ext uri="{FF2B5EF4-FFF2-40B4-BE49-F238E27FC236}">
                <a16:creationId xmlns:a16="http://schemas.microsoft.com/office/drawing/2014/main" id="{71B85E80-86DB-4774-A89D-180E2C586568}"/>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1425403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Thank you_Qualcomm Blue">
    <p:bg>
      <p:bgPr>
        <a:solidFill>
          <a:schemeClr val="accent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A8D38E5-491C-399E-B737-E4CB35E93811}"/>
              </a:ext>
            </a:extLst>
          </p:cNvPr>
          <p:cNvSpPr txBox="1"/>
          <p:nvPr userDrawn="1"/>
        </p:nvSpPr>
        <p:spPr bwMode="gray">
          <a:xfrm>
            <a:off x="343609" y="2435884"/>
            <a:ext cx="8725779" cy="1301254"/>
          </a:xfrm>
          <a:prstGeom prst="rect">
            <a:avLst/>
          </a:prstGeom>
          <a:noFill/>
        </p:spPr>
        <p:txBody>
          <a:bodyPr wrap="square" lIns="0" tIns="0" rIns="0" bIns="0" rtlCol="0">
            <a:spAutoFit/>
          </a:bodyPr>
          <a:lstStyle/>
          <a:p>
            <a:pPr marL="0" marR="0" lvl="0" indent="0" algn="l" defTabSz="914400" rtl="0" eaLnBrk="1" fontAlgn="auto" latinLnBrk="0" hangingPunct="1">
              <a:lnSpc>
                <a:spcPct val="87000"/>
              </a:lnSpc>
              <a:spcBef>
                <a:spcPts val="0"/>
              </a:spcBef>
              <a:spcAft>
                <a:spcPts val="0"/>
              </a:spcAft>
              <a:buClrTx/>
              <a:buSzTx/>
              <a:buFontTx/>
              <a:buNone/>
              <a:tabLst/>
              <a:defRPr/>
            </a:pPr>
            <a:r>
              <a:rPr kumimoji="0" lang="en-US" sz="9600" u="none" strike="noStrike" kern="1200" cap="none" spc="-300" normalizeH="0" noProof="0">
                <a:ln>
                  <a:noFill/>
                </a:ln>
                <a:effectLst/>
                <a:uLnTx/>
                <a:uFillTx/>
                <a:latin typeface="Aptos" panose="020B0004020202020204" pitchFamily="34" charset="0"/>
                <a:ea typeface="Alfabet" pitchFamily="2" charset="0"/>
              </a:rPr>
              <a:t>T</a:t>
            </a:r>
            <a:r>
              <a:rPr kumimoji="0" lang="en-US" sz="9600" u="none" strike="noStrike" kern="1200" cap="none" spc="-300" normalizeH="0" baseline="0" noProof="0">
                <a:ln>
                  <a:noFill/>
                </a:ln>
                <a:effectLst/>
                <a:uLnTx/>
                <a:uFillTx/>
                <a:latin typeface="Aptos" panose="020B0004020202020204" pitchFamily="34" charset="0"/>
                <a:ea typeface="Alfabet" pitchFamily="2" charset="0"/>
              </a:rPr>
              <a:t>h</a:t>
            </a:r>
            <a:r>
              <a:rPr kumimoji="0" lang="en-US" sz="9600" u="none" strike="noStrike" kern="1200" cap="none" spc="-600" normalizeH="0" noProof="0">
                <a:ln>
                  <a:noFill/>
                </a:ln>
                <a:effectLst/>
                <a:uLnTx/>
                <a:uFillTx/>
                <a:latin typeface="Aptos" panose="020B0004020202020204" pitchFamily="34" charset="0"/>
                <a:ea typeface="Alfabet" pitchFamily="2" charset="0"/>
              </a:rPr>
              <a:t>a</a:t>
            </a:r>
            <a:r>
              <a:rPr kumimoji="0" lang="en-US" sz="9600" u="none" strike="noStrike" kern="1200" cap="none" spc="-450" normalizeH="0" noProof="0">
                <a:ln>
                  <a:noFill/>
                </a:ln>
                <a:effectLst/>
                <a:uLnTx/>
                <a:uFillTx/>
                <a:latin typeface="Aptos" panose="020B0004020202020204" pitchFamily="34" charset="0"/>
                <a:ea typeface="Alfabet" pitchFamily="2" charset="0"/>
              </a:rPr>
              <a:t>n</a:t>
            </a:r>
            <a:r>
              <a:rPr kumimoji="0" lang="en-US" sz="9600" u="none" strike="noStrike" kern="1200" cap="none" spc="-600" normalizeH="0" noProof="0">
                <a:ln>
                  <a:noFill/>
                </a:ln>
                <a:effectLst/>
                <a:uLnTx/>
                <a:uFillTx/>
                <a:latin typeface="Aptos" panose="020B0004020202020204" pitchFamily="34" charset="0"/>
                <a:ea typeface="Alfabet" pitchFamily="2" charset="0"/>
              </a:rPr>
              <a:t>k  </a:t>
            </a:r>
            <a:r>
              <a:rPr kumimoji="0" lang="en-US" sz="9600" u="none" strike="noStrike" kern="1200" cap="none" spc="-80" normalizeH="0" noProof="0">
                <a:ln>
                  <a:noFill/>
                </a:ln>
                <a:effectLst/>
                <a:uLnTx/>
                <a:uFillTx/>
                <a:latin typeface="Aptos" panose="020B0004020202020204" pitchFamily="34" charset="0"/>
                <a:ea typeface="Alfabet" pitchFamily="2" charset="0"/>
              </a:rPr>
              <a:t>y</a:t>
            </a:r>
            <a:r>
              <a:rPr lang="en-US" sz="9600" spc="-300">
                <a:latin typeface="Aptos" panose="020B0004020202020204" pitchFamily="34" charset="0"/>
                <a:ea typeface="Alfabet" pitchFamily="2" charset="0"/>
              </a:rPr>
              <a:t>o</a:t>
            </a:r>
            <a:r>
              <a:rPr kumimoji="0" lang="en-US" sz="9600" u="none" strike="noStrike" kern="1200" cap="none" spc="-300" normalizeH="0" noProof="0">
                <a:ln>
                  <a:noFill/>
                </a:ln>
                <a:effectLst/>
                <a:uLnTx/>
                <a:uFillTx/>
                <a:latin typeface="Aptos" panose="020B0004020202020204" pitchFamily="34" charset="0"/>
                <a:ea typeface="Alfabet" pitchFamily="2" charset="0"/>
              </a:rPr>
              <a:t>u</a:t>
            </a:r>
          </a:p>
        </p:txBody>
      </p:sp>
      <p:sp>
        <p:nvSpPr>
          <p:cNvPr id="4" name="TextBox 3">
            <a:extLst>
              <a:ext uri="{FF2B5EF4-FFF2-40B4-BE49-F238E27FC236}">
                <a16:creationId xmlns:a16="http://schemas.microsoft.com/office/drawing/2014/main" id="{58C904C5-CF09-901C-0409-22AE7AA4BACE}"/>
              </a:ext>
            </a:extLst>
          </p:cNvPr>
          <p:cNvSpPr txBox="1"/>
          <p:nvPr userDrawn="1"/>
        </p:nvSpPr>
        <p:spPr bwMode="gray">
          <a:xfrm>
            <a:off x="480927" y="3934635"/>
            <a:ext cx="3789063" cy="654025"/>
          </a:xfrm>
          <a:prstGeom prst="rect">
            <a:avLst/>
          </a:prstGeom>
          <a:noFill/>
        </p:spPr>
        <p:txBody>
          <a:bodyPr wrap="square" lIns="0" tIns="0" rIns="0" bIns="0" numCol="1" spcCol="118872" rtlCol="0">
            <a:spAutoFit/>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Nothing in these materials is an offer to sell any of the components or devices referenced herein.</a:t>
            </a: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Qualcomm Technologies, Inc. and/or its affiliated companies. All Rights Reserved.</a:t>
            </a: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Qualcomm</a:t>
            </a:r>
            <a:r>
              <a:rPr kumimoji="0" lang="zh-TW" alt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and</a:t>
            </a:r>
            <a:r>
              <a:rPr kumimoji="0" lang="zh-TW" alt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Snapdragon</a:t>
            </a:r>
            <a:r>
              <a:rPr kumimoji="0" lang="zh-TW" alt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are</a:t>
            </a: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trademark</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s</a:t>
            </a: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or registered trademark</a:t>
            </a:r>
            <a:r>
              <a:rPr kumimoji="0" lang="en-US" altLang="zh-TW"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s</a:t>
            </a: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 of Qualcomm Incorporated. </a:t>
            </a:r>
            <a:b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br>
            <a:r>
              <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rPr>
              <a:t>Other products and brand names may be trademarks or registered trademarks of their respective owners.</a:t>
            </a:r>
          </a:p>
          <a:p>
            <a:pPr marL="0" marR="0" lvl="0" indent="0" algn="l" defTabSz="914400" rtl="0" eaLnBrk="1" fontAlgn="auto" latinLnBrk="0" hangingPunct="1">
              <a:lnSpc>
                <a:spcPct val="100000"/>
              </a:lnSpc>
              <a:spcBef>
                <a:spcPts val="400"/>
              </a:spcBef>
              <a:spcAft>
                <a:spcPts val="0"/>
              </a:spcAft>
              <a:buClrTx/>
              <a:buSzTx/>
              <a:buFontTx/>
              <a:buNone/>
              <a:tabLst/>
              <a:defRPr/>
            </a:pPr>
            <a:endParaRPr kumimoji="0" lang="en-US" sz="650" u="none" strike="noStrike" kern="1200" cap="none" spc="0" normalizeH="0" baseline="0" noProof="0" dirty="0">
              <a:ln>
                <a:noFill/>
              </a:ln>
              <a:solidFill>
                <a:schemeClr val="tx1"/>
              </a:solidFill>
              <a:effectLst/>
              <a:uLnTx/>
              <a:uFillTx/>
              <a:latin typeface="Aptos" panose="020B0004020202020204" pitchFamily="34" charset="0"/>
              <a:ea typeface="Alfabet" pitchFamily="2" charset="0"/>
              <a:cs typeface="+mn-cs"/>
            </a:endParaRPr>
          </a:p>
        </p:txBody>
      </p:sp>
      <p:sp>
        <p:nvSpPr>
          <p:cNvPr id="5" name="TextBox 4">
            <a:extLst>
              <a:ext uri="{FF2B5EF4-FFF2-40B4-BE49-F238E27FC236}">
                <a16:creationId xmlns:a16="http://schemas.microsoft.com/office/drawing/2014/main" id="{9AD3167D-B67D-2259-C2CB-D5F07DD61617}"/>
              </a:ext>
            </a:extLst>
          </p:cNvPr>
          <p:cNvSpPr txBox="1"/>
          <p:nvPr userDrawn="1"/>
        </p:nvSpPr>
        <p:spPr bwMode="gray">
          <a:xfrm>
            <a:off x="480927" y="4751064"/>
            <a:ext cx="4172353" cy="1002839"/>
          </a:xfrm>
          <a:prstGeom prst="rect">
            <a:avLst/>
          </a:prstGeom>
          <a:noFill/>
        </p:spPr>
        <p:txBody>
          <a:bodyPr wrap="square" lIns="0" tIns="0" rIns="0" bIns="0" numCol="1" spcCol="118872" rtlCol="0">
            <a:spAutoFit/>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References in this presentation to “Qualcomm” may mean Qualcomm Incorporated,</a:t>
            </a:r>
            <a:b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b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Qualcomm Technologies, Inc., and/or other subsidiaries or business units within</a:t>
            </a:r>
            <a:b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b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the Qualcomm corporate structure, as applicable. Qualcomm Incorporated includes our licensing business, QTL, and the vast majority of our patent portfolio. Qualcomm Technologies, Inc., a subsidiary of Qualcomm Incorporated, operates, along with its subsidiaries, substantially all of our engineering, research and development functions, and substantially all of our products and services businesses, including our QCT semiconductor business. </a:t>
            </a:r>
          </a:p>
          <a:p>
            <a:pPr marL="0" marR="0" lvl="0" indent="0" algn="l" defTabSz="914400" rtl="0" eaLnBrk="1" fontAlgn="auto" latinLnBrk="0" hangingPunct="1">
              <a:lnSpc>
                <a:spcPct val="100000"/>
              </a:lnSpc>
              <a:spcBef>
                <a:spcPts val="400"/>
              </a:spcBef>
              <a:spcAft>
                <a:spcPts val="0"/>
              </a:spcAft>
              <a:buClrTx/>
              <a:buSzTx/>
              <a:buFontTx/>
              <a:buNone/>
              <a:tabLst/>
              <a:defRPr/>
            </a:pPr>
            <a:r>
              <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rPr>
              <a:t>Snapdragon and Qualcomm branded products are products of Qualcomm Technologies, Inc. and/or its subsidiaries. Qualcomm patented technologies are licensed by Qualcomm Incorporated. </a:t>
            </a:r>
          </a:p>
          <a:p>
            <a:pPr marL="0" marR="0" lvl="0" indent="0" algn="l" defTabSz="914400" rtl="0" eaLnBrk="1" fontAlgn="auto" latinLnBrk="0" hangingPunct="1">
              <a:lnSpc>
                <a:spcPct val="100000"/>
              </a:lnSpc>
              <a:spcBef>
                <a:spcPts val="400"/>
              </a:spcBef>
              <a:spcAft>
                <a:spcPts val="0"/>
              </a:spcAft>
              <a:buClrTx/>
              <a:buSzTx/>
              <a:buFontTx/>
              <a:buNone/>
              <a:tabLst/>
              <a:defRPr/>
            </a:pPr>
            <a:endParaRPr kumimoji="0" lang="en-US" sz="650" u="none" strike="noStrike" kern="1200" cap="none" spc="0" normalizeH="0" baseline="0" noProof="0" dirty="0">
              <a:ln>
                <a:noFill/>
              </a:ln>
              <a:effectLst/>
              <a:uLnTx/>
              <a:uFillTx/>
              <a:latin typeface="Aptos" panose="020B0004020202020204" pitchFamily="34" charset="0"/>
              <a:ea typeface="Alfabet" pitchFamily="2" charset="0"/>
              <a:cs typeface="+mn-cs"/>
            </a:endParaRPr>
          </a:p>
        </p:txBody>
      </p:sp>
      <p:sp>
        <p:nvSpPr>
          <p:cNvPr id="6" name="TextBox 5">
            <a:extLst>
              <a:ext uri="{FF2B5EF4-FFF2-40B4-BE49-F238E27FC236}">
                <a16:creationId xmlns:a16="http://schemas.microsoft.com/office/drawing/2014/main" id="{D6733015-9BF4-02D9-2D5A-6B82CB5A8E11}"/>
              </a:ext>
            </a:extLst>
          </p:cNvPr>
          <p:cNvSpPr txBox="1"/>
          <p:nvPr userDrawn="1"/>
        </p:nvSpPr>
        <p:spPr bwMode="gray">
          <a:xfrm>
            <a:off x="481013" y="6100661"/>
            <a:ext cx="3127218" cy="150362"/>
          </a:xfrm>
          <a:prstGeom prst="rect">
            <a:avLst/>
          </a:prstGeom>
          <a:noFill/>
        </p:spPr>
        <p:txBody>
          <a:bodyPr wrap="square" lIns="0" tIns="0" rIns="0" bIns="0" rtlCol="0">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Follow us on:</a:t>
            </a:r>
          </a:p>
        </p:txBody>
      </p:sp>
      <p:sp>
        <p:nvSpPr>
          <p:cNvPr id="7" name="TextBox 6">
            <a:extLst>
              <a:ext uri="{FF2B5EF4-FFF2-40B4-BE49-F238E27FC236}">
                <a16:creationId xmlns:a16="http://schemas.microsoft.com/office/drawing/2014/main" id="{CAFD8E40-2929-3D88-B76D-DD16806A308C}"/>
              </a:ext>
            </a:extLst>
          </p:cNvPr>
          <p:cNvSpPr txBox="1"/>
          <p:nvPr userDrawn="1"/>
        </p:nvSpPr>
        <p:spPr>
          <a:xfrm>
            <a:off x="389712" y="6209771"/>
            <a:ext cx="4184203" cy="242374"/>
          </a:xfrm>
          <a:prstGeom prst="rect">
            <a:avLst/>
          </a:prstGeom>
          <a:noFill/>
        </p:spPr>
        <p:txBody>
          <a:bodyPr wrap="square">
            <a:spAutoFit/>
          </a:bodyPr>
          <a:lstStyle/>
          <a:p>
            <a:pPr marL="0" marR="0" lvl="0" indent="0" algn="l" defTabSz="914400" rtl="0" eaLnBrk="1" fontAlgn="auto" latinLnBrk="0" hangingPunct="1">
              <a:lnSpc>
                <a:spcPct val="114000"/>
              </a:lnSpc>
              <a:spcBef>
                <a:spcPts val="0"/>
              </a:spcBef>
              <a:spcAft>
                <a:spcPts val="300"/>
              </a:spcAft>
              <a:buClrTx/>
              <a:buSzTx/>
              <a:buFontTx/>
              <a:buNone/>
              <a:tabLst/>
              <a:defRPr/>
            </a:pP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For more information, visit us at </a:t>
            </a:r>
            <a:r>
              <a:rPr kumimoji="0" lang="en-US" sz="900" u="none" strike="noStrike" kern="1200" cap="none" spc="0" normalizeH="0" baseline="0" noProof="0" err="1">
                <a:ln>
                  <a:noFill/>
                </a:ln>
                <a:effectLst/>
                <a:uLnTx/>
                <a:uFillTx/>
                <a:latin typeface="Aptos" panose="020B0004020202020204" pitchFamily="34" charset="0"/>
                <a:ea typeface="Alfabet" pitchFamily="2" charset="0"/>
                <a:cs typeface="+mn-cs"/>
              </a:rPr>
              <a:t>qualcomm.com</a:t>
            </a: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 &amp; </a:t>
            </a:r>
            <a:r>
              <a:rPr kumimoji="0" lang="en-US" sz="900" u="none" strike="noStrike" kern="1200" cap="none" spc="0" normalizeH="0" baseline="0" noProof="0" err="1">
                <a:ln>
                  <a:noFill/>
                </a:ln>
                <a:effectLst/>
                <a:uLnTx/>
                <a:uFillTx/>
                <a:latin typeface="Aptos" panose="020B0004020202020204" pitchFamily="34" charset="0"/>
                <a:ea typeface="Alfabet" pitchFamily="2" charset="0"/>
                <a:cs typeface="+mn-cs"/>
              </a:rPr>
              <a:t>qualcomm.com</a:t>
            </a:r>
            <a:r>
              <a:rPr kumimoji="0" lang="en-US" sz="900" u="none" strike="noStrike" kern="1200" cap="none" spc="0" normalizeH="0" baseline="0" noProof="0">
                <a:ln>
                  <a:noFill/>
                </a:ln>
                <a:effectLst/>
                <a:uLnTx/>
                <a:uFillTx/>
                <a:latin typeface="Aptos" panose="020B0004020202020204" pitchFamily="34" charset="0"/>
                <a:ea typeface="Alfabet" pitchFamily="2" charset="0"/>
                <a:cs typeface="+mn-cs"/>
              </a:rPr>
              <a:t>/blog</a:t>
            </a:r>
          </a:p>
        </p:txBody>
      </p:sp>
      <p:grpSp>
        <p:nvGrpSpPr>
          <p:cNvPr id="8" name="Group 7">
            <a:extLst>
              <a:ext uri="{FF2B5EF4-FFF2-40B4-BE49-F238E27FC236}">
                <a16:creationId xmlns:a16="http://schemas.microsoft.com/office/drawing/2014/main" id="{DC2BA5B9-32D0-B4D3-31C5-940933363930}"/>
              </a:ext>
            </a:extLst>
          </p:cNvPr>
          <p:cNvGrpSpPr/>
          <p:nvPr userDrawn="1"/>
        </p:nvGrpSpPr>
        <p:grpSpPr>
          <a:xfrm>
            <a:off x="1205032" y="6126885"/>
            <a:ext cx="817893" cy="93682"/>
            <a:chOff x="1300130" y="6126885"/>
            <a:chExt cx="817893" cy="93682"/>
          </a:xfrm>
        </p:grpSpPr>
        <p:grpSp>
          <p:nvGrpSpPr>
            <p:cNvPr id="9" name="Group 5">
              <a:extLst>
                <a:ext uri="{FF2B5EF4-FFF2-40B4-BE49-F238E27FC236}">
                  <a16:creationId xmlns:a16="http://schemas.microsoft.com/office/drawing/2014/main" id="{3BF5268F-6D68-1917-4372-D995E148B3D8}"/>
                </a:ext>
              </a:extLst>
            </p:cNvPr>
            <p:cNvGrpSpPr>
              <a:grpSpLocks noChangeAspect="1"/>
            </p:cNvGrpSpPr>
            <p:nvPr/>
          </p:nvGrpSpPr>
          <p:grpSpPr bwMode="gray">
            <a:xfrm>
              <a:off x="1300130" y="6126885"/>
              <a:ext cx="94798" cy="93682"/>
              <a:chOff x="3331" y="1656"/>
              <a:chExt cx="1020" cy="1008"/>
            </a:xfrm>
            <a:solidFill>
              <a:schemeClr val="tx1"/>
            </a:solidFill>
          </p:grpSpPr>
          <p:sp>
            <p:nvSpPr>
              <p:cNvPr id="17" name="Freeform 6">
                <a:extLst>
                  <a:ext uri="{FF2B5EF4-FFF2-40B4-BE49-F238E27FC236}">
                    <a16:creationId xmlns:a16="http://schemas.microsoft.com/office/drawing/2014/main" id="{3B4391A0-4D50-9169-D3E1-D5541F0F6095}"/>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u="none" strike="noStrike" kern="0" cap="none" spc="0" normalizeH="0" baseline="0" noProof="0">
                  <a:ln>
                    <a:noFill/>
                  </a:ln>
                  <a:effectLst/>
                  <a:uLnTx/>
                  <a:uFillTx/>
                  <a:latin typeface="Aptos" panose="020B0004020202020204" pitchFamily="34" charset="0"/>
                  <a:ea typeface="Alfabet" pitchFamily="2" charset="0"/>
                  <a:cs typeface="+mn-cs"/>
                </a:endParaRPr>
              </a:p>
            </p:txBody>
          </p:sp>
          <p:sp>
            <p:nvSpPr>
              <p:cNvPr id="18" name="Freeform 7">
                <a:extLst>
                  <a:ext uri="{FF2B5EF4-FFF2-40B4-BE49-F238E27FC236}">
                    <a16:creationId xmlns:a16="http://schemas.microsoft.com/office/drawing/2014/main" id="{40BEAF68-D3D4-D207-309D-6001397EE346}"/>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u="none" strike="noStrike" kern="0" cap="none" spc="0" normalizeH="0" baseline="0" noProof="0">
                  <a:ln>
                    <a:noFill/>
                  </a:ln>
                  <a:effectLst/>
                  <a:uLnTx/>
                  <a:uFillTx/>
                  <a:latin typeface="Aptos" panose="020B0004020202020204" pitchFamily="34" charset="0"/>
                  <a:ea typeface="Alfabet" pitchFamily="2" charset="0"/>
                  <a:cs typeface="+mn-cs"/>
                </a:endParaRPr>
              </a:p>
            </p:txBody>
          </p:sp>
        </p:grpSp>
        <p:grpSp>
          <p:nvGrpSpPr>
            <p:cNvPr id="10" name="Group 4">
              <a:extLst>
                <a:ext uri="{FF2B5EF4-FFF2-40B4-BE49-F238E27FC236}">
                  <a16:creationId xmlns:a16="http://schemas.microsoft.com/office/drawing/2014/main" id="{274B1A01-2610-8398-DC38-5F6C0A50AF64}"/>
                </a:ext>
              </a:extLst>
            </p:cNvPr>
            <p:cNvGrpSpPr>
              <a:grpSpLocks noChangeAspect="1"/>
            </p:cNvGrpSpPr>
            <p:nvPr/>
          </p:nvGrpSpPr>
          <p:grpSpPr bwMode="auto">
            <a:xfrm>
              <a:off x="1640695" y="6127230"/>
              <a:ext cx="92914" cy="92992"/>
              <a:chOff x="2653" y="972"/>
              <a:chExt cx="2372" cy="2374"/>
            </a:xfrm>
            <a:solidFill>
              <a:schemeClr val="tx1"/>
            </a:solidFill>
          </p:grpSpPr>
          <p:sp>
            <p:nvSpPr>
              <p:cNvPr id="14" name="Freeform 5">
                <a:extLst>
                  <a:ext uri="{FF2B5EF4-FFF2-40B4-BE49-F238E27FC236}">
                    <a16:creationId xmlns:a16="http://schemas.microsoft.com/office/drawing/2014/main" id="{68802D42-C0F1-DAF9-8B74-77C13FA40FE6}"/>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Aptos" panose="020B0004020202020204" pitchFamily="34" charset="0"/>
                  <a:ea typeface="Alfabet" pitchFamily="2" charset="0"/>
                </a:endParaRPr>
              </a:p>
            </p:txBody>
          </p:sp>
          <p:sp>
            <p:nvSpPr>
              <p:cNvPr id="15" name="Freeform 6">
                <a:extLst>
                  <a:ext uri="{FF2B5EF4-FFF2-40B4-BE49-F238E27FC236}">
                    <a16:creationId xmlns:a16="http://schemas.microsoft.com/office/drawing/2014/main" id="{511AB5E8-AF45-535E-DBEE-21EA3AA4AC1B}"/>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Aptos" panose="020B0004020202020204" pitchFamily="34" charset="0"/>
                  <a:ea typeface="Alfabet" pitchFamily="2" charset="0"/>
                </a:endParaRPr>
              </a:p>
            </p:txBody>
          </p:sp>
          <p:sp>
            <p:nvSpPr>
              <p:cNvPr id="16" name="Oval 7">
                <a:extLst>
                  <a:ext uri="{FF2B5EF4-FFF2-40B4-BE49-F238E27FC236}">
                    <a16:creationId xmlns:a16="http://schemas.microsoft.com/office/drawing/2014/main" id="{5A2B3252-69E6-21D8-7B9C-8CACF53B9BA3}"/>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Aptos" panose="020B0004020202020204" pitchFamily="34" charset="0"/>
                  <a:ea typeface="Alfabet" pitchFamily="2" charset="0"/>
                </a:endParaRPr>
              </a:p>
            </p:txBody>
          </p:sp>
        </p:grpSp>
        <p:pic>
          <p:nvPicPr>
            <p:cNvPr id="11" name="Graphic 10">
              <a:extLst>
                <a:ext uri="{FF2B5EF4-FFF2-40B4-BE49-F238E27FC236}">
                  <a16:creationId xmlns:a16="http://schemas.microsoft.com/office/drawing/2014/main" id="{EDEA13E0-DF26-3A35-755F-EB1D2F7140EE}"/>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10838" y="6131300"/>
              <a:ext cx="122931" cy="84852"/>
            </a:xfrm>
            <a:prstGeom prst="rect">
              <a:avLst/>
            </a:prstGeom>
          </p:spPr>
        </p:pic>
        <p:pic>
          <p:nvPicPr>
            <p:cNvPr id="12" name="Graphic 11">
              <a:extLst>
                <a:ext uri="{FF2B5EF4-FFF2-40B4-BE49-F238E27FC236}">
                  <a16:creationId xmlns:a16="http://schemas.microsoft.com/office/drawing/2014/main" id="{B54DF270-EBC5-95DA-8346-7100B18EC911}"/>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023789" y="6126885"/>
              <a:ext cx="94234" cy="93682"/>
            </a:xfrm>
            <a:prstGeom prst="rect">
              <a:avLst/>
            </a:prstGeom>
          </p:spPr>
        </p:pic>
        <p:pic>
          <p:nvPicPr>
            <p:cNvPr id="13" name="Graphic 12">
              <a:extLst>
                <a:ext uri="{FF2B5EF4-FFF2-40B4-BE49-F238E27FC236}">
                  <a16:creationId xmlns:a16="http://schemas.microsoft.com/office/drawing/2014/main" id="{1D7C89CA-3D39-A79E-E143-FE65F0C89E27}"/>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476872" y="6131572"/>
              <a:ext cx="84309" cy="84309"/>
            </a:xfrm>
            <a:prstGeom prst="rect">
              <a:avLst/>
            </a:prstGeom>
          </p:spPr>
        </p:pic>
      </p:grpSp>
      <p:pic>
        <p:nvPicPr>
          <p:cNvPr id="24" name="Graphic 23">
            <a:extLst>
              <a:ext uri="{FF2B5EF4-FFF2-40B4-BE49-F238E27FC236}">
                <a16:creationId xmlns:a16="http://schemas.microsoft.com/office/drawing/2014/main" id="{1EBB4BF9-FEEC-4175-585A-2715E84D1EB5}"/>
              </a:ext>
            </a:extLst>
          </p:cNvPr>
          <p:cNvPicPr>
            <a:picLocks noChangeAspect="1"/>
          </p:cNvPicPr>
          <p:nvPr/>
        </p:nvPicPr>
        <p:blipFill>
          <a:blip r:embed="rId8">
            <a:extLst>
              <a:ext uri="{96DAC541-7B7A-43D3-8B79-37D633B846F1}">
                <asvg:svgBlip xmlns:asvg="http://schemas.microsoft.com/office/drawing/2016/SVG/main" r:embed="rId9"/>
              </a:ext>
            </a:extLst>
          </a:blip>
          <a:srcRect t="31605" r="39224"/>
          <a:stretch>
            <a:fillRect/>
          </a:stretch>
        </p:blipFill>
        <p:spPr>
          <a:xfrm>
            <a:off x="6684852" y="0"/>
            <a:ext cx="5507148" cy="6197600"/>
          </a:xfrm>
          <a:custGeom>
            <a:avLst/>
            <a:gdLst>
              <a:gd name="connsiteX0" fmla="*/ 0 w 5507148"/>
              <a:gd name="connsiteY0" fmla="*/ 0 h 6197600"/>
              <a:gd name="connsiteX1" fmla="*/ 147022 w 5507148"/>
              <a:gd name="connsiteY1" fmla="*/ 0 h 6197600"/>
              <a:gd name="connsiteX2" fmla="*/ 5507148 w 5507148"/>
              <a:gd name="connsiteY2" fmla="*/ 0 h 6197600"/>
              <a:gd name="connsiteX3" fmla="*/ 5507148 w 5507148"/>
              <a:gd name="connsiteY3" fmla="*/ 6197600 h 6197600"/>
              <a:gd name="connsiteX4" fmla="*/ 0 w 5507148"/>
              <a:gd name="connsiteY4" fmla="*/ 6197600 h 6197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7148" h="6197600">
                <a:moveTo>
                  <a:pt x="0" y="0"/>
                </a:moveTo>
                <a:lnTo>
                  <a:pt x="147022" y="0"/>
                </a:lnTo>
                <a:lnTo>
                  <a:pt x="5507148" y="0"/>
                </a:lnTo>
                <a:lnTo>
                  <a:pt x="5507148" y="6197600"/>
                </a:lnTo>
                <a:lnTo>
                  <a:pt x="0" y="6197600"/>
                </a:lnTo>
                <a:close/>
              </a:path>
            </a:pathLst>
          </a:custGeom>
        </p:spPr>
      </p:pic>
      <p:pic>
        <p:nvPicPr>
          <p:cNvPr id="21" name="Picture 2">
            <a:extLst>
              <a:ext uri="{FF2B5EF4-FFF2-40B4-BE49-F238E27FC236}">
                <a16:creationId xmlns:a16="http://schemas.microsoft.com/office/drawing/2014/main" id="{7FDF1ADE-EF76-ABDC-A94C-B4B22DDF49A4}"/>
              </a:ext>
            </a:extLst>
          </p:cNvPr>
          <p:cNvPicPr>
            <a:picLocks noChangeAspect="1" noChangeArrowheads="1"/>
          </p:cNvPicPr>
          <p:nvPr/>
        </p:nvPicPr>
        <p:blipFill rotWithShape="1">
          <a:blip r:embed="rId10" cstate="email">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a:ext>
            </a:extLst>
          </a:blip>
          <a:srcRect/>
          <a:stretch/>
        </p:blipFill>
        <p:spPr bwMode="auto">
          <a:xfrm>
            <a:off x="10895722" y="1322746"/>
            <a:ext cx="693024" cy="760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9881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userDrawn="1">
  <p:cSld name="Photo+Content_Dark Blue">
    <p:bg>
      <p:bgPr>
        <a:solidFill>
          <a:schemeClr val="accent2"/>
        </a:solidFill>
        <a:effectLst/>
      </p:bgPr>
    </p:bg>
    <p:spTree>
      <p:nvGrpSpPr>
        <p:cNvPr id="1" name=""/>
        <p:cNvGrpSpPr/>
        <p:nvPr/>
      </p:nvGrpSpPr>
      <p:grpSpPr>
        <a:xfrm>
          <a:off x="0" y="0"/>
          <a:ext cx="0" cy="0"/>
          <a:chOff x="0" y="0"/>
          <a:chExt cx="0" cy="0"/>
        </a:xfrm>
      </p:grpSpPr>
      <p:sp>
        <p:nvSpPr>
          <p:cNvPr id="34" name="Text Placeholder 9">
            <a:extLst>
              <a:ext uri="{FF2B5EF4-FFF2-40B4-BE49-F238E27FC236}">
                <a16:creationId xmlns:a16="http://schemas.microsoft.com/office/drawing/2014/main" id="{C4E6416A-9559-FB3E-0BBF-7EA0AD461D64}"/>
              </a:ext>
            </a:extLst>
          </p:cNvPr>
          <p:cNvSpPr>
            <a:spLocks noGrp="1"/>
          </p:cNvSpPr>
          <p:nvPr>
            <p:ph type="body" sz="quarter" idx="14" hasCustomPrompt="1"/>
          </p:nvPr>
        </p:nvSpPr>
        <p:spPr>
          <a:xfrm>
            <a:off x="515937" y="1196975"/>
            <a:ext cx="5327651" cy="1198115"/>
          </a:xfrm>
        </p:spPr>
        <p:txBody>
          <a:bodyPr wrap="square" anchor="b">
            <a:noAutofit/>
          </a:bodyPr>
          <a:lstStyle>
            <a:lvl1pPr marL="0" indent="0">
              <a:buNone/>
              <a:defRPr sz="1300" cap="all" spc="150" baseline="0">
                <a:solidFill>
                  <a:schemeClr val="tx1"/>
                </a:solidFill>
              </a:defRPr>
            </a:lvl1pPr>
          </a:lstStyle>
          <a:p>
            <a:pPr lvl="0"/>
            <a:r>
              <a:rPr lang="en-US"/>
              <a:t>EYEBROW HEADER</a:t>
            </a:r>
          </a:p>
        </p:txBody>
      </p:sp>
      <p:sp>
        <p:nvSpPr>
          <p:cNvPr id="35" name="Title 13">
            <a:extLst>
              <a:ext uri="{FF2B5EF4-FFF2-40B4-BE49-F238E27FC236}">
                <a16:creationId xmlns:a16="http://schemas.microsoft.com/office/drawing/2014/main" id="{6E52DE1D-E1C5-FA43-157D-B6DB44997581}"/>
              </a:ext>
            </a:extLst>
          </p:cNvPr>
          <p:cNvSpPr>
            <a:spLocks noGrp="1"/>
          </p:cNvSpPr>
          <p:nvPr>
            <p:ph type="title" hasCustomPrompt="1"/>
          </p:nvPr>
        </p:nvSpPr>
        <p:spPr>
          <a:xfrm>
            <a:off x="515937" y="2711631"/>
            <a:ext cx="5327651" cy="730069"/>
          </a:xfrm>
        </p:spPr>
        <p:txBody>
          <a:bodyPr anchor="t"/>
          <a:lstStyle>
            <a:lvl1pPr algn="l" defTabSz="914400" rtl="0" eaLnBrk="1" latinLnBrk="0" hangingPunct="1">
              <a:lnSpc>
                <a:spcPct val="85000"/>
              </a:lnSpc>
              <a:spcBef>
                <a:spcPct val="0"/>
              </a:spcBef>
              <a:buNone/>
              <a:defRPr lang="en-US" sz="2800" kern="2000" spc="-50" baseline="0" dirty="0">
                <a:solidFill>
                  <a:schemeClr val="tx2"/>
                </a:solidFill>
                <a:latin typeface="+mj-lt"/>
                <a:ea typeface="+mj-ea"/>
                <a:cs typeface="+mj-cs"/>
              </a:defRPr>
            </a:lvl1pPr>
          </a:lstStyle>
          <a:p>
            <a:r>
              <a:rPr lang="en-US"/>
              <a:t>2:1 Content &amp; Photo layout </a:t>
            </a:r>
            <a:br>
              <a:rPr lang="en-US"/>
            </a:br>
            <a:r>
              <a:rPr lang="en-US"/>
              <a:t>Title 2 lines maximum</a:t>
            </a:r>
          </a:p>
        </p:txBody>
      </p:sp>
      <p:sp>
        <p:nvSpPr>
          <p:cNvPr id="36" name="Text Placeholder 16">
            <a:extLst>
              <a:ext uri="{FF2B5EF4-FFF2-40B4-BE49-F238E27FC236}">
                <a16:creationId xmlns:a16="http://schemas.microsoft.com/office/drawing/2014/main" id="{82B25E35-090C-D90C-2006-8407BEF7756C}"/>
              </a:ext>
            </a:extLst>
          </p:cNvPr>
          <p:cNvSpPr>
            <a:spLocks noGrp="1"/>
          </p:cNvSpPr>
          <p:nvPr>
            <p:ph type="body" sz="quarter" idx="15" hasCustomPrompt="1"/>
          </p:nvPr>
        </p:nvSpPr>
        <p:spPr>
          <a:xfrm>
            <a:off x="515938" y="3581401"/>
            <a:ext cx="5327650" cy="2584450"/>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5" name="Picture Placeholder 4">
            <a:extLst>
              <a:ext uri="{FF2B5EF4-FFF2-40B4-BE49-F238E27FC236}">
                <a16:creationId xmlns:a16="http://schemas.microsoft.com/office/drawing/2014/main" id="{9ECAE361-7F8C-900A-EC59-0A43B1F58E51}"/>
              </a:ext>
            </a:extLst>
          </p:cNvPr>
          <p:cNvSpPr>
            <a:spLocks noGrp="1" noChangeAspect="1"/>
          </p:cNvSpPr>
          <p:nvPr>
            <p:ph type="pic" sz="quarter" idx="12" hasCustomPrompt="1"/>
          </p:nvPr>
        </p:nvSpPr>
        <p:spPr>
          <a:xfrm>
            <a:off x="7150937" y="0"/>
            <a:ext cx="5041063" cy="6858000"/>
          </a:xfrm>
          <a:custGeom>
            <a:avLst/>
            <a:gdLst>
              <a:gd name="connsiteX0" fmla="*/ 1341684 w 5041063"/>
              <a:gd name="connsiteY0" fmla="*/ 0 h 6858000"/>
              <a:gd name="connsiteX1" fmla="*/ 5041063 w 5041063"/>
              <a:gd name="connsiteY1" fmla="*/ 0 h 6858000"/>
              <a:gd name="connsiteX2" fmla="*/ 5041063 w 5041063"/>
              <a:gd name="connsiteY2" fmla="*/ 6858000 h 6858000"/>
              <a:gd name="connsiteX3" fmla="*/ 1681589 w 5041063"/>
              <a:gd name="connsiteY3" fmla="*/ 6858000 h 6858000"/>
              <a:gd name="connsiteX4" fmla="*/ 1527585 w 5041063"/>
              <a:gd name="connsiteY4" fmla="*/ 6724571 h 6858000"/>
              <a:gd name="connsiteX5" fmla="*/ 0 w 5041063"/>
              <a:gd name="connsiteY5" fmla="*/ 3272503 h 6858000"/>
              <a:gd name="connsiteX6" fmla="*/ 1211269 w 5041063"/>
              <a:gd name="connsiteY6" fmla="*/ 1368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1063" h="6858000">
                <a:moveTo>
                  <a:pt x="1341684" y="0"/>
                </a:moveTo>
                <a:lnTo>
                  <a:pt x="5041063" y="0"/>
                </a:lnTo>
                <a:lnTo>
                  <a:pt x="5041063" y="6858000"/>
                </a:lnTo>
                <a:lnTo>
                  <a:pt x="1681589" y="6858000"/>
                </a:lnTo>
                <a:lnTo>
                  <a:pt x="1527585" y="6724571"/>
                </a:lnTo>
                <a:cubicBezTo>
                  <a:pt x="589158" y="5871472"/>
                  <a:pt x="0" y="4640804"/>
                  <a:pt x="0" y="3272503"/>
                </a:cubicBezTo>
                <a:cubicBezTo>
                  <a:pt x="0" y="2065179"/>
                  <a:pt x="458687" y="965008"/>
                  <a:pt x="1211269" y="136816"/>
                </a:cubicBezTo>
                <a:close/>
              </a:path>
            </a:pathLst>
          </a:custGeom>
          <a:noFill/>
        </p:spPr>
        <p:txBody>
          <a:bodyPr wrap="square" lIns="540000" rIns="0" anchor="ctr">
            <a:noAutofit/>
          </a:bodyPr>
          <a:lstStyle>
            <a:lvl1pPr marL="0" indent="0">
              <a:buNone/>
              <a:defRPr sz="2800">
                <a:latin typeface="+mj-lt"/>
              </a:defRPr>
            </a:lvl1pPr>
          </a:lstStyle>
          <a:p>
            <a:r>
              <a:rPr lang="en-US"/>
              <a:t>Click the icon to insert photo</a:t>
            </a:r>
          </a:p>
        </p:txBody>
      </p:sp>
      <p:sp>
        <p:nvSpPr>
          <p:cNvPr id="2" name="Footer Placeholder 129">
            <a:extLst>
              <a:ext uri="{FF2B5EF4-FFF2-40B4-BE49-F238E27FC236}">
                <a16:creationId xmlns:a16="http://schemas.microsoft.com/office/drawing/2014/main" id="{D2F5DDB6-011D-2449-8264-522EA426D184}"/>
              </a:ext>
            </a:extLst>
          </p:cNvPr>
          <p:cNvSpPr>
            <a:spLocks noGrp="1"/>
          </p:cNvSpPr>
          <p:nvPr>
            <p:ph type="ftr" sz="quarter" idx="22"/>
          </p:nvPr>
        </p:nvSpPr>
        <p:spPr>
          <a:xfrm>
            <a:off x="515938" y="6396926"/>
            <a:ext cx="6480175" cy="118174"/>
          </a:xfrm>
        </p:spPr>
        <p:txBody>
          <a:bodyPr/>
          <a:lstStyle>
            <a:lvl1pPr>
              <a:defRPr>
                <a:solidFill>
                  <a:schemeClr val="accent6">
                    <a:lumMod val="90000"/>
                  </a:schemeClr>
                </a:solidFill>
              </a:defRPr>
            </a:lvl1pPr>
          </a:lstStyle>
          <a:p>
            <a:endParaRPr lang="en-CA"/>
          </a:p>
        </p:txBody>
      </p:sp>
      <p:grpSp>
        <p:nvGrpSpPr>
          <p:cNvPr id="4" name="Group 3">
            <a:extLst>
              <a:ext uri="{FF2B5EF4-FFF2-40B4-BE49-F238E27FC236}">
                <a16:creationId xmlns:a16="http://schemas.microsoft.com/office/drawing/2014/main" id="{41D7158E-1B12-0775-885E-DE5CC963C3B9}"/>
              </a:ext>
            </a:extLst>
          </p:cNvPr>
          <p:cNvGrpSpPr/>
          <p:nvPr userDrawn="1"/>
        </p:nvGrpSpPr>
        <p:grpSpPr>
          <a:xfrm>
            <a:off x="12290489" y="-1"/>
            <a:ext cx="2910882" cy="6858001"/>
            <a:chOff x="12290489" y="-1"/>
            <a:chExt cx="2910882" cy="6858001"/>
          </a:xfrm>
        </p:grpSpPr>
        <p:sp>
          <p:nvSpPr>
            <p:cNvPr id="6" name="Rectangle 5">
              <a:extLst>
                <a:ext uri="{FF2B5EF4-FFF2-40B4-BE49-F238E27FC236}">
                  <a16:creationId xmlns:a16="http://schemas.microsoft.com/office/drawing/2014/main" id="{776E4E50-274F-6D1B-0A0C-1F6E4528D3F9}"/>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7" name="TextBox 6">
              <a:extLst>
                <a:ext uri="{FF2B5EF4-FFF2-40B4-BE49-F238E27FC236}">
                  <a16:creationId xmlns:a16="http://schemas.microsoft.com/office/drawing/2014/main" id="{C87C11E0-DF8E-1ABE-FEE7-6499AEBE1055}"/>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IMAGE</a:t>
              </a:r>
            </a:p>
          </p:txBody>
        </p:sp>
        <p:cxnSp>
          <p:nvCxnSpPr>
            <p:cNvPr id="8" name="Straight Connector 7">
              <a:extLst>
                <a:ext uri="{FF2B5EF4-FFF2-40B4-BE49-F238E27FC236}">
                  <a16:creationId xmlns:a16="http://schemas.microsoft.com/office/drawing/2014/main" id="{C60CF7EC-9522-C6C7-3BC9-4B0B55509BE4}"/>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26D4E14-6C3D-FD0D-7425-CCF2AB04D21A}"/>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image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11" name="TextBox 10">
              <a:extLst>
                <a:ext uri="{FF2B5EF4-FFF2-40B4-BE49-F238E27FC236}">
                  <a16:creationId xmlns:a16="http://schemas.microsoft.com/office/drawing/2014/main" id="{D1918A8B-BB61-A30A-0DB6-687E6717B4BC}"/>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12" name="TextBox 11">
              <a:extLst>
                <a:ext uri="{FF2B5EF4-FFF2-40B4-BE49-F238E27FC236}">
                  <a16:creationId xmlns:a16="http://schemas.microsoft.com/office/drawing/2014/main" id="{6B914621-3FC5-7825-04CC-6ED19E2421AB}"/>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13" name="TextBox 12">
              <a:extLst>
                <a:ext uri="{FF2B5EF4-FFF2-40B4-BE49-F238E27FC236}">
                  <a16:creationId xmlns:a16="http://schemas.microsoft.com/office/drawing/2014/main" id="{6D61D55A-6546-C518-94C3-9E6CEB6B9559}"/>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images from the </a:t>
              </a:r>
              <a:r>
                <a:rPr lang="en-US">
                  <a:solidFill>
                    <a:schemeClr val="accent1"/>
                  </a:solidFill>
                  <a:latin typeface="Aptos" panose="020B0004020202020204" pitchFamily="34" charset="0"/>
                  <a:cs typeface="Aparajita" panose="02020603050405020304" pitchFamily="18" charset="0"/>
                </a:rPr>
                <a:t>Qualcomm Brand Portal</a:t>
              </a:r>
            </a:p>
            <a:p>
              <a:pPr lvl="0">
                <a:spcBef>
                  <a:spcPts val="700"/>
                </a:spcBef>
              </a:pPr>
              <a:r>
                <a:rPr lang="en-US">
                  <a:latin typeface="Aptos" panose="020B0004020202020204" pitchFamily="34" charset="0"/>
                  <a:cs typeface="Aparajita" panose="02020603050405020304" pitchFamily="18" charset="0"/>
                </a:rPr>
                <a:t>Add the image to the placeholder.</a:t>
              </a:r>
            </a:p>
          </p:txBody>
        </p:sp>
        <p:sp>
          <p:nvSpPr>
            <p:cNvPr id="15" name="TextBox 14">
              <a:extLst>
                <a:ext uri="{FF2B5EF4-FFF2-40B4-BE49-F238E27FC236}">
                  <a16:creationId xmlns:a16="http://schemas.microsoft.com/office/drawing/2014/main" id="{49CFE6D3-62CB-F8A6-4F3C-E6191D794F16}"/>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image placeholder.</a:t>
              </a:r>
            </a:p>
            <a:p>
              <a:pPr lvl="1">
                <a:buNone/>
              </a:pPr>
              <a:r>
                <a:rPr lang="en-US" sz="1050">
                  <a:latin typeface="Aptos" panose="020B0004020202020204" pitchFamily="34" charset="0"/>
                  <a:cs typeface="Aparajita" panose="02020603050405020304" pitchFamily="18" charset="0"/>
                </a:rPr>
                <a:t>Right-click or use keyboard shortcuts to paste the image.</a:t>
              </a:r>
            </a:p>
          </p:txBody>
        </p:sp>
        <p:sp>
          <p:nvSpPr>
            <p:cNvPr id="16" name="TextBox 15">
              <a:extLst>
                <a:ext uri="{FF2B5EF4-FFF2-40B4-BE49-F238E27FC236}">
                  <a16:creationId xmlns:a16="http://schemas.microsoft.com/office/drawing/2014/main" id="{C2F23C51-B59E-FF78-4C32-D595FFB654D3}"/>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image.</a:t>
              </a:r>
            </a:p>
          </p:txBody>
        </p:sp>
        <p:grpSp>
          <p:nvGrpSpPr>
            <p:cNvPr id="17" name="Group 16">
              <a:extLst>
                <a:ext uri="{FF2B5EF4-FFF2-40B4-BE49-F238E27FC236}">
                  <a16:creationId xmlns:a16="http://schemas.microsoft.com/office/drawing/2014/main" id="{389462F3-65FE-2A37-D03E-7A614C0D81F2}"/>
                </a:ext>
              </a:extLst>
            </p:cNvPr>
            <p:cNvGrpSpPr/>
            <p:nvPr userDrawn="1"/>
          </p:nvGrpSpPr>
          <p:grpSpPr>
            <a:xfrm>
              <a:off x="12429548" y="3236396"/>
              <a:ext cx="2735151" cy="1280928"/>
              <a:chOff x="9286315" y="6976989"/>
              <a:chExt cx="2735151" cy="1280928"/>
            </a:xfrm>
          </p:grpSpPr>
          <p:sp>
            <p:nvSpPr>
              <p:cNvPr id="28" name="Rectangle 27">
                <a:extLst>
                  <a:ext uri="{FF2B5EF4-FFF2-40B4-BE49-F238E27FC236}">
                    <a16:creationId xmlns:a16="http://schemas.microsoft.com/office/drawing/2014/main" id="{7B73E073-D488-E46C-DB4F-0F196FCD191A}"/>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9" name="TextBox 28">
                <a:extLst>
                  <a:ext uri="{FF2B5EF4-FFF2-40B4-BE49-F238E27FC236}">
                    <a16:creationId xmlns:a16="http://schemas.microsoft.com/office/drawing/2014/main" id="{081DD7D5-5A35-4D88-DF96-F36AB8E6F37E}"/>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Images</a:t>
                </a:r>
              </a:p>
            </p:txBody>
          </p:sp>
          <p:pic>
            <p:nvPicPr>
              <p:cNvPr id="30" name="Graphic 29">
                <a:extLst>
                  <a:ext uri="{FF2B5EF4-FFF2-40B4-BE49-F238E27FC236}">
                    <a16:creationId xmlns:a16="http://schemas.microsoft.com/office/drawing/2014/main" id="{01C29CC4-C932-0686-A8CC-FDBC0829CA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1" name="TextBox 30">
                <a:extLst>
                  <a:ext uri="{FF2B5EF4-FFF2-40B4-BE49-F238E27FC236}">
                    <a16:creationId xmlns:a16="http://schemas.microsoft.com/office/drawing/2014/main" id="{32FF60A4-F11D-CAC8-44FE-75DFF212D5DD}"/>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32" name="Picture 31">
                <a:extLst>
                  <a:ext uri="{FF2B5EF4-FFF2-40B4-BE49-F238E27FC236}">
                    <a16:creationId xmlns:a16="http://schemas.microsoft.com/office/drawing/2014/main" id="{B0D1B931-10D7-2698-B21E-FA87E71256D3}"/>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33" name="TextBox 32">
                <a:extLst>
                  <a:ext uri="{FF2B5EF4-FFF2-40B4-BE49-F238E27FC236}">
                    <a16:creationId xmlns:a16="http://schemas.microsoft.com/office/drawing/2014/main" id="{9A3A83B2-BA67-43AF-852A-8B41B4692200}"/>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18" name="Group 17">
              <a:extLst>
                <a:ext uri="{FF2B5EF4-FFF2-40B4-BE49-F238E27FC236}">
                  <a16:creationId xmlns:a16="http://schemas.microsoft.com/office/drawing/2014/main" id="{CE0CB17A-7B36-4A71-D388-6A9803926DC1}"/>
                </a:ext>
              </a:extLst>
            </p:cNvPr>
            <p:cNvGrpSpPr/>
            <p:nvPr userDrawn="1"/>
          </p:nvGrpSpPr>
          <p:grpSpPr>
            <a:xfrm>
              <a:off x="12429548" y="4543123"/>
              <a:ext cx="2735151" cy="2200108"/>
              <a:chOff x="9538241" y="5155416"/>
              <a:chExt cx="2735151" cy="2200108"/>
            </a:xfrm>
          </p:grpSpPr>
          <p:sp>
            <p:nvSpPr>
              <p:cNvPr id="19" name="Rectangle 18">
                <a:extLst>
                  <a:ext uri="{FF2B5EF4-FFF2-40B4-BE49-F238E27FC236}">
                    <a16:creationId xmlns:a16="http://schemas.microsoft.com/office/drawing/2014/main" id="{C14D8EDE-723F-2DD3-F236-B14212CF8226}"/>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0" name="TextBox 19">
                <a:extLst>
                  <a:ext uri="{FF2B5EF4-FFF2-40B4-BE49-F238E27FC236}">
                    <a16:creationId xmlns:a16="http://schemas.microsoft.com/office/drawing/2014/main" id="{BCE9ADE7-3E5D-9A8F-6B8D-71E0856426F0}"/>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Images</a:t>
                </a:r>
              </a:p>
            </p:txBody>
          </p:sp>
          <p:pic>
            <p:nvPicPr>
              <p:cNvPr id="21" name="Graphic 20">
                <a:extLst>
                  <a:ext uri="{FF2B5EF4-FFF2-40B4-BE49-F238E27FC236}">
                    <a16:creationId xmlns:a16="http://schemas.microsoft.com/office/drawing/2014/main" id="{1ECA69AD-56C2-A51C-D275-88C84BCE044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2" name="TextBox 21">
                <a:extLst>
                  <a:ext uri="{FF2B5EF4-FFF2-40B4-BE49-F238E27FC236}">
                    <a16:creationId xmlns:a16="http://schemas.microsoft.com/office/drawing/2014/main" id="{8B70DDAC-6E90-5E7B-00A4-9F3F09643250}"/>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image and select “Change Picture”</a:t>
                </a:r>
              </a:p>
            </p:txBody>
          </p:sp>
          <p:sp>
            <p:nvSpPr>
              <p:cNvPr id="23" name="TextBox 22">
                <a:extLst>
                  <a:ext uri="{FF2B5EF4-FFF2-40B4-BE49-F238E27FC236}">
                    <a16:creationId xmlns:a16="http://schemas.microsoft.com/office/drawing/2014/main" id="{5A9524A8-A4FF-62F0-70A7-B17C5CD0BA89}"/>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4" name="TextBox 23">
                <a:extLst>
                  <a:ext uri="{FF2B5EF4-FFF2-40B4-BE49-F238E27FC236}">
                    <a16:creationId xmlns:a16="http://schemas.microsoft.com/office/drawing/2014/main" id="{1902ABD8-6709-A522-05AF-0C16F0C66447}"/>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25" name="TextBox 24">
                <a:extLst>
                  <a:ext uri="{FF2B5EF4-FFF2-40B4-BE49-F238E27FC236}">
                    <a16:creationId xmlns:a16="http://schemas.microsoft.com/office/drawing/2014/main" id="{3B4A36E7-29EA-DAC6-E456-5012F410E3E4}"/>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image as normal.</a:t>
                </a:r>
              </a:p>
            </p:txBody>
          </p:sp>
          <p:cxnSp>
            <p:nvCxnSpPr>
              <p:cNvPr id="26" name="Straight Connector 25">
                <a:extLst>
                  <a:ext uri="{FF2B5EF4-FFF2-40B4-BE49-F238E27FC236}">
                    <a16:creationId xmlns:a16="http://schemas.microsoft.com/office/drawing/2014/main" id="{92A06D9F-C256-0E65-6C93-87262752FF9E}"/>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DE2EFB4-2948-29CC-1F00-C75D05EAE486}"/>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Tree>
    <p:extLst>
      <p:ext uri="{BB962C8B-B14F-4D97-AF65-F5344CB8AC3E}">
        <p14:creationId xmlns:p14="http://schemas.microsoft.com/office/powerpoint/2010/main" val="621822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2319">
          <p15:clr>
            <a:srgbClr val="FBAE40"/>
          </p15:clr>
        </p15:guide>
        <p15:guide id="6" orient="horz" pos="1502">
          <p15:clr>
            <a:srgbClr val="FBAE40"/>
          </p15:clr>
        </p15:guide>
        <p15:guide id="7" orient="horz" pos="2432">
          <p15:clr>
            <a:srgbClr val="FBAE40"/>
          </p15:clr>
        </p15:guide>
        <p15:guide id="10" pos="3681">
          <p15:clr>
            <a:srgbClr val="FBAE40"/>
          </p15:clr>
        </p15:guide>
      </p15:sldGuideLst>
    </p:ext>
  </p:extLst>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userDrawn="1">
  <p:cSld name="Title+4Contents_Dark Blue">
    <p:bg>
      <p:bgPr>
        <a:solidFill>
          <a:schemeClr val="accent2"/>
        </a:solidFill>
        <a:effectLst/>
      </p:bgPr>
    </p:bg>
    <p:spTree>
      <p:nvGrpSpPr>
        <p:cNvPr id="1" name=""/>
        <p:cNvGrpSpPr/>
        <p:nvPr/>
      </p:nvGrpSpPr>
      <p:grpSpPr>
        <a:xfrm>
          <a:off x="0" y="0"/>
          <a:ext cx="0" cy="0"/>
          <a:chOff x="0" y="0"/>
          <a:chExt cx="0" cy="0"/>
        </a:xfrm>
      </p:grpSpPr>
      <p:sp>
        <p:nvSpPr>
          <p:cNvPr id="121" name="Title 120">
            <a:extLst>
              <a:ext uri="{FF2B5EF4-FFF2-40B4-BE49-F238E27FC236}">
                <a16:creationId xmlns:a16="http://schemas.microsoft.com/office/drawing/2014/main" id="{69A0FF75-14D8-E32A-7063-C9748A3C9F91}"/>
              </a:ext>
            </a:extLst>
          </p:cNvPr>
          <p:cNvSpPr>
            <a:spLocks noGrp="1"/>
          </p:cNvSpPr>
          <p:nvPr>
            <p:ph type="title" hasCustomPrompt="1"/>
          </p:nvPr>
        </p:nvSpPr>
        <p:spPr>
          <a:xfrm>
            <a:off x="515938" y="2795081"/>
            <a:ext cx="3556709" cy="1294408"/>
          </a:xfrm>
        </p:spPr>
        <p:txBody>
          <a:bodyPr anchor="ctr"/>
          <a:lstStyle>
            <a:lvl1pPr algn="l" defTabSz="914400" rtl="0" eaLnBrk="1" latinLnBrk="0" hangingPunct="1">
              <a:lnSpc>
                <a:spcPct val="85000"/>
              </a:lnSpc>
              <a:spcBef>
                <a:spcPct val="0"/>
              </a:spcBef>
              <a:buNone/>
              <a:defRPr lang="en-US" sz="2800" kern="2000" spc="-50" baseline="0" dirty="0">
                <a:solidFill>
                  <a:schemeClr val="tx2"/>
                </a:solidFill>
                <a:latin typeface="+mj-lt"/>
                <a:ea typeface="+mj-ea"/>
                <a:cs typeface="+mj-cs"/>
              </a:defRPr>
            </a:lvl1pPr>
          </a:lstStyle>
          <a:p>
            <a:r>
              <a:rPr lang="en-US"/>
              <a:t>Title+4 Contents layout </a:t>
            </a:r>
            <a:br>
              <a:rPr lang="en-US"/>
            </a:br>
            <a:r>
              <a:rPr lang="en-US"/>
              <a:t>Title up to </a:t>
            </a:r>
            <a:br>
              <a:rPr lang="en-US"/>
            </a:br>
            <a:r>
              <a:rPr lang="en-US"/>
              <a:t>3 lines maximum</a:t>
            </a:r>
          </a:p>
        </p:txBody>
      </p:sp>
      <p:sp>
        <p:nvSpPr>
          <p:cNvPr id="3" name="Picture Placeholder 2">
            <a:extLst>
              <a:ext uri="{FF2B5EF4-FFF2-40B4-BE49-F238E27FC236}">
                <a16:creationId xmlns:a16="http://schemas.microsoft.com/office/drawing/2014/main" id="{F0B8F96D-FD44-F171-A9D8-DBDAC78FC8E4}"/>
              </a:ext>
            </a:extLst>
          </p:cNvPr>
          <p:cNvSpPr>
            <a:spLocks noGrp="1"/>
          </p:cNvSpPr>
          <p:nvPr>
            <p:ph type="pic" sz="quarter" idx="23" hasCustomPrompt="1"/>
          </p:nvPr>
        </p:nvSpPr>
        <p:spPr>
          <a:xfrm>
            <a:off x="4629921" y="691208"/>
            <a:ext cx="759113" cy="759113"/>
          </a:xfrm>
        </p:spPr>
        <p:txBody>
          <a:bodyPr lIns="144000"/>
          <a:lstStyle>
            <a:lvl1pPr marL="0" indent="0">
              <a:buNone/>
              <a:defRPr sz="1400"/>
            </a:lvl1pPr>
          </a:lstStyle>
          <a:p>
            <a:r>
              <a:rPr lang="en-US"/>
              <a:t>Icon</a:t>
            </a:r>
          </a:p>
        </p:txBody>
      </p:sp>
      <p:sp>
        <p:nvSpPr>
          <p:cNvPr id="7" name="Text Placeholder 22">
            <a:extLst>
              <a:ext uri="{FF2B5EF4-FFF2-40B4-BE49-F238E27FC236}">
                <a16:creationId xmlns:a16="http://schemas.microsoft.com/office/drawing/2014/main" id="{540F481F-27E2-9596-6618-0167AE789EB7}"/>
              </a:ext>
            </a:extLst>
          </p:cNvPr>
          <p:cNvSpPr>
            <a:spLocks noGrp="1"/>
          </p:cNvSpPr>
          <p:nvPr>
            <p:ph type="body" sz="quarter" idx="13" hasCustomPrompt="1"/>
          </p:nvPr>
        </p:nvSpPr>
        <p:spPr>
          <a:xfrm>
            <a:off x="5704822" y="699924"/>
            <a:ext cx="5360054" cy="263149"/>
          </a:xfrm>
        </p:spPr>
        <p:txBody>
          <a:bodyPr wrap="square" anchor="b">
            <a:noAutofit/>
          </a:bodyPr>
          <a:lstStyle>
            <a:lvl1pPr marL="0" indent="0">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11" name="Text Placeholder 16">
            <a:extLst>
              <a:ext uri="{FF2B5EF4-FFF2-40B4-BE49-F238E27FC236}">
                <a16:creationId xmlns:a16="http://schemas.microsoft.com/office/drawing/2014/main" id="{5AD3B09A-9879-9D06-43BD-4EA317213C47}"/>
              </a:ext>
            </a:extLst>
          </p:cNvPr>
          <p:cNvSpPr>
            <a:spLocks noGrp="1"/>
          </p:cNvSpPr>
          <p:nvPr>
            <p:ph type="body" sz="quarter" idx="15" hasCustomPrompt="1"/>
          </p:nvPr>
        </p:nvSpPr>
        <p:spPr>
          <a:xfrm>
            <a:off x="5704821" y="1019175"/>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4" name="Picture Placeholder 2">
            <a:extLst>
              <a:ext uri="{FF2B5EF4-FFF2-40B4-BE49-F238E27FC236}">
                <a16:creationId xmlns:a16="http://schemas.microsoft.com/office/drawing/2014/main" id="{A9FF6113-EF3A-1576-D73C-A52A121FAB1C}"/>
              </a:ext>
            </a:extLst>
          </p:cNvPr>
          <p:cNvSpPr>
            <a:spLocks noGrp="1"/>
          </p:cNvSpPr>
          <p:nvPr>
            <p:ph type="pic" sz="quarter" idx="24" hasCustomPrompt="1"/>
          </p:nvPr>
        </p:nvSpPr>
        <p:spPr>
          <a:xfrm>
            <a:off x="4629921" y="2138783"/>
            <a:ext cx="759113" cy="759113"/>
          </a:xfrm>
        </p:spPr>
        <p:txBody>
          <a:bodyPr lIns="144000"/>
          <a:lstStyle>
            <a:lvl1pPr marL="0" indent="0">
              <a:buNone/>
              <a:defRPr sz="1400"/>
            </a:lvl1pPr>
          </a:lstStyle>
          <a:p>
            <a:r>
              <a:rPr lang="en-US"/>
              <a:t>Icon</a:t>
            </a:r>
          </a:p>
        </p:txBody>
      </p:sp>
      <p:sp>
        <p:nvSpPr>
          <p:cNvPr id="8" name="Text Placeholder 22">
            <a:extLst>
              <a:ext uri="{FF2B5EF4-FFF2-40B4-BE49-F238E27FC236}">
                <a16:creationId xmlns:a16="http://schemas.microsoft.com/office/drawing/2014/main" id="{0D18EACE-127B-6B06-AD25-4A2241813BAF}"/>
              </a:ext>
            </a:extLst>
          </p:cNvPr>
          <p:cNvSpPr>
            <a:spLocks noGrp="1"/>
          </p:cNvSpPr>
          <p:nvPr>
            <p:ph type="body" sz="quarter" idx="16" hasCustomPrompt="1"/>
          </p:nvPr>
        </p:nvSpPr>
        <p:spPr>
          <a:xfrm>
            <a:off x="5704822" y="2143614"/>
            <a:ext cx="5360054" cy="263149"/>
          </a:xfrm>
        </p:spPr>
        <p:txBody>
          <a:bodyPr wrap="square" anchor="b">
            <a:noAutofit/>
          </a:bodyPr>
          <a:lstStyle>
            <a:lvl1pPr marL="0" indent="0">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12" name="Text Placeholder 16">
            <a:extLst>
              <a:ext uri="{FF2B5EF4-FFF2-40B4-BE49-F238E27FC236}">
                <a16:creationId xmlns:a16="http://schemas.microsoft.com/office/drawing/2014/main" id="{FE68A898-D303-8D55-DAE9-354A3ADEF94C}"/>
              </a:ext>
            </a:extLst>
          </p:cNvPr>
          <p:cNvSpPr>
            <a:spLocks noGrp="1"/>
          </p:cNvSpPr>
          <p:nvPr>
            <p:ph type="body" sz="quarter" idx="17" hasCustomPrompt="1"/>
          </p:nvPr>
        </p:nvSpPr>
        <p:spPr>
          <a:xfrm>
            <a:off x="5704821" y="2462865"/>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5" name="Picture Placeholder 2">
            <a:extLst>
              <a:ext uri="{FF2B5EF4-FFF2-40B4-BE49-F238E27FC236}">
                <a16:creationId xmlns:a16="http://schemas.microsoft.com/office/drawing/2014/main" id="{B81CC10C-2479-2172-4790-C33A7D0FDF87}"/>
              </a:ext>
            </a:extLst>
          </p:cNvPr>
          <p:cNvSpPr>
            <a:spLocks noGrp="1"/>
          </p:cNvSpPr>
          <p:nvPr>
            <p:ph type="pic" sz="quarter" idx="25" hasCustomPrompt="1"/>
          </p:nvPr>
        </p:nvSpPr>
        <p:spPr>
          <a:xfrm>
            <a:off x="4629921" y="3586358"/>
            <a:ext cx="759113" cy="759113"/>
          </a:xfrm>
        </p:spPr>
        <p:txBody>
          <a:bodyPr lIns="144000"/>
          <a:lstStyle>
            <a:lvl1pPr marL="0" indent="0">
              <a:buNone/>
              <a:defRPr sz="1400"/>
            </a:lvl1pPr>
          </a:lstStyle>
          <a:p>
            <a:r>
              <a:rPr lang="en-US"/>
              <a:t>Icon</a:t>
            </a:r>
          </a:p>
        </p:txBody>
      </p:sp>
      <p:sp>
        <p:nvSpPr>
          <p:cNvPr id="9" name="Text Placeholder 22">
            <a:extLst>
              <a:ext uri="{FF2B5EF4-FFF2-40B4-BE49-F238E27FC236}">
                <a16:creationId xmlns:a16="http://schemas.microsoft.com/office/drawing/2014/main" id="{9D4E19AD-AAFC-4CA9-0DD1-B7CB4DF0A72F}"/>
              </a:ext>
            </a:extLst>
          </p:cNvPr>
          <p:cNvSpPr>
            <a:spLocks noGrp="1"/>
          </p:cNvSpPr>
          <p:nvPr>
            <p:ph type="body" sz="quarter" idx="18" hasCustomPrompt="1"/>
          </p:nvPr>
        </p:nvSpPr>
        <p:spPr>
          <a:xfrm>
            <a:off x="5704822" y="3587071"/>
            <a:ext cx="5360054" cy="263149"/>
          </a:xfrm>
        </p:spPr>
        <p:txBody>
          <a:bodyPr wrap="square" anchor="b">
            <a:noAutofit/>
          </a:bodyPr>
          <a:lstStyle>
            <a:lvl1pPr marL="0" indent="0">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13" name="Text Placeholder 16">
            <a:extLst>
              <a:ext uri="{FF2B5EF4-FFF2-40B4-BE49-F238E27FC236}">
                <a16:creationId xmlns:a16="http://schemas.microsoft.com/office/drawing/2014/main" id="{EA88F319-A94C-7FA8-D23A-48F40D533176}"/>
              </a:ext>
            </a:extLst>
          </p:cNvPr>
          <p:cNvSpPr>
            <a:spLocks noGrp="1"/>
          </p:cNvSpPr>
          <p:nvPr>
            <p:ph type="body" sz="quarter" idx="19" hasCustomPrompt="1"/>
          </p:nvPr>
        </p:nvSpPr>
        <p:spPr>
          <a:xfrm>
            <a:off x="5704821" y="3906322"/>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6" name="Picture Placeholder 2">
            <a:extLst>
              <a:ext uri="{FF2B5EF4-FFF2-40B4-BE49-F238E27FC236}">
                <a16:creationId xmlns:a16="http://schemas.microsoft.com/office/drawing/2014/main" id="{36FDE296-B561-8BFB-75AC-DF9E526B6014}"/>
              </a:ext>
            </a:extLst>
          </p:cNvPr>
          <p:cNvSpPr>
            <a:spLocks noGrp="1"/>
          </p:cNvSpPr>
          <p:nvPr>
            <p:ph type="pic" sz="quarter" idx="26" hasCustomPrompt="1"/>
          </p:nvPr>
        </p:nvSpPr>
        <p:spPr>
          <a:xfrm>
            <a:off x="4629921" y="5033933"/>
            <a:ext cx="759113" cy="759113"/>
          </a:xfrm>
        </p:spPr>
        <p:txBody>
          <a:bodyPr lIns="144000"/>
          <a:lstStyle>
            <a:lvl1pPr marL="0" indent="0">
              <a:buNone/>
              <a:defRPr sz="1400"/>
            </a:lvl1pPr>
          </a:lstStyle>
          <a:p>
            <a:r>
              <a:rPr lang="en-US"/>
              <a:t>Icon</a:t>
            </a:r>
          </a:p>
        </p:txBody>
      </p:sp>
      <p:sp>
        <p:nvSpPr>
          <p:cNvPr id="10" name="Text Placeholder 22">
            <a:extLst>
              <a:ext uri="{FF2B5EF4-FFF2-40B4-BE49-F238E27FC236}">
                <a16:creationId xmlns:a16="http://schemas.microsoft.com/office/drawing/2014/main" id="{D992648B-AB2D-7A33-2295-0C1C75B319F2}"/>
              </a:ext>
            </a:extLst>
          </p:cNvPr>
          <p:cNvSpPr>
            <a:spLocks noGrp="1"/>
          </p:cNvSpPr>
          <p:nvPr>
            <p:ph type="body" sz="quarter" idx="20" hasCustomPrompt="1"/>
          </p:nvPr>
        </p:nvSpPr>
        <p:spPr>
          <a:xfrm>
            <a:off x="5704822" y="5021236"/>
            <a:ext cx="5360054" cy="263149"/>
          </a:xfrm>
        </p:spPr>
        <p:txBody>
          <a:bodyPr wrap="square" anchor="b">
            <a:noAutofit/>
          </a:bodyPr>
          <a:lstStyle>
            <a:lvl1pPr marL="0" indent="0">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14" name="Text Placeholder 16">
            <a:extLst>
              <a:ext uri="{FF2B5EF4-FFF2-40B4-BE49-F238E27FC236}">
                <a16:creationId xmlns:a16="http://schemas.microsoft.com/office/drawing/2014/main" id="{650DFDAE-2409-3A42-4F81-05073BC1CAE7}"/>
              </a:ext>
            </a:extLst>
          </p:cNvPr>
          <p:cNvSpPr>
            <a:spLocks noGrp="1"/>
          </p:cNvSpPr>
          <p:nvPr>
            <p:ph type="body" sz="quarter" idx="21" hasCustomPrompt="1"/>
          </p:nvPr>
        </p:nvSpPr>
        <p:spPr>
          <a:xfrm>
            <a:off x="5704821" y="5340487"/>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grpSp>
        <p:nvGrpSpPr>
          <p:cNvPr id="15" name="Group 14">
            <a:extLst>
              <a:ext uri="{FF2B5EF4-FFF2-40B4-BE49-F238E27FC236}">
                <a16:creationId xmlns:a16="http://schemas.microsoft.com/office/drawing/2014/main" id="{F77BD259-5024-44B6-4331-133DCABB8F9C}"/>
              </a:ext>
            </a:extLst>
          </p:cNvPr>
          <p:cNvGrpSpPr/>
          <p:nvPr userDrawn="1"/>
        </p:nvGrpSpPr>
        <p:grpSpPr>
          <a:xfrm>
            <a:off x="12290489" y="-1"/>
            <a:ext cx="2910882" cy="6858001"/>
            <a:chOff x="12290489" y="-1"/>
            <a:chExt cx="2910882" cy="6858001"/>
          </a:xfrm>
        </p:grpSpPr>
        <p:sp>
          <p:nvSpPr>
            <p:cNvPr id="16" name="Rectangle 15">
              <a:extLst>
                <a:ext uri="{FF2B5EF4-FFF2-40B4-BE49-F238E27FC236}">
                  <a16:creationId xmlns:a16="http://schemas.microsoft.com/office/drawing/2014/main" id="{52FE775B-0093-4339-5EF6-270DB363C18B}"/>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17" name="TextBox 16">
              <a:extLst>
                <a:ext uri="{FF2B5EF4-FFF2-40B4-BE49-F238E27FC236}">
                  <a16:creationId xmlns:a16="http://schemas.microsoft.com/office/drawing/2014/main" id="{916B6350-C36C-32D0-951C-C8D8FB8416BF}"/>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18" name="Straight Connector 17">
              <a:extLst>
                <a:ext uri="{FF2B5EF4-FFF2-40B4-BE49-F238E27FC236}">
                  <a16:creationId xmlns:a16="http://schemas.microsoft.com/office/drawing/2014/main" id="{E47D660B-4936-78D8-F4A4-DAB0BC7E03C5}"/>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BC0AE0E-4AD4-BEE7-FD9C-5EA2E0A1B141}"/>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20" name="TextBox 19">
              <a:extLst>
                <a:ext uri="{FF2B5EF4-FFF2-40B4-BE49-F238E27FC236}">
                  <a16:creationId xmlns:a16="http://schemas.microsoft.com/office/drawing/2014/main" id="{49209059-CF1E-08D3-3F7A-FAC35FDA9BBF}"/>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21" name="TextBox 20">
              <a:extLst>
                <a:ext uri="{FF2B5EF4-FFF2-40B4-BE49-F238E27FC236}">
                  <a16:creationId xmlns:a16="http://schemas.microsoft.com/office/drawing/2014/main" id="{0C971D57-2421-B227-300E-995A04705C6F}"/>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22" name="TextBox 21">
              <a:extLst>
                <a:ext uri="{FF2B5EF4-FFF2-40B4-BE49-F238E27FC236}">
                  <a16:creationId xmlns:a16="http://schemas.microsoft.com/office/drawing/2014/main" id="{BBE78A04-3089-6613-C6E2-1FC39D17BE01}"/>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23" name="TextBox 22">
              <a:extLst>
                <a:ext uri="{FF2B5EF4-FFF2-40B4-BE49-F238E27FC236}">
                  <a16:creationId xmlns:a16="http://schemas.microsoft.com/office/drawing/2014/main" id="{9056B1A2-EA1B-551F-CE17-C2C9E6A48604}"/>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24" name="TextBox 23">
              <a:extLst>
                <a:ext uri="{FF2B5EF4-FFF2-40B4-BE49-F238E27FC236}">
                  <a16:creationId xmlns:a16="http://schemas.microsoft.com/office/drawing/2014/main" id="{0D4E0F89-0DA1-B58C-F760-D369065B0B77}"/>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25" name="Group 24">
              <a:extLst>
                <a:ext uri="{FF2B5EF4-FFF2-40B4-BE49-F238E27FC236}">
                  <a16:creationId xmlns:a16="http://schemas.microsoft.com/office/drawing/2014/main" id="{E1D13BA3-44A8-CAFB-C917-A93DE8FDC4EC}"/>
                </a:ext>
              </a:extLst>
            </p:cNvPr>
            <p:cNvGrpSpPr/>
            <p:nvPr userDrawn="1"/>
          </p:nvGrpSpPr>
          <p:grpSpPr>
            <a:xfrm>
              <a:off x="12429548" y="3236396"/>
              <a:ext cx="2735151" cy="1280928"/>
              <a:chOff x="9286315" y="6976989"/>
              <a:chExt cx="2735151" cy="1280928"/>
            </a:xfrm>
          </p:grpSpPr>
          <p:sp>
            <p:nvSpPr>
              <p:cNvPr id="36" name="Rectangle 35">
                <a:extLst>
                  <a:ext uri="{FF2B5EF4-FFF2-40B4-BE49-F238E27FC236}">
                    <a16:creationId xmlns:a16="http://schemas.microsoft.com/office/drawing/2014/main" id="{7A32D45A-C3C8-4CCC-D60D-8700BE89FC85}"/>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37" name="TextBox 36">
                <a:extLst>
                  <a:ext uri="{FF2B5EF4-FFF2-40B4-BE49-F238E27FC236}">
                    <a16:creationId xmlns:a16="http://schemas.microsoft.com/office/drawing/2014/main" id="{3F6B4FEE-B9D7-E3A2-54A0-6CB4EB6508A6}"/>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38" name="Graphic 37">
                <a:extLst>
                  <a:ext uri="{FF2B5EF4-FFF2-40B4-BE49-F238E27FC236}">
                    <a16:creationId xmlns:a16="http://schemas.microsoft.com/office/drawing/2014/main" id="{AB491D60-107E-9739-2EDC-58193D6B2F5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9" name="TextBox 38">
                <a:extLst>
                  <a:ext uri="{FF2B5EF4-FFF2-40B4-BE49-F238E27FC236}">
                    <a16:creationId xmlns:a16="http://schemas.microsoft.com/office/drawing/2014/main" id="{57DC661C-AD94-461B-568F-70D6BC770727}"/>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40" name="Picture 39">
                <a:extLst>
                  <a:ext uri="{FF2B5EF4-FFF2-40B4-BE49-F238E27FC236}">
                    <a16:creationId xmlns:a16="http://schemas.microsoft.com/office/drawing/2014/main" id="{6D706E30-F202-512E-97C2-B5A1E80B10F2}"/>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41" name="TextBox 40">
                <a:extLst>
                  <a:ext uri="{FF2B5EF4-FFF2-40B4-BE49-F238E27FC236}">
                    <a16:creationId xmlns:a16="http://schemas.microsoft.com/office/drawing/2014/main" id="{F168A4D1-5CBC-0C8E-508D-C0418A398772}"/>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26" name="Group 25">
              <a:extLst>
                <a:ext uri="{FF2B5EF4-FFF2-40B4-BE49-F238E27FC236}">
                  <a16:creationId xmlns:a16="http://schemas.microsoft.com/office/drawing/2014/main" id="{F52AE86E-D8B8-1BF3-EC0B-3797D2FE28B7}"/>
                </a:ext>
              </a:extLst>
            </p:cNvPr>
            <p:cNvGrpSpPr/>
            <p:nvPr userDrawn="1"/>
          </p:nvGrpSpPr>
          <p:grpSpPr>
            <a:xfrm>
              <a:off x="12429548" y="4543123"/>
              <a:ext cx="2735151" cy="2200108"/>
              <a:chOff x="9538241" y="5155416"/>
              <a:chExt cx="2735151" cy="2200108"/>
            </a:xfrm>
          </p:grpSpPr>
          <p:sp>
            <p:nvSpPr>
              <p:cNvPr id="27" name="Rectangle 26">
                <a:extLst>
                  <a:ext uri="{FF2B5EF4-FFF2-40B4-BE49-F238E27FC236}">
                    <a16:creationId xmlns:a16="http://schemas.microsoft.com/office/drawing/2014/main" id="{D6CA8E4E-476B-E795-39BB-D722B3918A62}"/>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8" name="TextBox 27">
                <a:extLst>
                  <a:ext uri="{FF2B5EF4-FFF2-40B4-BE49-F238E27FC236}">
                    <a16:creationId xmlns:a16="http://schemas.microsoft.com/office/drawing/2014/main" id="{C0ECE1EB-12A9-D2EA-BCC2-1C89AA3CA37F}"/>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29" name="Graphic 28">
                <a:extLst>
                  <a:ext uri="{FF2B5EF4-FFF2-40B4-BE49-F238E27FC236}">
                    <a16:creationId xmlns:a16="http://schemas.microsoft.com/office/drawing/2014/main" id="{77FFFF79-8EA8-8E88-8297-64A3AB474F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30" name="TextBox 29">
                <a:extLst>
                  <a:ext uri="{FF2B5EF4-FFF2-40B4-BE49-F238E27FC236}">
                    <a16:creationId xmlns:a16="http://schemas.microsoft.com/office/drawing/2014/main" id="{7A987C7D-D402-05C5-7814-3B4992F76448}"/>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31" name="TextBox 30">
                <a:extLst>
                  <a:ext uri="{FF2B5EF4-FFF2-40B4-BE49-F238E27FC236}">
                    <a16:creationId xmlns:a16="http://schemas.microsoft.com/office/drawing/2014/main" id="{358C2B31-5BF3-7D1F-F330-17B484B5CF90}"/>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32" name="TextBox 31">
                <a:extLst>
                  <a:ext uri="{FF2B5EF4-FFF2-40B4-BE49-F238E27FC236}">
                    <a16:creationId xmlns:a16="http://schemas.microsoft.com/office/drawing/2014/main" id="{B3A02F4C-1B41-DEEC-F47C-85A33098BDBA}"/>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33" name="TextBox 32">
                <a:extLst>
                  <a:ext uri="{FF2B5EF4-FFF2-40B4-BE49-F238E27FC236}">
                    <a16:creationId xmlns:a16="http://schemas.microsoft.com/office/drawing/2014/main" id="{3674C09F-DA87-9239-0455-AFFD216A879E}"/>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34" name="Straight Connector 33">
                <a:extLst>
                  <a:ext uri="{FF2B5EF4-FFF2-40B4-BE49-F238E27FC236}">
                    <a16:creationId xmlns:a16="http://schemas.microsoft.com/office/drawing/2014/main" id="{9CD5E69C-23BB-9751-7615-10986D576FFD}"/>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6345A950-5552-9237-C3A1-52E17E835B51}"/>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131" name="Footer Placeholder 129">
            <a:extLst>
              <a:ext uri="{FF2B5EF4-FFF2-40B4-BE49-F238E27FC236}">
                <a16:creationId xmlns:a16="http://schemas.microsoft.com/office/drawing/2014/main" id="{3C94DBA1-BBF8-FD2E-CD67-8AF6C73C1065}"/>
              </a:ext>
            </a:extLst>
          </p:cNvPr>
          <p:cNvSpPr>
            <a:spLocks noGrp="1"/>
          </p:cNvSpPr>
          <p:nvPr>
            <p:ph type="ftr" sz="quarter" idx="22"/>
          </p:nvPr>
        </p:nvSpPr>
        <p:spPr>
          <a:xfrm>
            <a:off x="515938" y="6396926"/>
            <a:ext cx="10512425" cy="118174"/>
          </a:xfrm>
        </p:spPr>
        <p:txBody>
          <a:bodyPr/>
          <a:lstStyle>
            <a:lvl1pPr>
              <a:defRPr>
                <a:solidFill>
                  <a:schemeClr val="accent6">
                    <a:lumMod val="90000"/>
                  </a:schemeClr>
                </a:solidFill>
              </a:defRPr>
            </a:lvl1pPr>
          </a:lstStyle>
          <a:p>
            <a:endParaRPr lang="en-CA"/>
          </a:p>
        </p:txBody>
      </p:sp>
      <p:sp>
        <p:nvSpPr>
          <p:cNvPr id="2" name="TextBox 1">
            <a:extLst>
              <a:ext uri="{FF2B5EF4-FFF2-40B4-BE49-F238E27FC236}">
                <a16:creationId xmlns:a16="http://schemas.microsoft.com/office/drawing/2014/main" id="{BDBEE89A-B45C-7D54-BFA0-559F4BC62BC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spTree>
    <p:extLst>
      <p:ext uri="{BB962C8B-B14F-4D97-AF65-F5344CB8AC3E}">
        <p14:creationId xmlns:p14="http://schemas.microsoft.com/office/powerpoint/2010/main" val="258448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8" pos="2570">
          <p15:clr>
            <a:srgbClr val="FBAE40"/>
          </p15:clr>
        </p15:guide>
      </p15:sldGuideLst>
    </p:ext>
  </p:extLst>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Two Column_Dark Blue">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DF7D16-FB5B-A236-3D0F-5BF142E7C0B8}"/>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Two column layout</a:t>
            </a:r>
            <a:br>
              <a:rPr lang="en-US"/>
            </a:br>
            <a:r>
              <a:rPr lang="en-US"/>
              <a:t>Title 2 lines maximum</a:t>
            </a:r>
            <a:endParaRPr lang="en-CA"/>
          </a:p>
        </p:txBody>
      </p:sp>
      <p:sp>
        <p:nvSpPr>
          <p:cNvPr id="8" name="Picture Placeholder 2">
            <a:extLst>
              <a:ext uri="{FF2B5EF4-FFF2-40B4-BE49-F238E27FC236}">
                <a16:creationId xmlns:a16="http://schemas.microsoft.com/office/drawing/2014/main" id="{BDA827D7-28EB-4441-6CCA-2B0C03B56D27}"/>
              </a:ext>
            </a:extLst>
          </p:cNvPr>
          <p:cNvSpPr>
            <a:spLocks noGrp="1" noChangeAspect="1"/>
          </p:cNvSpPr>
          <p:nvPr>
            <p:ph type="pic" sz="quarter" idx="25" hasCustomPrompt="1"/>
          </p:nvPr>
        </p:nvSpPr>
        <p:spPr>
          <a:xfrm>
            <a:off x="531812" y="1601038"/>
            <a:ext cx="835024" cy="835024"/>
          </a:xfrm>
        </p:spPr>
        <p:txBody>
          <a:bodyPr lIns="144000"/>
          <a:lstStyle>
            <a:lvl1pPr marL="0" indent="0">
              <a:buNone/>
              <a:defRPr sz="1400"/>
            </a:lvl1pPr>
          </a:lstStyle>
          <a:p>
            <a:r>
              <a:rPr lang="en-US"/>
              <a:t>Icon</a:t>
            </a:r>
          </a:p>
        </p:txBody>
      </p:sp>
      <p:sp>
        <p:nvSpPr>
          <p:cNvPr id="11" name="Text Placeholder 22">
            <a:extLst>
              <a:ext uri="{FF2B5EF4-FFF2-40B4-BE49-F238E27FC236}">
                <a16:creationId xmlns:a16="http://schemas.microsoft.com/office/drawing/2014/main" id="{702446A2-99D5-4B8F-3663-6D6D7C0900E3}"/>
              </a:ext>
            </a:extLst>
          </p:cNvPr>
          <p:cNvSpPr>
            <a:spLocks noGrp="1"/>
          </p:cNvSpPr>
          <p:nvPr>
            <p:ph type="body" sz="quarter" idx="27" hasCustomPrompt="1"/>
          </p:nvPr>
        </p:nvSpPr>
        <p:spPr>
          <a:xfrm>
            <a:off x="531810" y="2489200"/>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7" name="Text Placeholder 16">
            <a:extLst>
              <a:ext uri="{FF2B5EF4-FFF2-40B4-BE49-F238E27FC236}">
                <a16:creationId xmlns:a16="http://schemas.microsoft.com/office/drawing/2014/main" id="{3A1602AA-A8D3-DBB9-03DE-82B0711162CD}"/>
              </a:ext>
            </a:extLst>
          </p:cNvPr>
          <p:cNvSpPr>
            <a:spLocks noGrp="1"/>
          </p:cNvSpPr>
          <p:nvPr>
            <p:ph type="body" sz="quarter" idx="15" hasCustomPrompt="1"/>
          </p:nvPr>
        </p:nvSpPr>
        <p:spPr>
          <a:xfrm>
            <a:off x="531812" y="3651121"/>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37" name="Group 36">
            <a:extLst>
              <a:ext uri="{FF2B5EF4-FFF2-40B4-BE49-F238E27FC236}">
                <a16:creationId xmlns:a16="http://schemas.microsoft.com/office/drawing/2014/main" id="{10F49D17-1776-704C-F74F-C44449FC5E27}"/>
              </a:ext>
            </a:extLst>
          </p:cNvPr>
          <p:cNvGrpSpPr/>
          <p:nvPr userDrawn="1"/>
        </p:nvGrpSpPr>
        <p:grpSpPr>
          <a:xfrm>
            <a:off x="12290489" y="-1"/>
            <a:ext cx="2910882" cy="6858001"/>
            <a:chOff x="12290489" y="-1"/>
            <a:chExt cx="2910882" cy="6858001"/>
          </a:xfrm>
        </p:grpSpPr>
        <p:sp>
          <p:nvSpPr>
            <p:cNvPr id="38" name="Rectangle 37">
              <a:extLst>
                <a:ext uri="{FF2B5EF4-FFF2-40B4-BE49-F238E27FC236}">
                  <a16:creationId xmlns:a16="http://schemas.microsoft.com/office/drawing/2014/main" id="{EDF2EBFD-3940-9CE6-E2E4-A2DB14C55283}"/>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39" name="TextBox 38">
              <a:extLst>
                <a:ext uri="{FF2B5EF4-FFF2-40B4-BE49-F238E27FC236}">
                  <a16:creationId xmlns:a16="http://schemas.microsoft.com/office/drawing/2014/main" id="{4FA1526F-D10C-3137-C3EB-5ED0C5512632}"/>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0" name="Straight Connector 39">
              <a:extLst>
                <a:ext uri="{FF2B5EF4-FFF2-40B4-BE49-F238E27FC236}">
                  <a16:creationId xmlns:a16="http://schemas.microsoft.com/office/drawing/2014/main" id="{FDF68A1C-6DE8-56A7-465F-77F758319340}"/>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7F427A8-EEBF-A0CE-7522-66C59E5C6DF4}"/>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3D7672A3-A78B-1FD0-3F75-6020EC5B3B7F}"/>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3" name="TextBox 42">
              <a:extLst>
                <a:ext uri="{FF2B5EF4-FFF2-40B4-BE49-F238E27FC236}">
                  <a16:creationId xmlns:a16="http://schemas.microsoft.com/office/drawing/2014/main" id="{D220AF2A-18A4-D5E2-CC7A-337576F03CC7}"/>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4" name="TextBox 43">
              <a:extLst>
                <a:ext uri="{FF2B5EF4-FFF2-40B4-BE49-F238E27FC236}">
                  <a16:creationId xmlns:a16="http://schemas.microsoft.com/office/drawing/2014/main" id="{9345F942-0D58-8E65-B8C6-D2AA0093364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5" name="TextBox 44">
              <a:extLst>
                <a:ext uri="{FF2B5EF4-FFF2-40B4-BE49-F238E27FC236}">
                  <a16:creationId xmlns:a16="http://schemas.microsoft.com/office/drawing/2014/main" id="{7AD4600F-A71F-1EBC-44F0-2E985C054719}"/>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6" name="TextBox 45">
              <a:extLst>
                <a:ext uri="{FF2B5EF4-FFF2-40B4-BE49-F238E27FC236}">
                  <a16:creationId xmlns:a16="http://schemas.microsoft.com/office/drawing/2014/main" id="{4A580109-8D86-1BB1-008B-25C45ADD515F}"/>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47" name="Group 46">
              <a:extLst>
                <a:ext uri="{FF2B5EF4-FFF2-40B4-BE49-F238E27FC236}">
                  <a16:creationId xmlns:a16="http://schemas.microsoft.com/office/drawing/2014/main" id="{BD59EE4B-AD30-EDD9-596F-D986D6B32612}"/>
                </a:ext>
              </a:extLst>
            </p:cNvPr>
            <p:cNvGrpSpPr/>
            <p:nvPr userDrawn="1"/>
          </p:nvGrpSpPr>
          <p:grpSpPr>
            <a:xfrm>
              <a:off x="12429548" y="3236396"/>
              <a:ext cx="2735151" cy="1280928"/>
              <a:chOff x="9286315" y="6976989"/>
              <a:chExt cx="2735151" cy="1280928"/>
            </a:xfrm>
          </p:grpSpPr>
          <p:sp>
            <p:nvSpPr>
              <p:cNvPr id="58" name="Rectangle 57">
                <a:extLst>
                  <a:ext uri="{FF2B5EF4-FFF2-40B4-BE49-F238E27FC236}">
                    <a16:creationId xmlns:a16="http://schemas.microsoft.com/office/drawing/2014/main" id="{49D5E409-C37A-B0A2-33BB-0359BF510F25}"/>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9" name="TextBox 58">
                <a:extLst>
                  <a:ext uri="{FF2B5EF4-FFF2-40B4-BE49-F238E27FC236}">
                    <a16:creationId xmlns:a16="http://schemas.microsoft.com/office/drawing/2014/main" id="{EDB34C46-268C-7C96-AE28-BFE240E2A471}"/>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0" name="Graphic 59">
                <a:extLst>
                  <a:ext uri="{FF2B5EF4-FFF2-40B4-BE49-F238E27FC236}">
                    <a16:creationId xmlns:a16="http://schemas.microsoft.com/office/drawing/2014/main" id="{6875A335-18CC-8BF6-B5D9-843B33D62FF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61" name="TextBox 60">
                <a:extLst>
                  <a:ext uri="{FF2B5EF4-FFF2-40B4-BE49-F238E27FC236}">
                    <a16:creationId xmlns:a16="http://schemas.microsoft.com/office/drawing/2014/main" id="{4C322459-BC36-4B8E-CFAE-B94820CAD349}"/>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62" name="Picture 61">
                <a:extLst>
                  <a:ext uri="{FF2B5EF4-FFF2-40B4-BE49-F238E27FC236}">
                    <a16:creationId xmlns:a16="http://schemas.microsoft.com/office/drawing/2014/main" id="{9ED8ECBA-C3F7-5048-0976-D24D59563826}"/>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3" name="TextBox 62">
                <a:extLst>
                  <a:ext uri="{FF2B5EF4-FFF2-40B4-BE49-F238E27FC236}">
                    <a16:creationId xmlns:a16="http://schemas.microsoft.com/office/drawing/2014/main" id="{754B0BA7-750B-D607-DC5A-F4F85F52221F}"/>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48" name="Group 47">
              <a:extLst>
                <a:ext uri="{FF2B5EF4-FFF2-40B4-BE49-F238E27FC236}">
                  <a16:creationId xmlns:a16="http://schemas.microsoft.com/office/drawing/2014/main" id="{279BE43B-F235-6EAE-7BF8-457F5AEADC82}"/>
                </a:ext>
              </a:extLst>
            </p:cNvPr>
            <p:cNvGrpSpPr/>
            <p:nvPr userDrawn="1"/>
          </p:nvGrpSpPr>
          <p:grpSpPr>
            <a:xfrm>
              <a:off x="12429548" y="4543123"/>
              <a:ext cx="2735151" cy="2200108"/>
              <a:chOff x="9538241" y="5155416"/>
              <a:chExt cx="2735151" cy="2200108"/>
            </a:xfrm>
          </p:grpSpPr>
          <p:sp>
            <p:nvSpPr>
              <p:cNvPr id="49" name="Rectangle 48">
                <a:extLst>
                  <a:ext uri="{FF2B5EF4-FFF2-40B4-BE49-F238E27FC236}">
                    <a16:creationId xmlns:a16="http://schemas.microsoft.com/office/drawing/2014/main" id="{9BF2F786-4459-B79C-0B6C-AE60936F3550}"/>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0" name="TextBox 49">
                <a:extLst>
                  <a:ext uri="{FF2B5EF4-FFF2-40B4-BE49-F238E27FC236}">
                    <a16:creationId xmlns:a16="http://schemas.microsoft.com/office/drawing/2014/main" id="{6EE5E131-DBB4-125E-2F8F-2AA225201E4E}"/>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1" name="Graphic 50">
                <a:extLst>
                  <a:ext uri="{FF2B5EF4-FFF2-40B4-BE49-F238E27FC236}">
                    <a16:creationId xmlns:a16="http://schemas.microsoft.com/office/drawing/2014/main" id="{13C7612B-4333-2101-D385-32A0F080162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2" name="TextBox 51">
                <a:extLst>
                  <a:ext uri="{FF2B5EF4-FFF2-40B4-BE49-F238E27FC236}">
                    <a16:creationId xmlns:a16="http://schemas.microsoft.com/office/drawing/2014/main" id="{92246FC0-FE5E-C371-C5FE-0C06A53AB56F}"/>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3" name="TextBox 52">
                <a:extLst>
                  <a:ext uri="{FF2B5EF4-FFF2-40B4-BE49-F238E27FC236}">
                    <a16:creationId xmlns:a16="http://schemas.microsoft.com/office/drawing/2014/main" id="{7D86C7BB-19BF-2243-ABDF-E97B5A6A49D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4" name="TextBox 53">
                <a:extLst>
                  <a:ext uri="{FF2B5EF4-FFF2-40B4-BE49-F238E27FC236}">
                    <a16:creationId xmlns:a16="http://schemas.microsoft.com/office/drawing/2014/main" id="{A1904FFB-C739-0F90-C7F5-DA9DED094FAB}"/>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5" name="TextBox 54">
                <a:extLst>
                  <a:ext uri="{FF2B5EF4-FFF2-40B4-BE49-F238E27FC236}">
                    <a16:creationId xmlns:a16="http://schemas.microsoft.com/office/drawing/2014/main" id="{ACB1AC66-5C4B-469C-9B82-3DEC7748C8C2}"/>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6" name="Straight Connector 55">
                <a:extLst>
                  <a:ext uri="{FF2B5EF4-FFF2-40B4-BE49-F238E27FC236}">
                    <a16:creationId xmlns:a16="http://schemas.microsoft.com/office/drawing/2014/main" id="{59F4B141-EF3E-3F29-C00E-0D1B85F79C61}"/>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0FA8221B-19B5-DF1D-3769-8CEB0E2CD3AB}"/>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A85A980C-84E3-2D1C-3C83-37EF671921AD}"/>
              </a:ext>
            </a:extLst>
          </p:cNvPr>
          <p:cNvSpPr>
            <a:spLocks noGrp="1"/>
          </p:cNvSpPr>
          <p:nvPr>
            <p:ph type="ftr" sz="quarter" idx="32"/>
          </p:nvPr>
        </p:nvSpPr>
        <p:spPr/>
        <p:txBody>
          <a:bodyPr/>
          <a:lstStyle/>
          <a:p>
            <a:endParaRPr lang="en-CA"/>
          </a:p>
        </p:txBody>
      </p:sp>
      <p:sp>
        <p:nvSpPr>
          <p:cNvPr id="9" name="Picture Placeholder 2">
            <a:extLst>
              <a:ext uri="{FF2B5EF4-FFF2-40B4-BE49-F238E27FC236}">
                <a16:creationId xmlns:a16="http://schemas.microsoft.com/office/drawing/2014/main" id="{549703AA-9655-8130-40CE-159745CE956D}"/>
              </a:ext>
            </a:extLst>
          </p:cNvPr>
          <p:cNvSpPr>
            <a:spLocks noGrp="1" noChangeAspect="1"/>
          </p:cNvSpPr>
          <p:nvPr>
            <p:ph type="pic" sz="quarter" idx="33" hasCustomPrompt="1"/>
          </p:nvPr>
        </p:nvSpPr>
        <p:spPr>
          <a:xfrm>
            <a:off x="6240018" y="1601038"/>
            <a:ext cx="835024" cy="835024"/>
          </a:xfrm>
        </p:spPr>
        <p:txBody>
          <a:bodyPr lIns="144000"/>
          <a:lstStyle>
            <a:lvl1pPr marL="0" indent="0">
              <a:buNone/>
              <a:defRPr sz="1400"/>
            </a:lvl1pPr>
          </a:lstStyle>
          <a:p>
            <a:r>
              <a:rPr lang="en-US"/>
              <a:t>Icon</a:t>
            </a:r>
          </a:p>
        </p:txBody>
      </p:sp>
      <p:sp>
        <p:nvSpPr>
          <p:cNvPr id="10" name="Text Placeholder 22">
            <a:extLst>
              <a:ext uri="{FF2B5EF4-FFF2-40B4-BE49-F238E27FC236}">
                <a16:creationId xmlns:a16="http://schemas.microsoft.com/office/drawing/2014/main" id="{5DE8ED68-428F-47DF-6FEA-AE7FB9D8D15D}"/>
              </a:ext>
            </a:extLst>
          </p:cNvPr>
          <p:cNvSpPr>
            <a:spLocks noGrp="1"/>
          </p:cNvSpPr>
          <p:nvPr>
            <p:ph type="body" sz="quarter" idx="34" hasCustomPrompt="1"/>
          </p:nvPr>
        </p:nvSpPr>
        <p:spPr>
          <a:xfrm>
            <a:off x="6240018" y="2489200"/>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2" name="Text Placeholder 16">
            <a:extLst>
              <a:ext uri="{FF2B5EF4-FFF2-40B4-BE49-F238E27FC236}">
                <a16:creationId xmlns:a16="http://schemas.microsoft.com/office/drawing/2014/main" id="{324B9E31-F60C-0248-1D39-D3565D40F967}"/>
              </a:ext>
            </a:extLst>
          </p:cNvPr>
          <p:cNvSpPr>
            <a:spLocks noGrp="1"/>
          </p:cNvSpPr>
          <p:nvPr>
            <p:ph type="body" sz="quarter" idx="35" hasCustomPrompt="1"/>
          </p:nvPr>
        </p:nvSpPr>
        <p:spPr>
          <a:xfrm>
            <a:off x="6240018" y="3651121"/>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Tree>
    <p:extLst>
      <p:ext uri="{BB962C8B-B14F-4D97-AF65-F5344CB8AC3E}">
        <p14:creationId xmlns:p14="http://schemas.microsoft.com/office/powerpoint/2010/main" val="2452576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Three Column_Dark Blue">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588C0-C7B7-463F-660E-0A4A3FD24785}"/>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Three column layout</a:t>
            </a:r>
            <a:br>
              <a:rPr lang="en-US"/>
            </a:br>
            <a:r>
              <a:rPr lang="en-US"/>
              <a:t>Title 2 lines maximum</a:t>
            </a:r>
            <a:endParaRPr lang="en-CA"/>
          </a:p>
        </p:txBody>
      </p:sp>
      <p:sp>
        <p:nvSpPr>
          <p:cNvPr id="6" name="Picture Placeholder 2">
            <a:extLst>
              <a:ext uri="{FF2B5EF4-FFF2-40B4-BE49-F238E27FC236}">
                <a16:creationId xmlns:a16="http://schemas.microsoft.com/office/drawing/2014/main" id="{029115E3-9D47-7E7E-69DC-D8DCC36D5A95}"/>
              </a:ext>
            </a:extLst>
          </p:cNvPr>
          <p:cNvSpPr>
            <a:spLocks noGrp="1" noChangeAspect="1"/>
          </p:cNvSpPr>
          <p:nvPr>
            <p:ph type="pic" sz="quarter" idx="29" hasCustomPrompt="1"/>
          </p:nvPr>
        </p:nvSpPr>
        <p:spPr>
          <a:xfrm>
            <a:off x="531811" y="1601038"/>
            <a:ext cx="835024" cy="835024"/>
          </a:xfrm>
        </p:spPr>
        <p:txBody>
          <a:bodyPr lIns="144000"/>
          <a:lstStyle>
            <a:lvl1pPr marL="0" indent="0">
              <a:buNone/>
              <a:defRPr sz="1400"/>
            </a:lvl1pPr>
          </a:lstStyle>
          <a:p>
            <a:r>
              <a:rPr lang="en-US"/>
              <a:t>Icon</a:t>
            </a:r>
          </a:p>
        </p:txBody>
      </p:sp>
      <p:sp>
        <p:nvSpPr>
          <p:cNvPr id="23" name="TextBox 22">
            <a:extLst>
              <a:ext uri="{FF2B5EF4-FFF2-40B4-BE49-F238E27FC236}">
                <a16:creationId xmlns:a16="http://schemas.microsoft.com/office/drawing/2014/main" id="{EDE40922-B18A-2DF9-C121-EF497B173DA5}"/>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0" name="Group 39">
            <a:extLst>
              <a:ext uri="{FF2B5EF4-FFF2-40B4-BE49-F238E27FC236}">
                <a16:creationId xmlns:a16="http://schemas.microsoft.com/office/drawing/2014/main" id="{C3479EAD-810E-2127-DFE4-C119FFAAF25F}"/>
              </a:ext>
            </a:extLst>
          </p:cNvPr>
          <p:cNvGrpSpPr/>
          <p:nvPr userDrawn="1"/>
        </p:nvGrpSpPr>
        <p:grpSpPr>
          <a:xfrm>
            <a:off x="12290489" y="-1"/>
            <a:ext cx="2910882" cy="6858001"/>
            <a:chOff x="12290489" y="-1"/>
            <a:chExt cx="2910882" cy="6858001"/>
          </a:xfrm>
        </p:grpSpPr>
        <p:sp>
          <p:nvSpPr>
            <p:cNvPr id="41" name="Rectangle 40">
              <a:extLst>
                <a:ext uri="{FF2B5EF4-FFF2-40B4-BE49-F238E27FC236}">
                  <a16:creationId xmlns:a16="http://schemas.microsoft.com/office/drawing/2014/main" id="{5BDB44CD-9F2B-F58C-094C-02B9892CF15A}"/>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FB15FE9D-716F-C274-7D27-8D223E8ABE60}"/>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3" name="Straight Connector 42">
              <a:extLst>
                <a:ext uri="{FF2B5EF4-FFF2-40B4-BE49-F238E27FC236}">
                  <a16:creationId xmlns:a16="http://schemas.microsoft.com/office/drawing/2014/main" id="{8E80D713-C5E7-B361-2F72-50AD4046E3F8}"/>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3B814A9-8A88-5DDE-79A3-1B2EF1A66658}"/>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D615C7A9-E29B-21F9-E2E8-C923E8968F3E}"/>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6" name="TextBox 45">
              <a:extLst>
                <a:ext uri="{FF2B5EF4-FFF2-40B4-BE49-F238E27FC236}">
                  <a16:creationId xmlns:a16="http://schemas.microsoft.com/office/drawing/2014/main" id="{3EA8DC82-0D60-6232-3BC9-24A65D14C00F}"/>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7" name="TextBox 46">
              <a:extLst>
                <a:ext uri="{FF2B5EF4-FFF2-40B4-BE49-F238E27FC236}">
                  <a16:creationId xmlns:a16="http://schemas.microsoft.com/office/drawing/2014/main" id="{8FB3888D-CF08-9A5E-6087-0A96D2561366}"/>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8" name="TextBox 47">
              <a:extLst>
                <a:ext uri="{FF2B5EF4-FFF2-40B4-BE49-F238E27FC236}">
                  <a16:creationId xmlns:a16="http://schemas.microsoft.com/office/drawing/2014/main" id="{6CBF6BC2-3BF4-D922-4257-F4687B34FC4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9" name="TextBox 48">
              <a:extLst>
                <a:ext uri="{FF2B5EF4-FFF2-40B4-BE49-F238E27FC236}">
                  <a16:creationId xmlns:a16="http://schemas.microsoft.com/office/drawing/2014/main" id="{0A03FA61-0E9A-7595-F64E-CDB3BA8FA0F9}"/>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0" name="Group 49">
              <a:extLst>
                <a:ext uri="{FF2B5EF4-FFF2-40B4-BE49-F238E27FC236}">
                  <a16:creationId xmlns:a16="http://schemas.microsoft.com/office/drawing/2014/main" id="{045C6CE7-1836-CD98-FD2E-3852CC4F95C4}"/>
                </a:ext>
              </a:extLst>
            </p:cNvPr>
            <p:cNvGrpSpPr/>
            <p:nvPr userDrawn="1"/>
          </p:nvGrpSpPr>
          <p:grpSpPr>
            <a:xfrm>
              <a:off x="12429548" y="3236396"/>
              <a:ext cx="2735151" cy="1280928"/>
              <a:chOff x="9286315" y="6976989"/>
              <a:chExt cx="2735151" cy="1280928"/>
            </a:xfrm>
          </p:grpSpPr>
          <p:sp>
            <p:nvSpPr>
              <p:cNvPr id="61" name="Rectangle 60">
                <a:extLst>
                  <a:ext uri="{FF2B5EF4-FFF2-40B4-BE49-F238E27FC236}">
                    <a16:creationId xmlns:a16="http://schemas.microsoft.com/office/drawing/2014/main" id="{A244D9D0-DA66-A41C-0A97-F246FC60386E}"/>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62" name="TextBox 61">
                <a:extLst>
                  <a:ext uri="{FF2B5EF4-FFF2-40B4-BE49-F238E27FC236}">
                    <a16:creationId xmlns:a16="http://schemas.microsoft.com/office/drawing/2014/main" id="{1A64F655-4301-1FB7-250E-9C1A8B5FCB4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3" name="Graphic 62">
                <a:extLst>
                  <a:ext uri="{FF2B5EF4-FFF2-40B4-BE49-F238E27FC236}">
                    <a16:creationId xmlns:a16="http://schemas.microsoft.com/office/drawing/2014/main" id="{26C4B24F-6463-127F-4A4C-E83AB1F24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28" name="TextBox 127">
                <a:extLst>
                  <a:ext uri="{FF2B5EF4-FFF2-40B4-BE49-F238E27FC236}">
                    <a16:creationId xmlns:a16="http://schemas.microsoft.com/office/drawing/2014/main" id="{49B54B08-0A6A-2E23-571B-DAF9DEE5871E}"/>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29" name="Picture 128">
                <a:extLst>
                  <a:ext uri="{FF2B5EF4-FFF2-40B4-BE49-F238E27FC236}">
                    <a16:creationId xmlns:a16="http://schemas.microsoft.com/office/drawing/2014/main" id="{922454F9-38F9-E75F-229D-6791D73750BD}"/>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1" name="TextBox 130">
                <a:extLst>
                  <a:ext uri="{FF2B5EF4-FFF2-40B4-BE49-F238E27FC236}">
                    <a16:creationId xmlns:a16="http://schemas.microsoft.com/office/drawing/2014/main" id="{89AD0476-0BA4-5FE8-0058-0D8FFD04C7CE}"/>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1" name="Group 50">
              <a:extLst>
                <a:ext uri="{FF2B5EF4-FFF2-40B4-BE49-F238E27FC236}">
                  <a16:creationId xmlns:a16="http://schemas.microsoft.com/office/drawing/2014/main" id="{4BE1028D-B18D-B36F-60B3-4986BFEEF925}"/>
                </a:ext>
              </a:extLst>
            </p:cNvPr>
            <p:cNvGrpSpPr/>
            <p:nvPr userDrawn="1"/>
          </p:nvGrpSpPr>
          <p:grpSpPr>
            <a:xfrm>
              <a:off x="12429548" y="4543123"/>
              <a:ext cx="2735151" cy="2200108"/>
              <a:chOff x="9538241" y="5155416"/>
              <a:chExt cx="2735151" cy="2200108"/>
            </a:xfrm>
          </p:grpSpPr>
          <p:sp>
            <p:nvSpPr>
              <p:cNvPr id="52" name="Rectangle 51">
                <a:extLst>
                  <a:ext uri="{FF2B5EF4-FFF2-40B4-BE49-F238E27FC236}">
                    <a16:creationId xmlns:a16="http://schemas.microsoft.com/office/drawing/2014/main" id="{0A9ABB30-2A24-E0D2-55B0-A73CE39D109F}"/>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3" name="TextBox 52">
                <a:extLst>
                  <a:ext uri="{FF2B5EF4-FFF2-40B4-BE49-F238E27FC236}">
                    <a16:creationId xmlns:a16="http://schemas.microsoft.com/office/drawing/2014/main" id="{10A95012-A7F5-02FE-E678-BF6265893549}"/>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4" name="Graphic 53">
                <a:extLst>
                  <a:ext uri="{FF2B5EF4-FFF2-40B4-BE49-F238E27FC236}">
                    <a16:creationId xmlns:a16="http://schemas.microsoft.com/office/drawing/2014/main" id="{C7D43E17-4D5B-8DC8-6045-9AA3AA7D64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5" name="TextBox 54">
                <a:extLst>
                  <a:ext uri="{FF2B5EF4-FFF2-40B4-BE49-F238E27FC236}">
                    <a16:creationId xmlns:a16="http://schemas.microsoft.com/office/drawing/2014/main" id="{EAA03FF1-2DB4-2322-26D7-04553EC0EC12}"/>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6" name="TextBox 55">
                <a:extLst>
                  <a:ext uri="{FF2B5EF4-FFF2-40B4-BE49-F238E27FC236}">
                    <a16:creationId xmlns:a16="http://schemas.microsoft.com/office/drawing/2014/main" id="{D47EFAF2-523E-10C5-E026-1FF65E7FB2E5}"/>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7" name="TextBox 56">
                <a:extLst>
                  <a:ext uri="{FF2B5EF4-FFF2-40B4-BE49-F238E27FC236}">
                    <a16:creationId xmlns:a16="http://schemas.microsoft.com/office/drawing/2014/main" id="{3B24F0A0-8AA7-8379-5E4A-1A2A95667D7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8" name="TextBox 57">
                <a:extLst>
                  <a:ext uri="{FF2B5EF4-FFF2-40B4-BE49-F238E27FC236}">
                    <a16:creationId xmlns:a16="http://schemas.microsoft.com/office/drawing/2014/main" id="{01829B35-272F-4074-92CC-A156C1CDADDD}"/>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9" name="Straight Connector 58">
                <a:extLst>
                  <a:ext uri="{FF2B5EF4-FFF2-40B4-BE49-F238E27FC236}">
                    <a16:creationId xmlns:a16="http://schemas.microsoft.com/office/drawing/2014/main" id="{7939134C-69A1-0463-A252-1582C51C7954}"/>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F829B6B-797B-FB9F-5F92-9FEF0A3BFBE3}"/>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CFAF4676-0FE4-0EEA-B97D-EF0D71148385}"/>
              </a:ext>
            </a:extLst>
          </p:cNvPr>
          <p:cNvSpPr>
            <a:spLocks noGrp="1"/>
          </p:cNvSpPr>
          <p:nvPr>
            <p:ph type="ftr" sz="quarter" idx="38"/>
          </p:nvPr>
        </p:nvSpPr>
        <p:spPr/>
        <p:txBody>
          <a:bodyPr/>
          <a:lstStyle/>
          <a:p>
            <a:endParaRPr lang="en-CA"/>
          </a:p>
        </p:txBody>
      </p:sp>
      <p:sp>
        <p:nvSpPr>
          <p:cNvPr id="4" name="Text Placeholder 22">
            <a:extLst>
              <a:ext uri="{FF2B5EF4-FFF2-40B4-BE49-F238E27FC236}">
                <a16:creationId xmlns:a16="http://schemas.microsoft.com/office/drawing/2014/main" id="{2FEE1995-5EE6-B782-1270-FC8C30634C1A}"/>
              </a:ext>
            </a:extLst>
          </p:cNvPr>
          <p:cNvSpPr>
            <a:spLocks noGrp="1"/>
          </p:cNvSpPr>
          <p:nvPr>
            <p:ph type="body" sz="quarter" idx="27" hasCustomPrompt="1"/>
          </p:nvPr>
        </p:nvSpPr>
        <p:spPr>
          <a:xfrm>
            <a:off x="531811" y="2489200"/>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9" name="Text Placeholder 16">
            <a:extLst>
              <a:ext uri="{FF2B5EF4-FFF2-40B4-BE49-F238E27FC236}">
                <a16:creationId xmlns:a16="http://schemas.microsoft.com/office/drawing/2014/main" id="{8BF3CDFB-3035-1906-627F-169A0AFF5852}"/>
              </a:ext>
            </a:extLst>
          </p:cNvPr>
          <p:cNvSpPr>
            <a:spLocks noGrp="1"/>
          </p:cNvSpPr>
          <p:nvPr>
            <p:ph type="body" sz="quarter" idx="15" hasCustomPrompt="1"/>
          </p:nvPr>
        </p:nvSpPr>
        <p:spPr>
          <a:xfrm>
            <a:off x="531810"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6" name="Picture Placeholder 2">
            <a:extLst>
              <a:ext uri="{FF2B5EF4-FFF2-40B4-BE49-F238E27FC236}">
                <a16:creationId xmlns:a16="http://schemas.microsoft.com/office/drawing/2014/main" id="{139D0396-5251-18D3-6D1D-FB672FB44CDE}"/>
              </a:ext>
            </a:extLst>
          </p:cNvPr>
          <p:cNvSpPr>
            <a:spLocks noGrp="1" noChangeAspect="1"/>
          </p:cNvSpPr>
          <p:nvPr>
            <p:ph type="pic" sz="quarter" idx="45" hasCustomPrompt="1"/>
          </p:nvPr>
        </p:nvSpPr>
        <p:spPr>
          <a:xfrm>
            <a:off x="4340711" y="1601038"/>
            <a:ext cx="835024" cy="835024"/>
          </a:xfrm>
        </p:spPr>
        <p:txBody>
          <a:bodyPr lIns="144000"/>
          <a:lstStyle>
            <a:lvl1pPr marL="0" indent="0">
              <a:buNone/>
              <a:defRPr sz="1400"/>
            </a:lvl1pPr>
          </a:lstStyle>
          <a:p>
            <a:r>
              <a:rPr lang="en-US"/>
              <a:t>Icon</a:t>
            </a:r>
          </a:p>
        </p:txBody>
      </p:sp>
      <p:sp>
        <p:nvSpPr>
          <p:cNvPr id="27" name="Text Placeholder 22">
            <a:extLst>
              <a:ext uri="{FF2B5EF4-FFF2-40B4-BE49-F238E27FC236}">
                <a16:creationId xmlns:a16="http://schemas.microsoft.com/office/drawing/2014/main" id="{C049CEBE-00B0-C726-8F2E-0374ECA4E1F3}"/>
              </a:ext>
            </a:extLst>
          </p:cNvPr>
          <p:cNvSpPr>
            <a:spLocks noGrp="1"/>
          </p:cNvSpPr>
          <p:nvPr>
            <p:ph type="body" sz="quarter" idx="46" hasCustomPrompt="1"/>
          </p:nvPr>
        </p:nvSpPr>
        <p:spPr>
          <a:xfrm>
            <a:off x="4340711" y="2489200"/>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E84FC6FD-2A43-99CF-82C5-D98E826A76B7}"/>
              </a:ext>
            </a:extLst>
          </p:cNvPr>
          <p:cNvSpPr>
            <a:spLocks noGrp="1"/>
          </p:cNvSpPr>
          <p:nvPr>
            <p:ph type="body" sz="quarter" idx="47" hasCustomPrompt="1"/>
          </p:nvPr>
        </p:nvSpPr>
        <p:spPr>
          <a:xfrm>
            <a:off x="4340711"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9" name="Picture Placeholder 2">
            <a:extLst>
              <a:ext uri="{FF2B5EF4-FFF2-40B4-BE49-F238E27FC236}">
                <a16:creationId xmlns:a16="http://schemas.microsoft.com/office/drawing/2014/main" id="{EB49F5C6-BE22-7E23-F398-419AF46EA9C3}"/>
              </a:ext>
            </a:extLst>
          </p:cNvPr>
          <p:cNvSpPr>
            <a:spLocks noGrp="1" noChangeAspect="1"/>
          </p:cNvSpPr>
          <p:nvPr>
            <p:ph type="pic" sz="quarter" idx="48" hasCustomPrompt="1"/>
          </p:nvPr>
        </p:nvSpPr>
        <p:spPr>
          <a:xfrm>
            <a:off x="8149611" y="1601038"/>
            <a:ext cx="835024" cy="835024"/>
          </a:xfrm>
        </p:spPr>
        <p:txBody>
          <a:bodyPr lIns="144000"/>
          <a:lstStyle>
            <a:lvl1pPr marL="0" indent="0">
              <a:buNone/>
              <a:defRPr sz="1400"/>
            </a:lvl1pPr>
          </a:lstStyle>
          <a:p>
            <a:r>
              <a:rPr lang="en-US"/>
              <a:t>Icon</a:t>
            </a:r>
          </a:p>
        </p:txBody>
      </p:sp>
      <p:sp>
        <p:nvSpPr>
          <p:cNvPr id="30" name="Text Placeholder 22">
            <a:extLst>
              <a:ext uri="{FF2B5EF4-FFF2-40B4-BE49-F238E27FC236}">
                <a16:creationId xmlns:a16="http://schemas.microsoft.com/office/drawing/2014/main" id="{6EC19D9F-705A-74B6-9EBB-9D9565620413}"/>
              </a:ext>
            </a:extLst>
          </p:cNvPr>
          <p:cNvSpPr>
            <a:spLocks noGrp="1"/>
          </p:cNvSpPr>
          <p:nvPr>
            <p:ph type="body" sz="quarter" idx="49" hasCustomPrompt="1"/>
          </p:nvPr>
        </p:nvSpPr>
        <p:spPr>
          <a:xfrm>
            <a:off x="8149611" y="2489200"/>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31" name="Text Placeholder 16">
            <a:extLst>
              <a:ext uri="{FF2B5EF4-FFF2-40B4-BE49-F238E27FC236}">
                <a16:creationId xmlns:a16="http://schemas.microsoft.com/office/drawing/2014/main" id="{AA3A1BDB-11C1-E45D-35EC-D8FEC9CEDC61}"/>
              </a:ext>
            </a:extLst>
          </p:cNvPr>
          <p:cNvSpPr>
            <a:spLocks noGrp="1"/>
          </p:cNvSpPr>
          <p:nvPr>
            <p:ph type="body" sz="quarter" idx="50" hasCustomPrompt="1"/>
          </p:nvPr>
        </p:nvSpPr>
        <p:spPr>
          <a:xfrm>
            <a:off x="8149611"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3396232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12">
          <p15:clr>
            <a:srgbClr val="FBAE40"/>
          </p15:clr>
        </p15:guide>
      </p15:sldGuideLst>
    </p:ext>
  </p:extLst>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Four Column_Dark Blue">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38272A-C799-49AB-5578-B5089BEC1D22}"/>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Four column layout</a:t>
            </a:r>
            <a:br>
              <a:rPr lang="en-US"/>
            </a:br>
            <a:r>
              <a:rPr lang="en-US"/>
              <a:t>Title 2 lines maximum</a:t>
            </a:r>
            <a:endParaRPr lang="en-CA"/>
          </a:p>
        </p:txBody>
      </p:sp>
      <p:sp>
        <p:nvSpPr>
          <p:cNvPr id="4" name="Picture Placeholder 2">
            <a:extLst>
              <a:ext uri="{FF2B5EF4-FFF2-40B4-BE49-F238E27FC236}">
                <a16:creationId xmlns:a16="http://schemas.microsoft.com/office/drawing/2014/main" id="{0AAFB50F-094B-2881-F919-B1EE84ACE5D7}"/>
              </a:ext>
            </a:extLst>
          </p:cNvPr>
          <p:cNvSpPr>
            <a:spLocks noGrp="1" noChangeAspect="1"/>
          </p:cNvSpPr>
          <p:nvPr>
            <p:ph type="pic" sz="quarter" idx="31" hasCustomPrompt="1"/>
          </p:nvPr>
        </p:nvSpPr>
        <p:spPr>
          <a:xfrm>
            <a:off x="531812" y="1601038"/>
            <a:ext cx="835024" cy="835024"/>
          </a:xfrm>
        </p:spPr>
        <p:txBody>
          <a:bodyPr lIns="144000"/>
          <a:lstStyle>
            <a:lvl1pPr marL="0" indent="0">
              <a:buNone/>
              <a:defRPr sz="1400"/>
            </a:lvl1pPr>
          </a:lstStyle>
          <a:p>
            <a:r>
              <a:rPr lang="en-US"/>
              <a:t>Icon</a:t>
            </a:r>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3" name="Group 42">
            <a:extLst>
              <a:ext uri="{FF2B5EF4-FFF2-40B4-BE49-F238E27FC236}">
                <a16:creationId xmlns:a16="http://schemas.microsoft.com/office/drawing/2014/main" id="{717DDAE4-62DE-EEF2-E43F-005ACD006E14}"/>
              </a:ext>
            </a:extLst>
          </p:cNvPr>
          <p:cNvGrpSpPr/>
          <p:nvPr userDrawn="1"/>
        </p:nvGrpSpPr>
        <p:grpSpPr>
          <a:xfrm>
            <a:off x="12290489" y="-1"/>
            <a:ext cx="2910882" cy="6858001"/>
            <a:chOff x="12290489" y="-1"/>
            <a:chExt cx="2910882" cy="6858001"/>
          </a:xfrm>
        </p:grpSpPr>
        <p:sp>
          <p:nvSpPr>
            <p:cNvPr id="44" name="Rectangle 43">
              <a:extLst>
                <a:ext uri="{FF2B5EF4-FFF2-40B4-BE49-F238E27FC236}">
                  <a16:creationId xmlns:a16="http://schemas.microsoft.com/office/drawing/2014/main" id="{74829545-917D-5369-077E-2A4E82074C6F}"/>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91214599-3AC4-B786-02F0-AE5566352055}"/>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6" name="Straight Connector 45">
              <a:extLst>
                <a:ext uri="{FF2B5EF4-FFF2-40B4-BE49-F238E27FC236}">
                  <a16:creationId xmlns:a16="http://schemas.microsoft.com/office/drawing/2014/main" id="{BCA5B2B5-C2E0-2592-2785-4F84ED886D75}"/>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22702B7-28A0-668C-65B6-669BFACDF46D}"/>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8" name="TextBox 47">
              <a:extLst>
                <a:ext uri="{FF2B5EF4-FFF2-40B4-BE49-F238E27FC236}">
                  <a16:creationId xmlns:a16="http://schemas.microsoft.com/office/drawing/2014/main" id="{8C58B4C5-C329-4790-4200-9150B0A43C33}"/>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9" name="TextBox 48">
              <a:extLst>
                <a:ext uri="{FF2B5EF4-FFF2-40B4-BE49-F238E27FC236}">
                  <a16:creationId xmlns:a16="http://schemas.microsoft.com/office/drawing/2014/main" id="{D5299741-2394-3A23-F67F-F322FE1C0CB8}"/>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50" name="TextBox 49">
              <a:extLst>
                <a:ext uri="{FF2B5EF4-FFF2-40B4-BE49-F238E27FC236}">
                  <a16:creationId xmlns:a16="http://schemas.microsoft.com/office/drawing/2014/main" id="{43A73320-4AE9-4630-370C-00C5ADECD4A5}"/>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51" name="TextBox 50">
              <a:extLst>
                <a:ext uri="{FF2B5EF4-FFF2-40B4-BE49-F238E27FC236}">
                  <a16:creationId xmlns:a16="http://schemas.microsoft.com/office/drawing/2014/main" id="{36600997-0C5B-7E7E-13B9-8B1FBC40768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52" name="TextBox 51">
              <a:extLst>
                <a:ext uri="{FF2B5EF4-FFF2-40B4-BE49-F238E27FC236}">
                  <a16:creationId xmlns:a16="http://schemas.microsoft.com/office/drawing/2014/main" id="{222AF4B2-579A-DE69-535D-5A7232B8BF25}"/>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3" name="Group 52">
              <a:extLst>
                <a:ext uri="{FF2B5EF4-FFF2-40B4-BE49-F238E27FC236}">
                  <a16:creationId xmlns:a16="http://schemas.microsoft.com/office/drawing/2014/main" id="{D431143D-EA3F-BA31-FDD0-86758B90458F}"/>
                </a:ext>
              </a:extLst>
            </p:cNvPr>
            <p:cNvGrpSpPr/>
            <p:nvPr userDrawn="1"/>
          </p:nvGrpSpPr>
          <p:grpSpPr>
            <a:xfrm>
              <a:off x="12429548" y="3236396"/>
              <a:ext cx="2735151" cy="1280928"/>
              <a:chOff x="9286315" y="6976989"/>
              <a:chExt cx="2735151" cy="1280928"/>
            </a:xfrm>
          </p:grpSpPr>
          <p:sp>
            <p:nvSpPr>
              <p:cNvPr id="128" name="Rectangle 127">
                <a:extLst>
                  <a:ext uri="{FF2B5EF4-FFF2-40B4-BE49-F238E27FC236}">
                    <a16:creationId xmlns:a16="http://schemas.microsoft.com/office/drawing/2014/main" id="{992C18FF-FCA0-B6DC-4B5F-813875A58CAD}"/>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129" name="TextBox 128">
                <a:extLst>
                  <a:ext uri="{FF2B5EF4-FFF2-40B4-BE49-F238E27FC236}">
                    <a16:creationId xmlns:a16="http://schemas.microsoft.com/office/drawing/2014/main" id="{CC870698-701A-2242-78AE-B6CBE951C53A}"/>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131" name="Graphic 130">
                <a:extLst>
                  <a:ext uri="{FF2B5EF4-FFF2-40B4-BE49-F238E27FC236}">
                    <a16:creationId xmlns:a16="http://schemas.microsoft.com/office/drawing/2014/main" id="{27F479C9-EBF7-C89C-EBDD-699C93B929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32" name="TextBox 131">
                <a:extLst>
                  <a:ext uri="{FF2B5EF4-FFF2-40B4-BE49-F238E27FC236}">
                    <a16:creationId xmlns:a16="http://schemas.microsoft.com/office/drawing/2014/main" id="{A8B38676-38BD-C97A-3E60-811AD05F329A}"/>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33" name="Picture 132">
                <a:extLst>
                  <a:ext uri="{FF2B5EF4-FFF2-40B4-BE49-F238E27FC236}">
                    <a16:creationId xmlns:a16="http://schemas.microsoft.com/office/drawing/2014/main" id="{52C3F74E-3500-E869-070E-EB7D7CFFDD4B}"/>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4" name="TextBox 133">
                <a:extLst>
                  <a:ext uri="{FF2B5EF4-FFF2-40B4-BE49-F238E27FC236}">
                    <a16:creationId xmlns:a16="http://schemas.microsoft.com/office/drawing/2014/main" id="{FD2E6A13-5E3C-A37E-FF9D-6CC65A1A8599}"/>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4" name="Group 53">
              <a:extLst>
                <a:ext uri="{FF2B5EF4-FFF2-40B4-BE49-F238E27FC236}">
                  <a16:creationId xmlns:a16="http://schemas.microsoft.com/office/drawing/2014/main" id="{C17097D5-36D6-39B2-EA5B-55509107C41A}"/>
                </a:ext>
              </a:extLst>
            </p:cNvPr>
            <p:cNvGrpSpPr/>
            <p:nvPr userDrawn="1"/>
          </p:nvGrpSpPr>
          <p:grpSpPr>
            <a:xfrm>
              <a:off x="12429548" y="4543123"/>
              <a:ext cx="2735151" cy="2200108"/>
              <a:chOff x="9538241" y="5155416"/>
              <a:chExt cx="2735151" cy="2200108"/>
            </a:xfrm>
          </p:grpSpPr>
          <p:sp>
            <p:nvSpPr>
              <p:cNvPr id="55" name="Rectangle 54">
                <a:extLst>
                  <a:ext uri="{FF2B5EF4-FFF2-40B4-BE49-F238E27FC236}">
                    <a16:creationId xmlns:a16="http://schemas.microsoft.com/office/drawing/2014/main" id="{3834CD4C-1311-915F-D846-C8EF6D502AC7}"/>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6" name="TextBox 55">
                <a:extLst>
                  <a:ext uri="{FF2B5EF4-FFF2-40B4-BE49-F238E27FC236}">
                    <a16:creationId xmlns:a16="http://schemas.microsoft.com/office/drawing/2014/main" id="{26D4593E-4325-4054-E8E0-2C4565BC080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7" name="Graphic 56">
                <a:extLst>
                  <a:ext uri="{FF2B5EF4-FFF2-40B4-BE49-F238E27FC236}">
                    <a16:creationId xmlns:a16="http://schemas.microsoft.com/office/drawing/2014/main" id="{AB5C6E66-2D1C-CA85-B320-68D3759A116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8" name="TextBox 57">
                <a:extLst>
                  <a:ext uri="{FF2B5EF4-FFF2-40B4-BE49-F238E27FC236}">
                    <a16:creationId xmlns:a16="http://schemas.microsoft.com/office/drawing/2014/main" id="{59524F0B-C3FC-E96B-9EF5-AD8583AA42AC}"/>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9" name="TextBox 58">
                <a:extLst>
                  <a:ext uri="{FF2B5EF4-FFF2-40B4-BE49-F238E27FC236}">
                    <a16:creationId xmlns:a16="http://schemas.microsoft.com/office/drawing/2014/main" id="{BE622394-901B-B821-BDE6-422E33014D2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60" name="TextBox 59">
                <a:extLst>
                  <a:ext uri="{FF2B5EF4-FFF2-40B4-BE49-F238E27FC236}">
                    <a16:creationId xmlns:a16="http://schemas.microsoft.com/office/drawing/2014/main" id="{7AD17B2F-A0CC-7E95-D315-F28D5BBC0E3A}"/>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61" name="TextBox 60">
                <a:extLst>
                  <a:ext uri="{FF2B5EF4-FFF2-40B4-BE49-F238E27FC236}">
                    <a16:creationId xmlns:a16="http://schemas.microsoft.com/office/drawing/2014/main" id="{D9245573-D378-F3B6-9D43-7A0AC9D3F674}"/>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62" name="Straight Connector 61">
                <a:extLst>
                  <a:ext uri="{FF2B5EF4-FFF2-40B4-BE49-F238E27FC236}">
                    <a16:creationId xmlns:a16="http://schemas.microsoft.com/office/drawing/2014/main" id="{DF948D1D-C3E1-EF3A-5CFF-FC5BD4F401D2}"/>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D6D6806E-4824-9CA0-7A29-8C9379EA11A7}"/>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355FFA2C-5431-4B39-1E12-AB136674DCB9}"/>
              </a:ext>
            </a:extLst>
          </p:cNvPr>
          <p:cNvSpPr>
            <a:spLocks noGrp="1"/>
          </p:cNvSpPr>
          <p:nvPr>
            <p:ph type="ftr" sz="quarter" idx="49"/>
          </p:nvPr>
        </p:nvSpPr>
        <p:spPr/>
        <p:txBody>
          <a:bodyPr/>
          <a:lstStyle/>
          <a:p>
            <a:endParaRPr lang="en-CA"/>
          </a:p>
        </p:txBody>
      </p:sp>
      <p:sp>
        <p:nvSpPr>
          <p:cNvPr id="15" name="Text Placeholder 22">
            <a:extLst>
              <a:ext uri="{FF2B5EF4-FFF2-40B4-BE49-F238E27FC236}">
                <a16:creationId xmlns:a16="http://schemas.microsoft.com/office/drawing/2014/main" id="{AEE4CF8C-958F-1DA4-CCF7-D6B890C89A2E}"/>
              </a:ext>
            </a:extLst>
          </p:cNvPr>
          <p:cNvSpPr>
            <a:spLocks noGrp="1"/>
          </p:cNvSpPr>
          <p:nvPr>
            <p:ph type="body" sz="quarter" idx="27" hasCustomPrompt="1"/>
          </p:nvPr>
        </p:nvSpPr>
        <p:spPr>
          <a:xfrm>
            <a:off x="531811"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6" name="Text Placeholder 16">
            <a:extLst>
              <a:ext uri="{FF2B5EF4-FFF2-40B4-BE49-F238E27FC236}">
                <a16:creationId xmlns:a16="http://schemas.microsoft.com/office/drawing/2014/main" id="{C89C7762-ACFA-1003-9A99-7D48D68F547F}"/>
              </a:ext>
            </a:extLst>
          </p:cNvPr>
          <p:cNvSpPr>
            <a:spLocks noGrp="1"/>
          </p:cNvSpPr>
          <p:nvPr>
            <p:ph type="body" sz="quarter" idx="15" hasCustomPrompt="1"/>
          </p:nvPr>
        </p:nvSpPr>
        <p:spPr>
          <a:xfrm>
            <a:off x="531812"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17" name="Picture Placeholder 2">
            <a:extLst>
              <a:ext uri="{FF2B5EF4-FFF2-40B4-BE49-F238E27FC236}">
                <a16:creationId xmlns:a16="http://schemas.microsoft.com/office/drawing/2014/main" id="{7742E333-DAE8-AADC-AB85-E09272B827B3}"/>
              </a:ext>
            </a:extLst>
          </p:cNvPr>
          <p:cNvSpPr>
            <a:spLocks noGrp="1" noChangeAspect="1"/>
          </p:cNvSpPr>
          <p:nvPr>
            <p:ph type="pic" sz="quarter" idx="50" hasCustomPrompt="1"/>
          </p:nvPr>
        </p:nvSpPr>
        <p:spPr>
          <a:xfrm>
            <a:off x="3380247" y="1601038"/>
            <a:ext cx="835024" cy="835024"/>
          </a:xfrm>
        </p:spPr>
        <p:txBody>
          <a:bodyPr lIns="144000"/>
          <a:lstStyle>
            <a:lvl1pPr marL="0" indent="0">
              <a:buNone/>
              <a:defRPr sz="1400"/>
            </a:lvl1pPr>
          </a:lstStyle>
          <a:p>
            <a:r>
              <a:rPr lang="en-US"/>
              <a:t>Icon</a:t>
            </a:r>
          </a:p>
        </p:txBody>
      </p:sp>
      <p:sp>
        <p:nvSpPr>
          <p:cNvPr id="18" name="Text Placeholder 22">
            <a:extLst>
              <a:ext uri="{FF2B5EF4-FFF2-40B4-BE49-F238E27FC236}">
                <a16:creationId xmlns:a16="http://schemas.microsoft.com/office/drawing/2014/main" id="{DE030996-68A3-8AC0-F998-9C4EF4AE6C2B}"/>
              </a:ext>
            </a:extLst>
          </p:cNvPr>
          <p:cNvSpPr>
            <a:spLocks noGrp="1"/>
          </p:cNvSpPr>
          <p:nvPr>
            <p:ph type="body" sz="quarter" idx="51" hasCustomPrompt="1"/>
          </p:nvPr>
        </p:nvSpPr>
        <p:spPr>
          <a:xfrm>
            <a:off x="3380247"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9" name="Text Placeholder 16">
            <a:extLst>
              <a:ext uri="{FF2B5EF4-FFF2-40B4-BE49-F238E27FC236}">
                <a16:creationId xmlns:a16="http://schemas.microsoft.com/office/drawing/2014/main" id="{5C7E2214-9452-F487-B334-F6CDE12C5733}"/>
              </a:ext>
            </a:extLst>
          </p:cNvPr>
          <p:cNvSpPr>
            <a:spLocks noGrp="1"/>
          </p:cNvSpPr>
          <p:nvPr>
            <p:ph type="body" sz="quarter" idx="52" hasCustomPrompt="1"/>
          </p:nvPr>
        </p:nvSpPr>
        <p:spPr>
          <a:xfrm>
            <a:off x="3380247"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3" name="Picture Placeholder 2">
            <a:extLst>
              <a:ext uri="{FF2B5EF4-FFF2-40B4-BE49-F238E27FC236}">
                <a16:creationId xmlns:a16="http://schemas.microsoft.com/office/drawing/2014/main" id="{49D03249-A3CA-5A91-C717-27E68D6F7831}"/>
              </a:ext>
            </a:extLst>
          </p:cNvPr>
          <p:cNvSpPr>
            <a:spLocks noGrp="1" noChangeAspect="1"/>
          </p:cNvSpPr>
          <p:nvPr>
            <p:ph type="pic" sz="quarter" idx="53" hasCustomPrompt="1"/>
          </p:nvPr>
        </p:nvSpPr>
        <p:spPr>
          <a:xfrm>
            <a:off x="6228682" y="1601038"/>
            <a:ext cx="835024" cy="835024"/>
          </a:xfrm>
        </p:spPr>
        <p:txBody>
          <a:bodyPr lIns="144000"/>
          <a:lstStyle>
            <a:lvl1pPr marL="0" indent="0">
              <a:buNone/>
              <a:defRPr sz="1400"/>
            </a:lvl1pPr>
          </a:lstStyle>
          <a:p>
            <a:r>
              <a:rPr lang="en-US"/>
              <a:t>Icon</a:t>
            </a:r>
          </a:p>
        </p:txBody>
      </p:sp>
      <p:sp>
        <p:nvSpPr>
          <p:cNvPr id="24" name="Text Placeholder 22">
            <a:extLst>
              <a:ext uri="{FF2B5EF4-FFF2-40B4-BE49-F238E27FC236}">
                <a16:creationId xmlns:a16="http://schemas.microsoft.com/office/drawing/2014/main" id="{31B9C0A0-95B0-2824-2407-CDDC04E197D9}"/>
              </a:ext>
            </a:extLst>
          </p:cNvPr>
          <p:cNvSpPr>
            <a:spLocks noGrp="1"/>
          </p:cNvSpPr>
          <p:nvPr>
            <p:ph type="body" sz="quarter" idx="54" hasCustomPrompt="1"/>
          </p:nvPr>
        </p:nvSpPr>
        <p:spPr>
          <a:xfrm>
            <a:off x="6228682"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5" name="Text Placeholder 16">
            <a:extLst>
              <a:ext uri="{FF2B5EF4-FFF2-40B4-BE49-F238E27FC236}">
                <a16:creationId xmlns:a16="http://schemas.microsoft.com/office/drawing/2014/main" id="{06A24B55-C38A-D8B1-E30C-791BAA94A209}"/>
              </a:ext>
            </a:extLst>
          </p:cNvPr>
          <p:cNvSpPr>
            <a:spLocks noGrp="1"/>
          </p:cNvSpPr>
          <p:nvPr>
            <p:ph type="body" sz="quarter" idx="55" hasCustomPrompt="1"/>
          </p:nvPr>
        </p:nvSpPr>
        <p:spPr>
          <a:xfrm>
            <a:off x="6228682"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6" name="Picture Placeholder 2">
            <a:extLst>
              <a:ext uri="{FF2B5EF4-FFF2-40B4-BE49-F238E27FC236}">
                <a16:creationId xmlns:a16="http://schemas.microsoft.com/office/drawing/2014/main" id="{63A76360-B909-3A81-788A-127C2E0DCFCA}"/>
              </a:ext>
            </a:extLst>
          </p:cNvPr>
          <p:cNvSpPr>
            <a:spLocks noGrp="1" noChangeAspect="1"/>
          </p:cNvSpPr>
          <p:nvPr>
            <p:ph type="pic" sz="quarter" idx="56" hasCustomPrompt="1"/>
          </p:nvPr>
        </p:nvSpPr>
        <p:spPr>
          <a:xfrm>
            <a:off x="9077116" y="1601038"/>
            <a:ext cx="835024" cy="835024"/>
          </a:xfrm>
        </p:spPr>
        <p:txBody>
          <a:bodyPr lIns="144000"/>
          <a:lstStyle>
            <a:lvl1pPr marL="0" indent="0">
              <a:buNone/>
              <a:defRPr sz="1400"/>
            </a:lvl1pPr>
          </a:lstStyle>
          <a:p>
            <a:r>
              <a:rPr lang="en-US"/>
              <a:t>Icon</a:t>
            </a:r>
          </a:p>
        </p:txBody>
      </p:sp>
      <p:sp>
        <p:nvSpPr>
          <p:cNvPr id="27" name="Text Placeholder 22">
            <a:extLst>
              <a:ext uri="{FF2B5EF4-FFF2-40B4-BE49-F238E27FC236}">
                <a16:creationId xmlns:a16="http://schemas.microsoft.com/office/drawing/2014/main" id="{F9D38BEA-1CE5-A003-B905-BF200D6A8C57}"/>
              </a:ext>
            </a:extLst>
          </p:cNvPr>
          <p:cNvSpPr>
            <a:spLocks noGrp="1"/>
          </p:cNvSpPr>
          <p:nvPr>
            <p:ph type="body" sz="quarter" idx="57" hasCustomPrompt="1"/>
          </p:nvPr>
        </p:nvSpPr>
        <p:spPr>
          <a:xfrm>
            <a:off x="9077115"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90607619-F41E-DC0E-B3A9-CD8AF2A58A9E}"/>
              </a:ext>
            </a:extLst>
          </p:cNvPr>
          <p:cNvSpPr>
            <a:spLocks noGrp="1"/>
          </p:cNvSpPr>
          <p:nvPr>
            <p:ph type="body" sz="quarter" idx="58" hasCustomPrompt="1"/>
          </p:nvPr>
        </p:nvSpPr>
        <p:spPr>
          <a:xfrm>
            <a:off x="9077116"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3710311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13">
          <p15:clr>
            <a:srgbClr val="FBAE40"/>
          </p15:clr>
        </p15:guide>
      </p15:sldGuideLst>
    </p:ext>
  </p:extLst>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userDrawn="1">
  <p:cSld name="Two Column_Dark Blue (No Icon)">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DF7D16-FB5B-A236-3D0F-5BF142E7C0B8}"/>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Two column layout</a:t>
            </a:r>
            <a:br>
              <a:rPr lang="en-US"/>
            </a:br>
            <a:r>
              <a:rPr lang="en-US"/>
              <a:t>Title 2 lines maximum</a:t>
            </a:r>
            <a:endParaRPr lang="en-CA"/>
          </a:p>
        </p:txBody>
      </p:sp>
      <p:sp>
        <p:nvSpPr>
          <p:cNvPr id="11" name="Text Placeholder 22">
            <a:extLst>
              <a:ext uri="{FF2B5EF4-FFF2-40B4-BE49-F238E27FC236}">
                <a16:creationId xmlns:a16="http://schemas.microsoft.com/office/drawing/2014/main" id="{702446A2-99D5-4B8F-3663-6D6D7C0900E3}"/>
              </a:ext>
            </a:extLst>
          </p:cNvPr>
          <p:cNvSpPr>
            <a:spLocks noGrp="1"/>
          </p:cNvSpPr>
          <p:nvPr>
            <p:ph type="body" sz="quarter" idx="27" hasCustomPrompt="1"/>
          </p:nvPr>
        </p:nvSpPr>
        <p:spPr>
          <a:xfrm>
            <a:off x="531810" y="1706497"/>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7" name="Text Placeholder 16">
            <a:extLst>
              <a:ext uri="{FF2B5EF4-FFF2-40B4-BE49-F238E27FC236}">
                <a16:creationId xmlns:a16="http://schemas.microsoft.com/office/drawing/2014/main" id="{3A1602AA-A8D3-DBB9-03DE-82B0711162CD}"/>
              </a:ext>
            </a:extLst>
          </p:cNvPr>
          <p:cNvSpPr>
            <a:spLocks noGrp="1"/>
          </p:cNvSpPr>
          <p:nvPr>
            <p:ph type="body" sz="quarter" idx="15" hasCustomPrompt="1"/>
          </p:nvPr>
        </p:nvSpPr>
        <p:spPr>
          <a:xfrm>
            <a:off x="531812" y="2868418"/>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37" name="Group 36">
            <a:extLst>
              <a:ext uri="{FF2B5EF4-FFF2-40B4-BE49-F238E27FC236}">
                <a16:creationId xmlns:a16="http://schemas.microsoft.com/office/drawing/2014/main" id="{10F49D17-1776-704C-F74F-C44449FC5E27}"/>
              </a:ext>
            </a:extLst>
          </p:cNvPr>
          <p:cNvGrpSpPr/>
          <p:nvPr userDrawn="1"/>
        </p:nvGrpSpPr>
        <p:grpSpPr>
          <a:xfrm>
            <a:off x="12290489" y="-1"/>
            <a:ext cx="2910882" cy="6858001"/>
            <a:chOff x="12290489" y="-1"/>
            <a:chExt cx="2910882" cy="6858001"/>
          </a:xfrm>
        </p:grpSpPr>
        <p:sp>
          <p:nvSpPr>
            <p:cNvPr id="38" name="Rectangle 37">
              <a:extLst>
                <a:ext uri="{FF2B5EF4-FFF2-40B4-BE49-F238E27FC236}">
                  <a16:creationId xmlns:a16="http://schemas.microsoft.com/office/drawing/2014/main" id="{EDF2EBFD-3940-9CE6-E2E4-A2DB14C55283}"/>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39" name="TextBox 38">
              <a:extLst>
                <a:ext uri="{FF2B5EF4-FFF2-40B4-BE49-F238E27FC236}">
                  <a16:creationId xmlns:a16="http://schemas.microsoft.com/office/drawing/2014/main" id="{4FA1526F-D10C-3137-C3EB-5ED0C5512632}"/>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0" name="Straight Connector 39">
              <a:extLst>
                <a:ext uri="{FF2B5EF4-FFF2-40B4-BE49-F238E27FC236}">
                  <a16:creationId xmlns:a16="http://schemas.microsoft.com/office/drawing/2014/main" id="{FDF68A1C-6DE8-56A7-465F-77F758319340}"/>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7F427A8-EEBF-A0CE-7522-66C59E5C6DF4}"/>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3D7672A3-A78B-1FD0-3F75-6020EC5B3B7F}"/>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3" name="TextBox 42">
              <a:extLst>
                <a:ext uri="{FF2B5EF4-FFF2-40B4-BE49-F238E27FC236}">
                  <a16:creationId xmlns:a16="http://schemas.microsoft.com/office/drawing/2014/main" id="{D220AF2A-18A4-D5E2-CC7A-337576F03CC7}"/>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4" name="TextBox 43">
              <a:extLst>
                <a:ext uri="{FF2B5EF4-FFF2-40B4-BE49-F238E27FC236}">
                  <a16:creationId xmlns:a16="http://schemas.microsoft.com/office/drawing/2014/main" id="{9345F942-0D58-8E65-B8C6-D2AA0093364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5" name="TextBox 44">
              <a:extLst>
                <a:ext uri="{FF2B5EF4-FFF2-40B4-BE49-F238E27FC236}">
                  <a16:creationId xmlns:a16="http://schemas.microsoft.com/office/drawing/2014/main" id="{7AD4600F-A71F-1EBC-44F0-2E985C054719}"/>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6" name="TextBox 45">
              <a:extLst>
                <a:ext uri="{FF2B5EF4-FFF2-40B4-BE49-F238E27FC236}">
                  <a16:creationId xmlns:a16="http://schemas.microsoft.com/office/drawing/2014/main" id="{4A580109-8D86-1BB1-008B-25C45ADD515F}"/>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47" name="Group 46">
              <a:extLst>
                <a:ext uri="{FF2B5EF4-FFF2-40B4-BE49-F238E27FC236}">
                  <a16:creationId xmlns:a16="http://schemas.microsoft.com/office/drawing/2014/main" id="{BD59EE4B-AD30-EDD9-596F-D986D6B32612}"/>
                </a:ext>
              </a:extLst>
            </p:cNvPr>
            <p:cNvGrpSpPr/>
            <p:nvPr userDrawn="1"/>
          </p:nvGrpSpPr>
          <p:grpSpPr>
            <a:xfrm>
              <a:off x="12429548" y="3236396"/>
              <a:ext cx="2735151" cy="1280928"/>
              <a:chOff x="9286315" y="6976989"/>
              <a:chExt cx="2735151" cy="1280928"/>
            </a:xfrm>
          </p:grpSpPr>
          <p:sp>
            <p:nvSpPr>
              <p:cNvPr id="58" name="Rectangle 57">
                <a:extLst>
                  <a:ext uri="{FF2B5EF4-FFF2-40B4-BE49-F238E27FC236}">
                    <a16:creationId xmlns:a16="http://schemas.microsoft.com/office/drawing/2014/main" id="{49D5E409-C37A-B0A2-33BB-0359BF510F25}"/>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9" name="TextBox 58">
                <a:extLst>
                  <a:ext uri="{FF2B5EF4-FFF2-40B4-BE49-F238E27FC236}">
                    <a16:creationId xmlns:a16="http://schemas.microsoft.com/office/drawing/2014/main" id="{EDB34C46-268C-7C96-AE28-BFE240E2A471}"/>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0" name="Graphic 59">
                <a:extLst>
                  <a:ext uri="{FF2B5EF4-FFF2-40B4-BE49-F238E27FC236}">
                    <a16:creationId xmlns:a16="http://schemas.microsoft.com/office/drawing/2014/main" id="{6875A335-18CC-8BF6-B5D9-843B33D62FF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61" name="TextBox 60">
                <a:extLst>
                  <a:ext uri="{FF2B5EF4-FFF2-40B4-BE49-F238E27FC236}">
                    <a16:creationId xmlns:a16="http://schemas.microsoft.com/office/drawing/2014/main" id="{4C322459-BC36-4B8E-CFAE-B94820CAD349}"/>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62" name="Picture 61">
                <a:extLst>
                  <a:ext uri="{FF2B5EF4-FFF2-40B4-BE49-F238E27FC236}">
                    <a16:creationId xmlns:a16="http://schemas.microsoft.com/office/drawing/2014/main" id="{9ED8ECBA-C3F7-5048-0976-D24D59563826}"/>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3" name="TextBox 62">
                <a:extLst>
                  <a:ext uri="{FF2B5EF4-FFF2-40B4-BE49-F238E27FC236}">
                    <a16:creationId xmlns:a16="http://schemas.microsoft.com/office/drawing/2014/main" id="{754B0BA7-750B-D607-DC5A-F4F85F52221F}"/>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48" name="Group 47">
              <a:extLst>
                <a:ext uri="{FF2B5EF4-FFF2-40B4-BE49-F238E27FC236}">
                  <a16:creationId xmlns:a16="http://schemas.microsoft.com/office/drawing/2014/main" id="{279BE43B-F235-6EAE-7BF8-457F5AEADC82}"/>
                </a:ext>
              </a:extLst>
            </p:cNvPr>
            <p:cNvGrpSpPr/>
            <p:nvPr userDrawn="1"/>
          </p:nvGrpSpPr>
          <p:grpSpPr>
            <a:xfrm>
              <a:off x="12429548" y="4543123"/>
              <a:ext cx="2735151" cy="2200108"/>
              <a:chOff x="9538241" y="5155416"/>
              <a:chExt cx="2735151" cy="2200108"/>
            </a:xfrm>
          </p:grpSpPr>
          <p:sp>
            <p:nvSpPr>
              <p:cNvPr id="49" name="Rectangle 48">
                <a:extLst>
                  <a:ext uri="{FF2B5EF4-FFF2-40B4-BE49-F238E27FC236}">
                    <a16:creationId xmlns:a16="http://schemas.microsoft.com/office/drawing/2014/main" id="{9BF2F786-4459-B79C-0B6C-AE60936F3550}"/>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0" name="TextBox 49">
                <a:extLst>
                  <a:ext uri="{FF2B5EF4-FFF2-40B4-BE49-F238E27FC236}">
                    <a16:creationId xmlns:a16="http://schemas.microsoft.com/office/drawing/2014/main" id="{6EE5E131-DBB4-125E-2F8F-2AA225201E4E}"/>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1" name="Graphic 50">
                <a:extLst>
                  <a:ext uri="{FF2B5EF4-FFF2-40B4-BE49-F238E27FC236}">
                    <a16:creationId xmlns:a16="http://schemas.microsoft.com/office/drawing/2014/main" id="{13C7612B-4333-2101-D385-32A0F080162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2" name="TextBox 51">
                <a:extLst>
                  <a:ext uri="{FF2B5EF4-FFF2-40B4-BE49-F238E27FC236}">
                    <a16:creationId xmlns:a16="http://schemas.microsoft.com/office/drawing/2014/main" id="{92246FC0-FE5E-C371-C5FE-0C06A53AB56F}"/>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3" name="TextBox 52">
                <a:extLst>
                  <a:ext uri="{FF2B5EF4-FFF2-40B4-BE49-F238E27FC236}">
                    <a16:creationId xmlns:a16="http://schemas.microsoft.com/office/drawing/2014/main" id="{7D86C7BB-19BF-2243-ABDF-E97B5A6A49D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4" name="TextBox 53">
                <a:extLst>
                  <a:ext uri="{FF2B5EF4-FFF2-40B4-BE49-F238E27FC236}">
                    <a16:creationId xmlns:a16="http://schemas.microsoft.com/office/drawing/2014/main" id="{A1904FFB-C739-0F90-C7F5-DA9DED094FAB}"/>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5" name="TextBox 54">
                <a:extLst>
                  <a:ext uri="{FF2B5EF4-FFF2-40B4-BE49-F238E27FC236}">
                    <a16:creationId xmlns:a16="http://schemas.microsoft.com/office/drawing/2014/main" id="{ACB1AC66-5C4B-469C-9B82-3DEC7748C8C2}"/>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6" name="Straight Connector 55">
                <a:extLst>
                  <a:ext uri="{FF2B5EF4-FFF2-40B4-BE49-F238E27FC236}">
                    <a16:creationId xmlns:a16="http://schemas.microsoft.com/office/drawing/2014/main" id="{59F4B141-EF3E-3F29-C00E-0D1B85F79C61}"/>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0FA8221B-19B5-DF1D-3769-8CEB0E2CD3AB}"/>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A85A980C-84E3-2D1C-3C83-37EF671921AD}"/>
              </a:ext>
            </a:extLst>
          </p:cNvPr>
          <p:cNvSpPr>
            <a:spLocks noGrp="1"/>
          </p:cNvSpPr>
          <p:nvPr>
            <p:ph type="ftr" sz="quarter" idx="32"/>
          </p:nvPr>
        </p:nvSpPr>
        <p:spPr/>
        <p:txBody>
          <a:bodyPr/>
          <a:lstStyle/>
          <a:p>
            <a:endParaRPr lang="en-CA"/>
          </a:p>
        </p:txBody>
      </p:sp>
      <p:sp>
        <p:nvSpPr>
          <p:cNvPr id="10" name="Text Placeholder 22">
            <a:extLst>
              <a:ext uri="{FF2B5EF4-FFF2-40B4-BE49-F238E27FC236}">
                <a16:creationId xmlns:a16="http://schemas.microsoft.com/office/drawing/2014/main" id="{5DE8ED68-428F-47DF-6FEA-AE7FB9D8D15D}"/>
              </a:ext>
            </a:extLst>
          </p:cNvPr>
          <p:cNvSpPr>
            <a:spLocks noGrp="1"/>
          </p:cNvSpPr>
          <p:nvPr>
            <p:ph type="body" sz="quarter" idx="34" hasCustomPrompt="1"/>
          </p:nvPr>
        </p:nvSpPr>
        <p:spPr>
          <a:xfrm>
            <a:off x="6240018" y="1706497"/>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2" name="Text Placeholder 16">
            <a:extLst>
              <a:ext uri="{FF2B5EF4-FFF2-40B4-BE49-F238E27FC236}">
                <a16:creationId xmlns:a16="http://schemas.microsoft.com/office/drawing/2014/main" id="{324B9E31-F60C-0248-1D39-D3565D40F967}"/>
              </a:ext>
            </a:extLst>
          </p:cNvPr>
          <p:cNvSpPr>
            <a:spLocks noGrp="1"/>
          </p:cNvSpPr>
          <p:nvPr>
            <p:ph type="body" sz="quarter" idx="35" hasCustomPrompt="1"/>
          </p:nvPr>
        </p:nvSpPr>
        <p:spPr>
          <a:xfrm>
            <a:off x="6240018" y="2868418"/>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Tree>
    <p:extLst>
      <p:ext uri="{BB962C8B-B14F-4D97-AF65-F5344CB8AC3E}">
        <p14:creationId xmlns:p14="http://schemas.microsoft.com/office/powerpoint/2010/main" val="3840513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97.xml><?xml version="1.0" encoding="utf-8"?>
<p:sldLayout xmlns:a="http://schemas.openxmlformats.org/drawingml/2006/main" xmlns:r="http://schemas.openxmlformats.org/officeDocument/2006/relationships" xmlns:p="http://schemas.openxmlformats.org/presentationml/2006/main" preserve="1" userDrawn="1">
  <p:cSld name="Three Column_Dark Blue (No Icon)">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588C0-C7B7-463F-660E-0A4A3FD24785}"/>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Three column layout</a:t>
            </a:r>
            <a:br>
              <a:rPr lang="en-US"/>
            </a:br>
            <a:r>
              <a:rPr lang="en-US"/>
              <a:t>Title 2 lines maximum</a:t>
            </a:r>
            <a:endParaRPr lang="en-CA"/>
          </a:p>
        </p:txBody>
      </p:sp>
      <p:sp>
        <p:nvSpPr>
          <p:cNvPr id="23" name="TextBox 22">
            <a:extLst>
              <a:ext uri="{FF2B5EF4-FFF2-40B4-BE49-F238E27FC236}">
                <a16:creationId xmlns:a16="http://schemas.microsoft.com/office/drawing/2014/main" id="{EDE40922-B18A-2DF9-C121-EF497B173DA5}"/>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0" name="Group 39">
            <a:extLst>
              <a:ext uri="{FF2B5EF4-FFF2-40B4-BE49-F238E27FC236}">
                <a16:creationId xmlns:a16="http://schemas.microsoft.com/office/drawing/2014/main" id="{C3479EAD-810E-2127-DFE4-C119FFAAF25F}"/>
              </a:ext>
            </a:extLst>
          </p:cNvPr>
          <p:cNvGrpSpPr/>
          <p:nvPr userDrawn="1"/>
        </p:nvGrpSpPr>
        <p:grpSpPr>
          <a:xfrm>
            <a:off x="12290489" y="-1"/>
            <a:ext cx="2910882" cy="6858001"/>
            <a:chOff x="12290489" y="-1"/>
            <a:chExt cx="2910882" cy="6858001"/>
          </a:xfrm>
        </p:grpSpPr>
        <p:sp>
          <p:nvSpPr>
            <p:cNvPr id="41" name="Rectangle 40">
              <a:extLst>
                <a:ext uri="{FF2B5EF4-FFF2-40B4-BE49-F238E27FC236}">
                  <a16:creationId xmlns:a16="http://schemas.microsoft.com/office/drawing/2014/main" id="{5BDB44CD-9F2B-F58C-094C-02B9892CF15A}"/>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FB15FE9D-716F-C274-7D27-8D223E8ABE60}"/>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3" name="Straight Connector 42">
              <a:extLst>
                <a:ext uri="{FF2B5EF4-FFF2-40B4-BE49-F238E27FC236}">
                  <a16:creationId xmlns:a16="http://schemas.microsoft.com/office/drawing/2014/main" id="{8E80D713-C5E7-B361-2F72-50AD4046E3F8}"/>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3B814A9-8A88-5DDE-79A3-1B2EF1A66658}"/>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D615C7A9-E29B-21F9-E2E8-C923E8968F3E}"/>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6" name="TextBox 45">
              <a:extLst>
                <a:ext uri="{FF2B5EF4-FFF2-40B4-BE49-F238E27FC236}">
                  <a16:creationId xmlns:a16="http://schemas.microsoft.com/office/drawing/2014/main" id="{3EA8DC82-0D60-6232-3BC9-24A65D14C00F}"/>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7" name="TextBox 46">
              <a:extLst>
                <a:ext uri="{FF2B5EF4-FFF2-40B4-BE49-F238E27FC236}">
                  <a16:creationId xmlns:a16="http://schemas.microsoft.com/office/drawing/2014/main" id="{8FB3888D-CF08-9A5E-6087-0A96D2561366}"/>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8" name="TextBox 47">
              <a:extLst>
                <a:ext uri="{FF2B5EF4-FFF2-40B4-BE49-F238E27FC236}">
                  <a16:creationId xmlns:a16="http://schemas.microsoft.com/office/drawing/2014/main" id="{6CBF6BC2-3BF4-D922-4257-F4687B34FC4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9" name="TextBox 48">
              <a:extLst>
                <a:ext uri="{FF2B5EF4-FFF2-40B4-BE49-F238E27FC236}">
                  <a16:creationId xmlns:a16="http://schemas.microsoft.com/office/drawing/2014/main" id="{0A03FA61-0E9A-7595-F64E-CDB3BA8FA0F9}"/>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0" name="Group 49">
              <a:extLst>
                <a:ext uri="{FF2B5EF4-FFF2-40B4-BE49-F238E27FC236}">
                  <a16:creationId xmlns:a16="http://schemas.microsoft.com/office/drawing/2014/main" id="{045C6CE7-1836-CD98-FD2E-3852CC4F95C4}"/>
                </a:ext>
              </a:extLst>
            </p:cNvPr>
            <p:cNvGrpSpPr/>
            <p:nvPr userDrawn="1"/>
          </p:nvGrpSpPr>
          <p:grpSpPr>
            <a:xfrm>
              <a:off x="12429548" y="3236396"/>
              <a:ext cx="2735151" cy="1280928"/>
              <a:chOff x="9286315" y="6976989"/>
              <a:chExt cx="2735151" cy="1280928"/>
            </a:xfrm>
          </p:grpSpPr>
          <p:sp>
            <p:nvSpPr>
              <p:cNvPr id="61" name="Rectangle 60">
                <a:extLst>
                  <a:ext uri="{FF2B5EF4-FFF2-40B4-BE49-F238E27FC236}">
                    <a16:creationId xmlns:a16="http://schemas.microsoft.com/office/drawing/2014/main" id="{A244D9D0-DA66-A41C-0A97-F246FC60386E}"/>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62" name="TextBox 61">
                <a:extLst>
                  <a:ext uri="{FF2B5EF4-FFF2-40B4-BE49-F238E27FC236}">
                    <a16:creationId xmlns:a16="http://schemas.microsoft.com/office/drawing/2014/main" id="{1A64F655-4301-1FB7-250E-9C1A8B5FCB4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3" name="Graphic 62">
                <a:extLst>
                  <a:ext uri="{FF2B5EF4-FFF2-40B4-BE49-F238E27FC236}">
                    <a16:creationId xmlns:a16="http://schemas.microsoft.com/office/drawing/2014/main" id="{26C4B24F-6463-127F-4A4C-E83AB1F24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28" name="TextBox 127">
                <a:extLst>
                  <a:ext uri="{FF2B5EF4-FFF2-40B4-BE49-F238E27FC236}">
                    <a16:creationId xmlns:a16="http://schemas.microsoft.com/office/drawing/2014/main" id="{49B54B08-0A6A-2E23-571B-DAF9DEE5871E}"/>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29" name="Picture 128">
                <a:extLst>
                  <a:ext uri="{FF2B5EF4-FFF2-40B4-BE49-F238E27FC236}">
                    <a16:creationId xmlns:a16="http://schemas.microsoft.com/office/drawing/2014/main" id="{922454F9-38F9-E75F-229D-6791D73750BD}"/>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1" name="TextBox 130">
                <a:extLst>
                  <a:ext uri="{FF2B5EF4-FFF2-40B4-BE49-F238E27FC236}">
                    <a16:creationId xmlns:a16="http://schemas.microsoft.com/office/drawing/2014/main" id="{89AD0476-0BA4-5FE8-0058-0D8FFD04C7CE}"/>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1" name="Group 50">
              <a:extLst>
                <a:ext uri="{FF2B5EF4-FFF2-40B4-BE49-F238E27FC236}">
                  <a16:creationId xmlns:a16="http://schemas.microsoft.com/office/drawing/2014/main" id="{4BE1028D-B18D-B36F-60B3-4986BFEEF925}"/>
                </a:ext>
              </a:extLst>
            </p:cNvPr>
            <p:cNvGrpSpPr/>
            <p:nvPr userDrawn="1"/>
          </p:nvGrpSpPr>
          <p:grpSpPr>
            <a:xfrm>
              <a:off x="12429548" y="4543123"/>
              <a:ext cx="2735151" cy="2200108"/>
              <a:chOff x="9538241" y="5155416"/>
              <a:chExt cx="2735151" cy="2200108"/>
            </a:xfrm>
          </p:grpSpPr>
          <p:sp>
            <p:nvSpPr>
              <p:cNvPr id="52" name="Rectangle 51">
                <a:extLst>
                  <a:ext uri="{FF2B5EF4-FFF2-40B4-BE49-F238E27FC236}">
                    <a16:creationId xmlns:a16="http://schemas.microsoft.com/office/drawing/2014/main" id="{0A9ABB30-2A24-E0D2-55B0-A73CE39D109F}"/>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3" name="TextBox 52">
                <a:extLst>
                  <a:ext uri="{FF2B5EF4-FFF2-40B4-BE49-F238E27FC236}">
                    <a16:creationId xmlns:a16="http://schemas.microsoft.com/office/drawing/2014/main" id="{10A95012-A7F5-02FE-E678-BF6265893549}"/>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4" name="Graphic 53">
                <a:extLst>
                  <a:ext uri="{FF2B5EF4-FFF2-40B4-BE49-F238E27FC236}">
                    <a16:creationId xmlns:a16="http://schemas.microsoft.com/office/drawing/2014/main" id="{C7D43E17-4D5B-8DC8-6045-9AA3AA7D64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5" name="TextBox 54">
                <a:extLst>
                  <a:ext uri="{FF2B5EF4-FFF2-40B4-BE49-F238E27FC236}">
                    <a16:creationId xmlns:a16="http://schemas.microsoft.com/office/drawing/2014/main" id="{EAA03FF1-2DB4-2322-26D7-04553EC0EC12}"/>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6" name="TextBox 55">
                <a:extLst>
                  <a:ext uri="{FF2B5EF4-FFF2-40B4-BE49-F238E27FC236}">
                    <a16:creationId xmlns:a16="http://schemas.microsoft.com/office/drawing/2014/main" id="{D47EFAF2-523E-10C5-E026-1FF65E7FB2E5}"/>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7" name="TextBox 56">
                <a:extLst>
                  <a:ext uri="{FF2B5EF4-FFF2-40B4-BE49-F238E27FC236}">
                    <a16:creationId xmlns:a16="http://schemas.microsoft.com/office/drawing/2014/main" id="{3B24F0A0-8AA7-8379-5E4A-1A2A95667D7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8" name="TextBox 57">
                <a:extLst>
                  <a:ext uri="{FF2B5EF4-FFF2-40B4-BE49-F238E27FC236}">
                    <a16:creationId xmlns:a16="http://schemas.microsoft.com/office/drawing/2014/main" id="{01829B35-272F-4074-92CC-A156C1CDADDD}"/>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9" name="Straight Connector 58">
                <a:extLst>
                  <a:ext uri="{FF2B5EF4-FFF2-40B4-BE49-F238E27FC236}">
                    <a16:creationId xmlns:a16="http://schemas.microsoft.com/office/drawing/2014/main" id="{7939134C-69A1-0463-A252-1582C51C7954}"/>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F829B6B-797B-FB9F-5F92-9FEF0A3BFBE3}"/>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CFAF4676-0FE4-0EEA-B97D-EF0D71148385}"/>
              </a:ext>
            </a:extLst>
          </p:cNvPr>
          <p:cNvSpPr>
            <a:spLocks noGrp="1"/>
          </p:cNvSpPr>
          <p:nvPr>
            <p:ph type="ftr" sz="quarter" idx="38"/>
          </p:nvPr>
        </p:nvSpPr>
        <p:spPr/>
        <p:txBody>
          <a:bodyPr/>
          <a:lstStyle/>
          <a:p>
            <a:endParaRPr lang="en-CA"/>
          </a:p>
        </p:txBody>
      </p:sp>
      <p:sp>
        <p:nvSpPr>
          <p:cNvPr id="4" name="Text Placeholder 22">
            <a:extLst>
              <a:ext uri="{FF2B5EF4-FFF2-40B4-BE49-F238E27FC236}">
                <a16:creationId xmlns:a16="http://schemas.microsoft.com/office/drawing/2014/main" id="{2FEE1995-5EE6-B782-1270-FC8C30634C1A}"/>
              </a:ext>
            </a:extLst>
          </p:cNvPr>
          <p:cNvSpPr>
            <a:spLocks noGrp="1"/>
          </p:cNvSpPr>
          <p:nvPr>
            <p:ph type="body" sz="quarter" idx="27" hasCustomPrompt="1"/>
          </p:nvPr>
        </p:nvSpPr>
        <p:spPr>
          <a:xfrm>
            <a:off x="531811" y="1706497"/>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9" name="Text Placeholder 16">
            <a:extLst>
              <a:ext uri="{FF2B5EF4-FFF2-40B4-BE49-F238E27FC236}">
                <a16:creationId xmlns:a16="http://schemas.microsoft.com/office/drawing/2014/main" id="{8BF3CDFB-3035-1906-627F-169A0AFF5852}"/>
              </a:ext>
            </a:extLst>
          </p:cNvPr>
          <p:cNvSpPr>
            <a:spLocks noGrp="1"/>
          </p:cNvSpPr>
          <p:nvPr>
            <p:ph type="body" sz="quarter" idx="15" hasCustomPrompt="1"/>
          </p:nvPr>
        </p:nvSpPr>
        <p:spPr>
          <a:xfrm>
            <a:off x="531810"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7" name="Text Placeholder 22">
            <a:extLst>
              <a:ext uri="{FF2B5EF4-FFF2-40B4-BE49-F238E27FC236}">
                <a16:creationId xmlns:a16="http://schemas.microsoft.com/office/drawing/2014/main" id="{C049CEBE-00B0-C726-8F2E-0374ECA4E1F3}"/>
              </a:ext>
            </a:extLst>
          </p:cNvPr>
          <p:cNvSpPr>
            <a:spLocks noGrp="1"/>
          </p:cNvSpPr>
          <p:nvPr>
            <p:ph type="body" sz="quarter" idx="46" hasCustomPrompt="1"/>
          </p:nvPr>
        </p:nvSpPr>
        <p:spPr>
          <a:xfrm>
            <a:off x="4340711" y="1706497"/>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E84FC6FD-2A43-99CF-82C5-D98E826A76B7}"/>
              </a:ext>
            </a:extLst>
          </p:cNvPr>
          <p:cNvSpPr>
            <a:spLocks noGrp="1"/>
          </p:cNvSpPr>
          <p:nvPr>
            <p:ph type="body" sz="quarter" idx="47" hasCustomPrompt="1"/>
          </p:nvPr>
        </p:nvSpPr>
        <p:spPr>
          <a:xfrm>
            <a:off x="4340711"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30" name="Text Placeholder 22">
            <a:extLst>
              <a:ext uri="{FF2B5EF4-FFF2-40B4-BE49-F238E27FC236}">
                <a16:creationId xmlns:a16="http://schemas.microsoft.com/office/drawing/2014/main" id="{6EC19D9F-705A-74B6-9EBB-9D9565620413}"/>
              </a:ext>
            </a:extLst>
          </p:cNvPr>
          <p:cNvSpPr>
            <a:spLocks noGrp="1"/>
          </p:cNvSpPr>
          <p:nvPr>
            <p:ph type="body" sz="quarter" idx="49" hasCustomPrompt="1"/>
          </p:nvPr>
        </p:nvSpPr>
        <p:spPr>
          <a:xfrm>
            <a:off x="8149611" y="1706497"/>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31" name="Text Placeholder 16">
            <a:extLst>
              <a:ext uri="{FF2B5EF4-FFF2-40B4-BE49-F238E27FC236}">
                <a16:creationId xmlns:a16="http://schemas.microsoft.com/office/drawing/2014/main" id="{AA3A1BDB-11C1-E45D-35EC-D8FEC9CEDC61}"/>
              </a:ext>
            </a:extLst>
          </p:cNvPr>
          <p:cNvSpPr>
            <a:spLocks noGrp="1"/>
          </p:cNvSpPr>
          <p:nvPr>
            <p:ph type="body" sz="quarter" idx="50" hasCustomPrompt="1"/>
          </p:nvPr>
        </p:nvSpPr>
        <p:spPr>
          <a:xfrm>
            <a:off x="8149611"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2944972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Four Column_Dark Blue (No Icon)">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38272A-C799-49AB-5578-B5089BEC1D22}"/>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Four column layout</a:t>
            </a:r>
            <a:br>
              <a:rPr lang="en-US"/>
            </a:br>
            <a:r>
              <a:rPr lang="en-US"/>
              <a:t>Title 2 lines maximum</a:t>
            </a:r>
            <a:endParaRPr lang="en-CA"/>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3" name="Group 42">
            <a:extLst>
              <a:ext uri="{FF2B5EF4-FFF2-40B4-BE49-F238E27FC236}">
                <a16:creationId xmlns:a16="http://schemas.microsoft.com/office/drawing/2014/main" id="{717DDAE4-62DE-EEF2-E43F-005ACD006E14}"/>
              </a:ext>
            </a:extLst>
          </p:cNvPr>
          <p:cNvGrpSpPr/>
          <p:nvPr userDrawn="1"/>
        </p:nvGrpSpPr>
        <p:grpSpPr>
          <a:xfrm>
            <a:off x="12290489" y="-1"/>
            <a:ext cx="2910882" cy="6858001"/>
            <a:chOff x="12290489" y="-1"/>
            <a:chExt cx="2910882" cy="6858001"/>
          </a:xfrm>
        </p:grpSpPr>
        <p:sp>
          <p:nvSpPr>
            <p:cNvPr id="44" name="Rectangle 43">
              <a:extLst>
                <a:ext uri="{FF2B5EF4-FFF2-40B4-BE49-F238E27FC236}">
                  <a16:creationId xmlns:a16="http://schemas.microsoft.com/office/drawing/2014/main" id="{74829545-917D-5369-077E-2A4E82074C6F}"/>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91214599-3AC4-B786-02F0-AE5566352055}"/>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6" name="Straight Connector 45">
              <a:extLst>
                <a:ext uri="{FF2B5EF4-FFF2-40B4-BE49-F238E27FC236}">
                  <a16:creationId xmlns:a16="http://schemas.microsoft.com/office/drawing/2014/main" id="{BCA5B2B5-C2E0-2592-2785-4F84ED886D75}"/>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22702B7-28A0-668C-65B6-669BFACDF46D}"/>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8" name="TextBox 47">
              <a:extLst>
                <a:ext uri="{FF2B5EF4-FFF2-40B4-BE49-F238E27FC236}">
                  <a16:creationId xmlns:a16="http://schemas.microsoft.com/office/drawing/2014/main" id="{8C58B4C5-C329-4790-4200-9150B0A43C33}"/>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9" name="TextBox 48">
              <a:extLst>
                <a:ext uri="{FF2B5EF4-FFF2-40B4-BE49-F238E27FC236}">
                  <a16:creationId xmlns:a16="http://schemas.microsoft.com/office/drawing/2014/main" id="{D5299741-2394-3A23-F67F-F322FE1C0CB8}"/>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50" name="TextBox 49">
              <a:extLst>
                <a:ext uri="{FF2B5EF4-FFF2-40B4-BE49-F238E27FC236}">
                  <a16:creationId xmlns:a16="http://schemas.microsoft.com/office/drawing/2014/main" id="{43A73320-4AE9-4630-370C-00C5ADECD4A5}"/>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51" name="TextBox 50">
              <a:extLst>
                <a:ext uri="{FF2B5EF4-FFF2-40B4-BE49-F238E27FC236}">
                  <a16:creationId xmlns:a16="http://schemas.microsoft.com/office/drawing/2014/main" id="{36600997-0C5B-7E7E-13B9-8B1FBC40768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52" name="TextBox 51">
              <a:extLst>
                <a:ext uri="{FF2B5EF4-FFF2-40B4-BE49-F238E27FC236}">
                  <a16:creationId xmlns:a16="http://schemas.microsoft.com/office/drawing/2014/main" id="{222AF4B2-579A-DE69-535D-5A7232B8BF25}"/>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3" name="Group 52">
              <a:extLst>
                <a:ext uri="{FF2B5EF4-FFF2-40B4-BE49-F238E27FC236}">
                  <a16:creationId xmlns:a16="http://schemas.microsoft.com/office/drawing/2014/main" id="{D431143D-EA3F-BA31-FDD0-86758B90458F}"/>
                </a:ext>
              </a:extLst>
            </p:cNvPr>
            <p:cNvGrpSpPr/>
            <p:nvPr userDrawn="1"/>
          </p:nvGrpSpPr>
          <p:grpSpPr>
            <a:xfrm>
              <a:off x="12429548" y="3236396"/>
              <a:ext cx="2735151" cy="1280928"/>
              <a:chOff x="9286315" y="6976989"/>
              <a:chExt cx="2735151" cy="1280928"/>
            </a:xfrm>
          </p:grpSpPr>
          <p:sp>
            <p:nvSpPr>
              <p:cNvPr id="128" name="Rectangle 127">
                <a:extLst>
                  <a:ext uri="{FF2B5EF4-FFF2-40B4-BE49-F238E27FC236}">
                    <a16:creationId xmlns:a16="http://schemas.microsoft.com/office/drawing/2014/main" id="{992C18FF-FCA0-B6DC-4B5F-813875A58CAD}"/>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129" name="TextBox 128">
                <a:extLst>
                  <a:ext uri="{FF2B5EF4-FFF2-40B4-BE49-F238E27FC236}">
                    <a16:creationId xmlns:a16="http://schemas.microsoft.com/office/drawing/2014/main" id="{CC870698-701A-2242-78AE-B6CBE951C53A}"/>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131" name="Graphic 130">
                <a:extLst>
                  <a:ext uri="{FF2B5EF4-FFF2-40B4-BE49-F238E27FC236}">
                    <a16:creationId xmlns:a16="http://schemas.microsoft.com/office/drawing/2014/main" id="{27F479C9-EBF7-C89C-EBDD-699C93B929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32" name="TextBox 131">
                <a:extLst>
                  <a:ext uri="{FF2B5EF4-FFF2-40B4-BE49-F238E27FC236}">
                    <a16:creationId xmlns:a16="http://schemas.microsoft.com/office/drawing/2014/main" id="{A8B38676-38BD-C97A-3E60-811AD05F329A}"/>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33" name="Picture 132">
                <a:extLst>
                  <a:ext uri="{FF2B5EF4-FFF2-40B4-BE49-F238E27FC236}">
                    <a16:creationId xmlns:a16="http://schemas.microsoft.com/office/drawing/2014/main" id="{52C3F74E-3500-E869-070E-EB7D7CFFDD4B}"/>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4" name="TextBox 133">
                <a:extLst>
                  <a:ext uri="{FF2B5EF4-FFF2-40B4-BE49-F238E27FC236}">
                    <a16:creationId xmlns:a16="http://schemas.microsoft.com/office/drawing/2014/main" id="{FD2E6A13-5E3C-A37E-FF9D-6CC65A1A8599}"/>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4" name="Group 53">
              <a:extLst>
                <a:ext uri="{FF2B5EF4-FFF2-40B4-BE49-F238E27FC236}">
                  <a16:creationId xmlns:a16="http://schemas.microsoft.com/office/drawing/2014/main" id="{C17097D5-36D6-39B2-EA5B-55509107C41A}"/>
                </a:ext>
              </a:extLst>
            </p:cNvPr>
            <p:cNvGrpSpPr/>
            <p:nvPr userDrawn="1"/>
          </p:nvGrpSpPr>
          <p:grpSpPr>
            <a:xfrm>
              <a:off x="12429548" y="4543123"/>
              <a:ext cx="2735151" cy="2200108"/>
              <a:chOff x="9538241" y="5155416"/>
              <a:chExt cx="2735151" cy="2200108"/>
            </a:xfrm>
          </p:grpSpPr>
          <p:sp>
            <p:nvSpPr>
              <p:cNvPr id="55" name="Rectangle 54">
                <a:extLst>
                  <a:ext uri="{FF2B5EF4-FFF2-40B4-BE49-F238E27FC236}">
                    <a16:creationId xmlns:a16="http://schemas.microsoft.com/office/drawing/2014/main" id="{3834CD4C-1311-915F-D846-C8EF6D502AC7}"/>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6" name="TextBox 55">
                <a:extLst>
                  <a:ext uri="{FF2B5EF4-FFF2-40B4-BE49-F238E27FC236}">
                    <a16:creationId xmlns:a16="http://schemas.microsoft.com/office/drawing/2014/main" id="{26D4593E-4325-4054-E8E0-2C4565BC080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7" name="Graphic 56">
                <a:extLst>
                  <a:ext uri="{FF2B5EF4-FFF2-40B4-BE49-F238E27FC236}">
                    <a16:creationId xmlns:a16="http://schemas.microsoft.com/office/drawing/2014/main" id="{AB5C6E66-2D1C-CA85-B320-68D3759A116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8" name="TextBox 57">
                <a:extLst>
                  <a:ext uri="{FF2B5EF4-FFF2-40B4-BE49-F238E27FC236}">
                    <a16:creationId xmlns:a16="http://schemas.microsoft.com/office/drawing/2014/main" id="{59524F0B-C3FC-E96B-9EF5-AD8583AA42AC}"/>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9" name="TextBox 58">
                <a:extLst>
                  <a:ext uri="{FF2B5EF4-FFF2-40B4-BE49-F238E27FC236}">
                    <a16:creationId xmlns:a16="http://schemas.microsoft.com/office/drawing/2014/main" id="{BE622394-901B-B821-BDE6-422E33014D2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60" name="TextBox 59">
                <a:extLst>
                  <a:ext uri="{FF2B5EF4-FFF2-40B4-BE49-F238E27FC236}">
                    <a16:creationId xmlns:a16="http://schemas.microsoft.com/office/drawing/2014/main" id="{7AD17B2F-A0CC-7E95-D315-F28D5BBC0E3A}"/>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61" name="TextBox 60">
                <a:extLst>
                  <a:ext uri="{FF2B5EF4-FFF2-40B4-BE49-F238E27FC236}">
                    <a16:creationId xmlns:a16="http://schemas.microsoft.com/office/drawing/2014/main" id="{D9245573-D378-F3B6-9D43-7A0AC9D3F674}"/>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62" name="Straight Connector 61">
                <a:extLst>
                  <a:ext uri="{FF2B5EF4-FFF2-40B4-BE49-F238E27FC236}">
                    <a16:creationId xmlns:a16="http://schemas.microsoft.com/office/drawing/2014/main" id="{DF948D1D-C3E1-EF3A-5CFF-FC5BD4F401D2}"/>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D6D6806E-4824-9CA0-7A29-8C9379EA11A7}"/>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355FFA2C-5431-4B39-1E12-AB136674DCB9}"/>
              </a:ext>
            </a:extLst>
          </p:cNvPr>
          <p:cNvSpPr>
            <a:spLocks noGrp="1"/>
          </p:cNvSpPr>
          <p:nvPr>
            <p:ph type="ftr" sz="quarter" idx="49"/>
          </p:nvPr>
        </p:nvSpPr>
        <p:spPr/>
        <p:txBody>
          <a:bodyPr/>
          <a:lstStyle/>
          <a:p>
            <a:endParaRPr lang="en-CA"/>
          </a:p>
        </p:txBody>
      </p:sp>
      <p:sp>
        <p:nvSpPr>
          <p:cNvPr id="15" name="Text Placeholder 22">
            <a:extLst>
              <a:ext uri="{FF2B5EF4-FFF2-40B4-BE49-F238E27FC236}">
                <a16:creationId xmlns:a16="http://schemas.microsoft.com/office/drawing/2014/main" id="{AEE4CF8C-958F-1DA4-CCF7-D6B890C89A2E}"/>
              </a:ext>
            </a:extLst>
          </p:cNvPr>
          <p:cNvSpPr>
            <a:spLocks noGrp="1"/>
          </p:cNvSpPr>
          <p:nvPr>
            <p:ph type="body" sz="quarter" idx="27" hasCustomPrompt="1"/>
          </p:nvPr>
        </p:nvSpPr>
        <p:spPr>
          <a:xfrm>
            <a:off x="531811"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6" name="Text Placeholder 16">
            <a:extLst>
              <a:ext uri="{FF2B5EF4-FFF2-40B4-BE49-F238E27FC236}">
                <a16:creationId xmlns:a16="http://schemas.microsoft.com/office/drawing/2014/main" id="{C89C7762-ACFA-1003-9A99-7D48D68F547F}"/>
              </a:ext>
            </a:extLst>
          </p:cNvPr>
          <p:cNvSpPr>
            <a:spLocks noGrp="1"/>
          </p:cNvSpPr>
          <p:nvPr>
            <p:ph type="body" sz="quarter" idx="15" hasCustomPrompt="1"/>
          </p:nvPr>
        </p:nvSpPr>
        <p:spPr>
          <a:xfrm>
            <a:off x="531812"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18" name="Text Placeholder 22">
            <a:extLst>
              <a:ext uri="{FF2B5EF4-FFF2-40B4-BE49-F238E27FC236}">
                <a16:creationId xmlns:a16="http://schemas.microsoft.com/office/drawing/2014/main" id="{DE030996-68A3-8AC0-F998-9C4EF4AE6C2B}"/>
              </a:ext>
            </a:extLst>
          </p:cNvPr>
          <p:cNvSpPr>
            <a:spLocks noGrp="1"/>
          </p:cNvSpPr>
          <p:nvPr>
            <p:ph type="body" sz="quarter" idx="51" hasCustomPrompt="1"/>
          </p:nvPr>
        </p:nvSpPr>
        <p:spPr>
          <a:xfrm>
            <a:off x="3380247"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9" name="Text Placeholder 16">
            <a:extLst>
              <a:ext uri="{FF2B5EF4-FFF2-40B4-BE49-F238E27FC236}">
                <a16:creationId xmlns:a16="http://schemas.microsoft.com/office/drawing/2014/main" id="{5C7E2214-9452-F487-B334-F6CDE12C5733}"/>
              </a:ext>
            </a:extLst>
          </p:cNvPr>
          <p:cNvSpPr>
            <a:spLocks noGrp="1"/>
          </p:cNvSpPr>
          <p:nvPr>
            <p:ph type="body" sz="quarter" idx="52" hasCustomPrompt="1"/>
          </p:nvPr>
        </p:nvSpPr>
        <p:spPr>
          <a:xfrm>
            <a:off x="3380247"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4" name="Text Placeholder 22">
            <a:extLst>
              <a:ext uri="{FF2B5EF4-FFF2-40B4-BE49-F238E27FC236}">
                <a16:creationId xmlns:a16="http://schemas.microsoft.com/office/drawing/2014/main" id="{31B9C0A0-95B0-2824-2407-CDDC04E197D9}"/>
              </a:ext>
            </a:extLst>
          </p:cNvPr>
          <p:cNvSpPr>
            <a:spLocks noGrp="1"/>
          </p:cNvSpPr>
          <p:nvPr>
            <p:ph type="body" sz="quarter" idx="54" hasCustomPrompt="1"/>
          </p:nvPr>
        </p:nvSpPr>
        <p:spPr>
          <a:xfrm>
            <a:off x="6228682"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5" name="Text Placeholder 16">
            <a:extLst>
              <a:ext uri="{FF2B5EF4-FFF2-40B4-BE49-F238E27FC236}">
                <a16:creationId xmlns:a16="http://schemas.microsoft.com/office/drawing/2014/main" id="{06A24B55-C38A-D8B1-E30C-791BAA94A209}"/>
              </a:ext>
            </a:extLst>
          </p:cNvPr>
          <p:cNvSpPr>
            <a:spLocks noGrp="1"/>
          </p:cNvSpPr>
          <p:nvPr>
            <p:ph type="body" sz="quarter" idx="55" hasCustomPrompt="1"/>
          </p:nvPr>
        </p:nvSpPr>
        <p:spPr>
          <a:xfrm>
            <a:off x="6228682"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7" name="Text Placeholder 22">
            <a:extLst>
              <a:ext uri="{FF2B5EF4-FFF2-40B4-BE49-F238E27FC236}">
                <a16:creationId xmlns:a16="http://schemas.microsoft.com/office/drawing/2014/main" id="{F9D38BEA-1CE5-A003-B905-BF200D6A8C57}"/>
              </a:ext>
            </a:extLst>
          </p:cNvPr>
          <p:cNvSpPr>
            <a:spLocks noGrp="1"/>
          </p:cNvSpPr>
          <p:nvPr>
            <p:ph type="body" sz="quarter" idx="57" hasCustomPrompt="1"/>
          </p:nvPr>
        </p:nvSpPr>
        <p:spPr>
          <a:xfrm>
            <a:off x="9077115"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90607619-F41E-DC0E-B3A9-CD8AF2A58A9E}"/>
              </a:ext>
            </a:extLst>
          </p:cNvPr>
          <p:cNvSpPr>
            <a:spLocks noGrp="1"/>
          </p:cNvSpPr>
          <p:nvPr>
            <p:ph type="body" sz="quarter" idx="58" hasCustomPrompt="1"/>
          </p:nvPr>
        </p:nvSpPr>
        <p:spPr>
          <a:xfrm>
            <a:off x="9077116"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2748675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99.xml><?xml version="1.0" encoding="utf-8"?>
<p:sldLayout xmlns:a="http://schemas.openxmlformats.org/drawingml/2006/main" xmlns:r="http://schemas.openxmlformats.org/officeDocument/2006/relationships" xmlns:p="http://schemas.openxmlformats.org/presentationml/2006/main" showMasterSp="0" preserve="1" userDrawn="1">
  <p:cSld name="Quote_Dark Blue">
    <p:bg>
      <p:bgPr>
        <a:solidFill>
          <a:schemeClr val="accent2"/>
        </a:soli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0B91DB79-E2AC-CE2B-5FAE-BEC630409992}"/>
              </a:ext>
            </a:extLst>
          </p:cNvPr>
          <p:cNvSpPr>
            <a:spLocks noGrp="1"/>
          </p:cNvSpPr>
          <p:nvPr>
            <p:ph type="title" hasCustomPrompt="1"/>
          </p:nvPr>
        </p:nvSpPr>
        <p:spPr>
          <a:xfrm>
            <a:off x="531812" y="1196975"/>
            <a:ext cx="11144251" cy="3616325"/>
          </a:xfrm>
        </p:spPr>
        <p:txBody>
          <a:bodyPr anchor="ctr"/>
          <a:lstStyle>
            <a:lvl1pPr marL="0" marR="0" indent="0" algn="ctr" defTabSz="914400" rtl="0" eaLnBrk="1" fontAlgn="auto" latinLnBrk="0" hangingPunct="1">
              <a:lnSpc>
                <a:spcPct val="84000"/>
              </a:lnSpc>
              <a:spcBef>
                <a:spcPct val="0"/>
              </a:spcBef>
              <a:spcAft>
                <a:spcPts val="0"/>
              </a:spcAft>
              <a:buClrTx/>
              <a:buSzTx/>
              <a:buFontTx/>
              <a:buNone/>
              <a:tabLst/>
              <a:defRPr sz="5500"/>
            </a:lvl1pPr>
          </a:lstStyle>
          <a:p>
            <a:r>
              <a:rPr lang="en-US"/>
              <a:t>Quote 4 lines maximum. </a:t>
            </a:r>
            <a:br>
              <a:rPr lang="en-US"/>
            </a:b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a:t>
            </a:r>
            <a:r>
              <a:rPr lang="en-US" err="1"/>
              <a:t>laoreet</a:t>
            </a:r>
            <a:r>
              <a:rPr lang="en-US"/>
              <a:t> </a:t>
            </a:r>
            <a:r>
              <a:rPr lang="en-US" err="1"/>
              <a:t>venenatis</a:t>
            </a:r>
            <a:r>
              <a:rPr lang="en-US"/>
              <a:t> </a:t>
            </a:r>
            <a:r>
              <a:rPr lang="en-US" err="1"/>
              <a:t>urna</a:t>
            </a:r>
            <a:r>
              <a:rPr lang="en-US"/>
              <a:t>, in </a:t>
            </a:r>
            <a:r>
              <a:rPr lang="en-US" err="1"/>
              <a:t>vehicula</a:t>
            </a:r>
            <a:r>
              <a:rPr lang="en-US"/>
              <a:t> mi.</a:t>
            </a:r>
          </a:p>
        </p:txBody>
      </p:sp>
      <p:sp>
        <p:nvSpPr>
          <p:cNvPr id="13" name="Text Placeholder 22">
            <a:extLst>
              <a:ext uri="{FF2B5EF4-FFF2-40B4-BE49-F238E27FC236}">
                <a16:creationId xmlns:a16="http://schemas.microsoft.com/office/drawing/2014/main" id="{84EB628F-8E06-31E6-5105-B798681A887F}"/>
              </a:ext>
            </a:extLst>
          </p:cNvPr>
          <p:cNvSpPr>
            <a:spLocks noGrp="1"/>
          </p:cNvSpPr>
          <p:nvPr>
            <p:ph type="body" sz="quarter" idx="13" hasCustomPrompt="1"/>
          </p:nvPr>
        </p:nvSpPr>
        <p:spPr>
          <a:xfrm>
            <a:off x="531811" y="5053746"/>
            <a:ext cx="11144252" cy="1112104"/>
          </a:xfrm>
        </p:spPr>
        <p:txBody>
          <a:bodyPr wrap="square" anchor="b">
            <a:noAutofit/>
          </a:bodyPr>
          <a:lstStyle>
            <a:lvl1pPr marL="0" indent="0" algn="ctr">
              <a:buNone/>
              <a:defRPr sz="2800" spc="-50" baseline="0">
                <a:latin typeface="+mj-lt"/>
              </a:defRPr>
            </a:lvl1pPr>
          </a:lstStyle>
          <a:p>
            <a:pPr lvl="0"/>
            <a:r>
              <a:rPr lang="en-US"/>
              <a:t>Quote attribution</a:t>
            </a:r>
          </a:p>
        </p:txBody>
      </p:sp>
      <p:sp>
        <p:nvSpPr>
          <p:cNvPr id="4" name="Footer Placeholder 129">
            <a:extLst>
              <a:ext uri="{FF2B5EF4-FFF2-40B4-BE49-F238E27FC236}">
                <a16:creationId xmlns:a16="http://schemas.microsoft.com/office/drawing/2014/main" id="{617E79DC-602E-6FE0-3635-18254AB652A2}"/>
              </a:ext>
            </a:extLst>
          </p:cNvPr>
          <p:cNvSpPr>
            <a:spLocks noGrp="1"/>
          </p:cNvSpPr>
          <p:nvPr>
            <p:ph type="ftr" sz="quarter" idx="22"/>
          </p:nvPr>
        </p:nvSpPr>
        <p:spPr>
          <a:xfrm>
            <a:off x="531812" y="6396926"/>
            <a:ext cx="10512425" cy="118174"/>
          </a:xfrm>
        </p:spPr>
        <p:txBody>
          <a:bodyPr/>
          <a:lstStyle>
            <a:lvl1pPr>
              <a:defRPr>
                <a:solidFill>
                  <a:schemeClr val="accent6">
                    <a:lumMod val="90000"/>
                  </a:schemeClr>
                </a:solidFill>
              </a:defRPr>
            </a:lvl1pPr>
          </a:lstStyle>
          <a:p>
            <a:endParaRPr lang="en-CA"/>
          </a:p>
        </p:txBody>
      </p:sp>
      <p:sp>
        <p:nvSpPr>
          <p:cNvPr id="6" name="TextBox 5">
            <a:extLst>
              <a:ext uri="{FF2B5EF4-FFF2-40B4-BE49-F238E27FC236}">
                <a16:creationId xmlns:a16="http://schemas.microsoft.com/office/drawing/2014/main" id="{84739A76-C8B6-CADD-ACBA-17389E4E17CB}"/>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spTree>
    <p:extLst>
      <p:ext uri="{BB962C8B-B14F-4D97-AF65-F5344CB8AC3E}">
        <p14:creationId xmlns:p14="http://schemas.microsoft.com/office/powerpoint/2010/main" val="3595815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Gradient segue">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308974" y="2676492"/>
            <a:ext cx="5646748" cy="1505027"/>
          </a:xfrm>
        </p:spPr>
        <p:txBody>
          <a:bodyPr/>
          <a:lstStyle>
            <a:lvl1pPr marL="0" algn="l" defTabSz="914378" rtl="0" eaLnBrk="1" latinLnBrk="0" hangingPunct="1">
              <a:lnSpc>
                <a:spcPct val="85000"/>
              </a:lnSpc>
              <a:spcBef>
                <a:spcPct val="0"/>
              </a:spcBef>
              <a:buNone/>
              <a:defRPr lang="en-US" sz="5400" kern="1200" baseline="0" dirty="0">
                <a:solidFill>
                  <a:srgbClr val="FFFFFF"/>
                </a:solidFill>
                <a:latin typeface="Qualcomm Office Bold" pitchFamily="34" charset="0"/>
                <a:ea typeface="+mj-ea"/>
                <a:cs typeface="Arial" pitchFamily="34" charset="0"/>
              </a:defRPr>
            </a:lvl1pPr>
          </a:lstStyle>
          <a:p>
            <a:r>
              <a:rPr lang="en-US" dirty="0"/>
              <a:t>Click to edit segue slide</a:t>
            </a:r>
          </a:p>
        </p:txBody>
      </p:sp>
      <p:grpSp>
        <p:nvGrpSpPr>
          <p:cNvPr id="2" name="Group 1"/>
          <p:cNvGrpSpPr/>
          <p:nvPr/>
        </p:nvGrpSpPr>
        <p:grpSpPr bwMode="black">
          <a:xfrm>
            <a:off x="382194" y="2460679"/>
            <a:ext cx="5533561" cy="1936642"/>
            <a:chOff x="6014633" y="3746243"/>
            <a:chExt cx="6608826" cy="1936642"/>
          </a:xfrm>
        </p:grpSpPr>
        <p:cxnSp>
          <p:nvCxnSpPr>
            <p:cNvPr id="34" name="Straight Connector 33"/>
            <p:cNvCxnSpPr/>
            <p:nvPr userDrawn="1"/>
          </p:nvCxnSpPr>
          <p:spPr bwMode="black">
            <a:xfrm>
              <a:off x="6014633" y="3746243"/>
              <a:ext cx="660882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black">
            <a:xfrm>
              <a:off x="6014633" y="5682885"/>
              <a:ext cx="660882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AutoShape 4"/>
          <p:cNvSpPr>
            <a:spLocks noChangeAspect="1" noChangeArrowheads="1" noTextEdit="1"/>
          </p:cNvSpPr>
          <p:nvPr/>
        </p:nvSpPr>
        <p:spPr bwMode="auto">
          <a:xfrm>
            <a:off x="8979761" y="508012"/>
            <a:ext cx="2868281"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 name="Freeform 6"/>
          <p:cNvSpPr>
            <a:spLocks noChangeAspect="1" noEditPoints="1"/>
          </p:cNvSpPr>
          <p:nvPr/>
        </p:nvSpPr>
        <p:spPr bwMode="auto">
          <a:xfrm>
            <a:off x="9963710" y="1764324"/>
            <a:ext cx="513805" cy="880581"/>
          </a:xfrm>
          <a:custGeom>
            <a:avLst/>
            <a:gdLst>
              <a:gd name="T0" fmla="*/ 90 w 181"/>
              <a:gd name="T1" fmla="*/ 310 h 310"/>
              <a:gd name="T2" fmla="*/ 78 w 181"/>
              <a:gd name="T3" fmla="*/ 301 h 310"/>
              <a:gd name="T4" fmla="*/ 76 w 181"/>
              <a:gd name="T5" fmla="*/ 299 h 310"/>
              <a:gd name="T6" fmla="*/ 6 w 181"/>
              <a:gd name="T7" fmla="*/ 229 h 310"/>
              <a:gd name="T8" fmla="*/ 0 w 181"/>
              <a:gd name="T9" fmla="*/ 214 h 310"/>
              <a:gd name="T10" fmla="*/ 6 w 181"/>
              <a:gd name="T11" fmla="*/ 199 h 310"/>
              <a:gd name="T12" fmla="*/ 21 w 181"/>
              <a:gd name="T13" fmla="*/ 193 h 310"/>
              <a:gd name="T14" fmla="*/ 35 w 181"/>
              <a:gd name="T15" fmla="*/ 200 h 310"/>
              <a:gd name="T16" fmla="*/ 69 w 181"/>
              <a:gd name="T17" fmla="*/ 233 h 310"/>
              <a:gd name="T18" fmla="*/ 69 w 181"/>
              <a:gd name="T19" fmla="*/ 21 h 310"/>
              <a:gd name="T20" fmla="*/ 90 w 181"/>
              <a:gd name="T21" fmla="*/ 0 h 310"/>
              <a:gd name="T22" fmla="*/ 111 w 181"/>
              <a:gd name="T23" fmla="*/ 21 h 310"/>
              <a:gd name="T24" fmla="*/ 111 w 181"/>
              <a:gd name="T25" fmla="*/ 233 h 310"/>
              <a:gd name="T26" fmla="*/ 145 w 181"/>
              <a:gd name="T27" fmla="*/ 199 h 310"/>
              <a:gd name="T28" fmla="*/ 160 w 181"/>
              <a:gd name="T29" fmla="*/ 193 h 310"/>
              <a:gd name="T30" fmla="*/ 175 w 181"/>
              <a:gd name="T31" fmla="*/ 200 h 310"/>
              <a:gd name="T32" fmla="*/ 181 w 181"/>
              <a:gd name="T33" fmla="*/ 214 h 310"/>
              <a:gd name="T34" fmla="*/ 175 w 181"/>
              <a:gd name="T35" fmla="*/ 229 h 310"/>
              <a:gd name="T36" fmla="*/ 105 w 181"/>
              <a:gd name="T37" fmla="*/ 299 h 310"/>
              <a:gd name="T38" fmla="*/ 103 w 181"/>
              <a:gd name="T39" fmla="*/ 301 h 310"/>
              <a:gd name="T40" fmla="*/ 90 w 181"/>
              <a:gd name="T41" fmla="*/ 310 h 310"/>
              <a:gd name="T42" fmla="*/ 21 w 181"/>
              <a:gd name="T43" fmla="*/ 202 h 310"/>
              <a:gd name="T44" fmla="*/ 12 w 181"/>
              <a:gd name="T45" fmla="*/ 206 h 310"/>
              <a:gd name="T46" fmla="*/ 9 w 181"/>
              <a:gd name="T47" fmla="*/ 214 h 310"/>
              <a:gd name="T48" fmla="*/ 12 w 181"/>
              <a:gd name="T49" fmla="*/ 223 h 310"/>
              <a:gd name="T50" fmla="*/ 82 w 181"/>
              <a:gd name="T51" fmla="*/ 292 h 310"/>
              <a:gd name="T52" fmla="*/ 85 w 181"/>
              <a:gd name="T53" fmla="*/ 295 h 310"/>
              <a:gd name="T54" fmla="*/ 90 w 181"/>
              <a:gd name="T55" fmla="*/ 301 h 310"/>
              <a:gd name="T56" fmla="*/ 96 w 181"/>
              <a:gd name="T57" fmla="*/ 295 h 310"/>
              <a:gd name="T58" fmla="*/ 99 w 181"/>
              <a:gd name="T59" fmla="*/ 292 h 310"/>
              <a:gd name="T60" fmla="*/ 168 w 181"/>
              <a:gd name="T61" fmla="*/ 223 h 310"/>
              <a:gd name="T62" fmla="*/ 172 w 181"/>
              <a:gd name="T63" fmla="*/ 214 h 310"/>
              <a:gd name="T64" fmla="*/ 168 w 181"/>
              <a:gd name="T65" fmla="*/ 206 h 310"/>
              <a:gd name="T66" fmla="*/ 152 w 181"/>
              <a:gd name="T67" fmla="*/ 206 h 310"/>
              <a:gd name="T68" fmla="*/ 102 w 181"/>
              <a:gd name="T69" fmla="*/ 255 h 310"/>
              <a:gd name="T70" fmla="*/ 102 w 181"/>
              <a:gd name="T71" fmla="*/ 21 h 310"/>
              <a:gd name="T72" fmla="*/ 90 w 181"/>
              <a:gd name="T73" fmla="*/ 9 h 310"/>
              <a:gd name="T74" fmla="*/ 78 w 181"/>
              <a:gd name="T75" fmla="*/ 21 h 310"/>
              <a:gd name="T76" fmla="*/ 78 w 181"/>
              <a:gd name="T77" fmla="*/ 255 h 310"/>
              <a:gd name="T78" fmla="*/ 29 w 181"/>
              <a:gd name="T79" fmla="*/ 206 h 310"/>
              <a:gd name="T80" fmla="*/ 21 w 181"/>
              <a:gd name="T81" fmla="*/ 20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1" h="310">
                <a:moveTo>
                  <a:pt x="90" y="310"/>
                </a:moveTo>
                <a:cubicBezTo>
                  <a:pt x="85" y="310"/>
                  <a:pt x="81" y="305"/>
                  <a:pt x="78" y="301"/>
                </a:cubicBezTo>
                <a:cubicBezTo>
                  <a:pt x="77" y="300"/>
                  <a:pt x="76" y="299"/>
                  <a:pt x="76" y="299"/>
                </a:cubicBezTo>
                <a:cubicBezTo>
                  <a:pt x="6" y="229"/>
                  <a:pt x="6" y="229"/>
                  <a:pt x="6" y="229"/>
                </a:cubicBezTo>
                <a:cubicBezTo>
                  <a:pt x="2" y="225"/>
                  <a:pt x="0" y="220"/>
                  <a:pt x="0" y="214"/>
                </a:cubicBezTo>
                <a:cubicBezTo>
                  <a:pt x="0" y="209"/>
                  <a:pt x="2" y="203"/>
                  <a:pt x="6" y="199"/>
                </a:cubicBezTo>
                <a:cubicBezTo>
                  <a:pt x="10" y="196"/>
                  <a:pt x="15" y="193"/>
                  <a:pt x="21" y="193"/>
                </a:cubicBezTo>
                <a:cubicBezTo>
                  <a:pt x="26" y="193"/>
                  <a:pt x="32" y="196"/>
                  <a:pt x="35" y="200"/>
                </a:cubicBezTo>
                <a:cubicBezTo>
                  <a:pt x="69" y="233"/>
                  <a:pt x="69" y="233"/>
                  <a:pt x="69" y="233"/>
                </a:cubicBezTo>
                <a:cubicBezTo>
                  <a:pt x="69" y="21"/>
                  <a:pt x="69" y="21"/>
                  <a:pt x="69" y="21"/>
                </a:cubicBezTo>
                <a:cubicBezTo>
                  <a:pt x="69" y="10"/>
                  <a:pt x="79" y="0"/>
                  <a:pt x="90" y="0"/>
                </a:cubicBezTo>
                <a:cubicBezTo>
                  <a:pt x="102" y="0"/>
                  <a:pt x="111" y="10"/>
                  <a:pt x="111" y="21"/>
                </a:cubicBezTo>
                <a:cubicBezTo>
                  <a:pt x="111" y="233"/>
                  <a:pt x="111" y="233"/>
                  <a:pt x="111" y="233"/>
                </a:cubicBezTo>
                <a:cubicBezTo>
                  <a:pt x="145" y="199"/>
                  <a:pt x="145" y="199"/>
                  <a:pt x="145" y="199"/>
                </a:cubicBezTo>
                <a:cubicBezTo>
                  <a:pt x="149" y="196"/>
                  <a:pt x="154" y="193"/>
                  <a:pt x="160" y="193"/>
                </a:cubicBezTo>
                <a:cubicBezTo>
                  <a:pt x="166" y="193"/>
                  <a:pt x="171" y="196"/>
                  <a:pt x="175" y="200"/>
                </a:cubicBezTo>
                <a:cubicBezTo>
                  <a:pt x="179" y="203"/>
                  <a:pt x="181" y="209"/>
                  <a:pt x="181" y="214"/>
                </a:cubicBezTo>
                <a:cubicBezTo>
                  <a:pt x="181" y="220"/>
                  <a:pt x="179" y="225"/>
                  <a:pt x="175" y="229"/>
                </a:cubicBezTo>
                <a:cubicBezTo>
                  <a:pt x="105" y="299"/>
                  <a:pt x="105" y="299"/>
                  <a:pt x="105" y="299"/>
                </a:cubicBezTo>
                <a:cubicBezTo>
                  <a:pt x="104" y="299"/>
                  <a:pt x="104" y="300"/>
                  <a:pt x="103" y="301"/>
                </a:cubicBezTo>
                <a:cubicBezTo>
                  <a:pt x="100" y="305"/>
                  <a:pt x="96" y="310"/>
                  <a:pt x="90" y="310"/>
                </a:cubicBezTo>
                <a:close/>
                <a:moveTo>
                  <a:pt x="21" y="202"/>
                </a:moveTo>
                <a:cubicBezTo>
                  <a:pt x="18" y="202"/>
                  <a:pt x="15" y="204"/>
                  <a:pt x="12" y="206"/>
                </a:cubicBezTo>
                <a:cubicBezTo>
                  <a:pt x="10" y="208"/>
                  <a:pt x="9" y="211"/>
                  <a:pt x="9" y="214"/>
                </a:cubicBezTo>
                <a:cubicBezTo>
                  <a:pt x="9" y="217"/>
                  <a:pt x="10" y="220"/>
                  <a:pt x="12" y="223"/>
                </a:cubicBezTo>
                <a:cubicBezTo>
                  <a:pt x="82" y="292"/>
                  <a:pt x="82" y="292"/>
                  <a:pt x="82" y="292"/>
                </a:cubicBezTo>
                <a:cubicBezTo>
                  <a:pt x="83" y="293"/>
                  <a:pt x="84" y="294"/>
                  <a:pt x="85" y="295"/>
                </a:cubicBezTo>
                <a:cubicBezTo>
                  <a:pt x="86" y="297"/>
                  <a:pt x="89" y="301"/>
                  <a:pt x="90" y="301"/>
                </a:cubicBezTo>
                <a:cubicBezTo>
                  <a:pt x="92" y="301"/>
                  <a:pt x="95" y="297"/>
                  <a:pt x="96" y="295"/>
                </a:cubicBezTo>
                <a:cubicBezTo>
                  <a:pt x="97" y="294"/>
                  <a:pt x="98" y="293"/>
                  <a:pt x="99" y="292"/>
                </a:cubicBezTo>
                <a:cubicBezTo>
                  <a:pt x="168" y="223"/>
                  <a:pt x="168" y="223"/>
                  <a:pt x="168" y="223"/>
                </a:cubicBezTo>
                <a:cubicBezTo>
                  <a:pt x="171" y="220"/>
                  <a:pt x="172" y="217"/>
                  <a:pt x="172" y="214"/>
                </a:cubicBezTo>
                <a:cubicBezTo>
                  <a:pt x="172" y="211"/>
                  <a:pt x="171" y="208"/>
                  <a:pt x="168" y="206"/>
                </a:cubicBezTo>
                <a:cubicBezTo>
                  <a:pt x="164" y="201"/>
                  <a:pt x="156" y="201"/>
                  <a:pt x="152" y="206"/>
                </a:cubicBezTo>
                <a:cubicBezTo>
                  <a:pt x="102" y="255"/>
                  <a:pt x="102" y="255"/>
                  <a:pt x="102" y="255"/>
                </a:cubicBezTo>
                <a:cubicBezTo>
                  <a:pt x="102" y="21"/>
                  <a:pt x="102" y="21"/>
                  <a:pt x="102" y="21"/>
                </a:cubicBezTo>
                <a:cubicBezTo>
                  <a:pt x="102" y="15"/>
                  <a:pt x="97" y="9"/>
                  <a:pt x="90" y="9"/>
                </a:cubicBezTo>
                <a:cubicBezTo>
                  <a:pt x="84" y="9"/>
                  <a:pt x="78" y="15"/>
                  <a:pt x="78" y="21"/>
                </a:cubicBezTo>
                <a:cubicBezTo>
                  <a:pt x="78" y="255"/>
                  <a:pt x="78" y="255"/>
                  <a:pt x="78" y="255"/>
                </a:cubicBezTo>
                <a:cubicBezTo>
                  <a:pt x="29" y="206"/>
                  <a:pt x="29" y="206"/>
                  <a:pt x="29" y="206"/>
                </a:cubicBezTo>
                <a:cubicBezTo>
                  <a:pt x="27" y="204"/>
                  <a:pt x="24" y="202"/>
                  <a:pt x="21" y="2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 name="Freeform 7"/>
          <p:cNvSpPr>
            <a:spLocks noChangeAspect="1" noEditPoints="1"/>
          </p:cNvSpPr>
          <p:nvPr/>
        </p:nvSpPr>
        <p:spPr bwMode="auto">
          <a:xfrm>
            <a:off x="9522109" y="1088349"/>
            <a:ext cx="562740" cy="1213622"/>
          </a:xfrm>
          <a:custGeom>
            <a:avLst/>
            <a:gdLst>
              <a:gd name="T0" fmla="*/ 82 w 198"/>
              <a:gd name="T1" fmla="*/ 412 h 428"/>
              <a:gd name="T2" fmla="*/ 105 w 198"/>
              <a:gd name="T3" fmla="*/ 428 h 428"/>
              <a:gd name="T4" fmla="*/ 122 w 198"/>
              <a:gd name="T5" fmla="*/ 418 h 428"/>
              <a:gd name="T6" fmla="*/ 56 w 198"/>
              <a:gd name="T7" fmla="*/ 398 h 428"/>
              <a:gd name="T8" fmla="*/ 130 w 198"/>
              <a:gd name="T9" fmla="*/ 410 h 428"/>
              <a:gd name="T10" fmla="*/ 130 w 198"/>
              <a:gd name="T11" fmla="*/ 410 h 428"/>
              <a:gd name="T12" fmla="*/ 55 w 198"/>
              <a:gd name="T13" fmla="*/ 385 h 428"/>
              <a:gd name="T14" fmla="*/ 156 w 198"/>
              <a:gd name="T15" fmla="*/ 372 h 428"/>
              <a:gd name="T16" fmla="*/ 16 w 198"/>
              <a:gd name="T17" fmla="*/ 359 h 428"/>
              <a:gd name="T18" fmla="*/ 169 w 198"/>
              <a:gd name="T19" fmla="*/ 371 h 428"/>
              <a:gd name="T20" fmla="*/ 169 w 198"/>
              <a:gd name="T21" fmla="*/ 371 h 428"/>
              <a:gd name="T22" fmla="*/ 8 w 198"/>
              <a:gd name="T23" fmla="*/ 332 h 428"/>
              <a:gd name="T24" fmla="*/ 189 w 198"/>
              <a:gd name="T25" fmla="*/ 351 h 428"/>
              <a:gd name="T26" fmla="*/ 198 w 198"/>
              <a:gd name="T27" fmla="*/ 333 h 428"/>
              <a:gd name="T28" fmla="*/ 66 w 198"/>
              <a:gd name="T29" fmla="*/ 336 h 428"/>
              <a:gd name="T30" fmla="*/ 78 w 198"/>
              <a:gd name="T31" fmla="*/ 348 h 428"/>
              <a:gd name="T32" fmla="*/ 120 w 198"/>
              <a:gd name="T33" fmla="*/ 330 h 428"/>
              <a:gd name="T34" fmla="*/ 136 w 198"/>
              <a:gd name="T35" fmla="*/ 319 h 428"/>
              <a:gd name="T36" fmla="*/ 46 w 198"/>
              <a:gd name="T37" fmla="*/ 316 h 428"/>
              <a:gd name="T38" fmla="*/ 9 w 198"/>
              <a:gd name="T39" fmla="*/ 324 h 428"/>
              <a:gd name="T40" fmla="*/ 17 w 198"/>
              <a:gd name="T41" fmla="*/ 312 h 428"/>
              <a:gd name="T42" fmla="*/ 183 w 198"/>
              <a:gd name="T43" fmla="*/ 314 h 428"/>
              <a:gd name="T44" fmla="*/ 197 w 198"/>
              <a:gd name="T45" fmla="*/ 321 h 428"/>
              <a:gd name="T46" fmla="*/ 147 w 198"/>
              <a:gd name="T47" fmla="*/ 308 h 428"/>
              <a:gd name="T48" fmla="*/ 150 w 198"/>
              <a:gd name="T49" fmla="*/ 318 h 428"/>
              <a:gd name="T50" fmla="*/ 78 w 198"/>
              <a:gd name="T51" fmla="*/ 297 h 428"/>
              <a:gd name="T52" fmla="*/ 23 w 198"/>
              <a:gd name="T53" fmla="*/ 300 h 428"/>
              <a:gd name="T54" fmla="*/ 120 w 198"/>
              <a:gd name="T55" fmla="*/ 302 h 428"/>
              <a:gd name="T56" fmla="*/ 78 w 198"/>
              <a:gd name="T57" fmla="*/ 287 h 428"/>
              <a:gd name="T58" fmla="*/ 78 w 198"/>
              <a:gd name="T59" fmla="*/ 287 h 428"/>
              <a:gd name="T60" fmla="*/ 129 w 198"/>
              <a:gd name="T61" fmla="*/ 256 h 428"/>
              <a:gd name="T62" fmla="*/ 69 w 198"/>
              <a:gd name="T63" fmla="*/ 241 h 428"/>
              <a:gd name="T64" fmla="*/ 120 w 198"/>
              <a:gd name="T65" fmla="*/ 246 h 428"/>
              <a:gd name="T66" fmla="*/ 78 w 198"/>
              <a:gd name="T67" fmla="*/ 231 h 428"/>
              <a:gd name="T68" fmla="*/ 78 w 198"/>
              <a:gd name="T69" fmla="*/ 231 h 428"/>
              <a:gd name="T70" fmla="*/ 129 w 198"/>
              <a:gd name="T71" fmla="*/ 200 h 428"/>
              <a:gd name="T72" fmla="*/ 69 w 198"/>
              <a:gd name="T73" fmla="*/ 185 h 428"/>
              <a:gd name="T74" fmla="*/ 120 w 198"/>
              <a:gd name="T75" fmla="*/ 189 h 428"/>
              <a:gd name="T76" fmla="*/ 78 w 198"/>
              <a:gd name="T77" fmla="*/ 175 h 428"/>
              <a:gd name="T78" fmla="*/ 78 w 198"/>
              <a:gd name="T79" fmla="*/ 175 h 428"/>
              <a:gd name="T80" fmla="*/ 129 w 198"/>
              <a:gd name="T81" fmla="*/ 144 h 428"/>
              <a:gd name="T82" fmla="*/ 69 w 198"/>
              <a:gd name="T83" fmla="*/ 129 h 428"/>
              <a:gd name="T84" fmla="*/ 120 w 198"/>
              <a:gd name="T85" fmla="*/ 133 h 428"/>
              <a:gd name="T86" fmla="*/ 78 w 198"/>
              <a:gd name="T87" fmla="*/ 118 h 428"/>
              <a:gd name="T88" fmla="*/ 78 w 198"/>
              <a:gd name="T89" fmla="*/ 118 h 428"/>
              <a:gd name="T90" fmla="*/ 129 w 198"/>
              <a:gd name="T91" fmla="*/ 88 h 428"/>
              <a:gd name="T92" fmla="*/ 69 w 198"/>
              <a:gd name="T93" fmla="*/ 73 h 428"/>
              <a:gd name="T94" fmla="*/ 120 w 198"/>
              <a:gd name="T95" fmla="*/ 77 h 428"/>
              <a:gd name="T96" fmla="*/ 78 w 198"/>
              <a:gd name="T97" fmla="*/ 62 h 428"/>
              <a:gd name="T98" fmla="*/ 78 w 198"/>
              <a:gd name="T99" fmla="*/ 62 h 428"/>
              <a:gd name="T100" fmla="*/ 129 w 198"/>
              <a:gd name="T101" fmla="*/ 32 h 428"/>
              <a:gd name="T102" fmla="*/ 69 w 198"/>
              <a:gd name="T103" fmla="*/ 31 h 428"/>
              <a:gd name="T104" fmla="*/ 78 w 198"/>
              <a:gd name="T105" fmla="*/ 34 h 428"/>
              <a:gd name="T106" fmla="*/ 127 w 198"/>
              <a:gd name="T107" fmla="*/ 20 h 428"/>
              <a:gd name="T108" fmla="*/ 101 w 198"/>
              <a:gd name="T109"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8" h="428">
                <a:moveTo>
                  <a:pt x="93" y="428"/>
                </a:moveTo>
                <a:cubicBezTo>
                  <a:pt x="87" y="427"/>
                  <a:pt x="82" y="424"/>
                  <a:pt x="78" y="420"/>
                </a:cubicBezTo>
                <a:cubicBezTo>
                  <a:pt x="76" y="418"/>
                  <a:pt x="76" y="418"/>
                  <a:pt x="76" y="418"/>
                </a:cubicBezTo>
                <a:cubicBezTo>
                  <a:pt x="82" y="412"/>
                  <a:pt x="82" y="412"/>
                  <a:pt x="82" y="412"/>
                </a:cubicBezTo>
                <a:cubicBezTo>
                  <a:pt x="84" y="414"/>
                  <a:pt x="84" y="414"/>
                  <a:pt x="84" y="414"/>
                </a:cubicBezTo>
                <a:cubicBezTo>
                  <a:pt x="87" y="417"/>
                  <a:pt x="91" y="419"/>
                  <a:pt x="95" y="419"/>
                </a:cubicBezTo>
                <a:lnTo>
                  <a:pt x="93" y="428"/>
                </a:lnTo>
                <a:close/>
                <a:moveTo>
                  <a:pt x="105" y="428"/>
                </a:moveTo>
                <a:cubicBezTo>
                  <a:pt x="103" y="419"/>
                  <a:pt x="103" y="419"/>
                  <a:pt x="103" y="419"/>
                </a:cubicBezTo>
                <a:cubicBezTo>
                  <a:pt x="107" y="419"/>
                  <a:pt x="111" y="417"/>
                  <a:pt x="114" y="414"/>
                </a:cubicBezTo>
                <a:cubicBezTo>
                  <a:pt x="116" y="412"/>
                  <a:pt x="116" y="412"/>
                  <a:pt x="116" y="412"/>
                </a:cubicBezTo>
                <a:cubicBezTo>
                  <a:pt x="122" y="418"/>
                  <a:pt x="122" y="418"/>
                  <a:pt x="122" y="418"/>
                </a:cubicBezTo>
                <a:cubicBezTo>
                  <a:pt x="120" y="420"/>
                  <a:pt x="120" y="420"/>
                  <a:pt x="120" y="420"/>
                </a:cubicBezTo>
                <a:cubicBezTo>
                  <a:pt x="116" y="424"/>
                  <a:pt x="111" y="427"/>
                  <a:pt x="105" y="428"/>
                </a:cubicBezTo>
                <a:close/>
                <a:moveTo>
                  <a:pt x="68" y="411"/>
                </a:moveTo>
                <a:cubicBezTo>
                  <a:pt x="56" y="398"/>
                  <a:pt x="56" y="398"/>
                  <a:pt x="56" y="398"/>
                </a:cubicBezTo>
                <a:cubicBezTo>
                  <a:pt x="62" y="392"/>
                  <a:pt x="62" y="392"/>
                  <a:pt x="62" y="392"/>
                </a:cubicBezTo>
                <a:cubicBezTo>
                  <a:pt x="75" y="404"/>
                  <a:pt x="75" y="404"/>
                  <a:pt x="75" y="404"/>
                </a:cubicBezTo>
                <a:lnTo>
                  <a:pt x="68" y="411"/>
                </a:lnTo>
                <a:close/>
                <a:moveTo>
                  <a:pt x="130" y="410"/>
                </a:moveTo>
                <a:cubicBezTo>
                  <a:pt x="123" y="404"/>
                  <a:pt x="123" y="404"/>
                  <a:pt x="123" y="404"/>
                </a:cubicBezTo>
                <a:cubicBezTo>
                  <a:pt x="136" y="392"/>
                  <a:pt x="136" y="392"/>
                  <a:pt x="136" y="392"/>
                </a:cubicBezTo>
                <a:cubicBezTo>
                  <a:pt x="142" y="398"/>
                  <a:pt x="142" y="398"/>
                  <a:pt x="142" y="398"/>
                </a:cubicBezTo>
                <a:lnTo>
                  <a:pt x="130" y="410"/>
                </a:lnTo>
                <a:close/>
                <a:moveTo>
                  <a:pt x="49" y="391"/>
                </a:moveTo>
                <a:cubicBezTo>
                  <a:pt x="36" y="379"/>
                  <a:pt x="36" y="379"/>
                  <a:pt x="36" y="379"/>
                </a:cubicBezTo>
                <a:cubicBezTo>
                  <a:pt x="43" y="372"/>
                  <a:pt x="43" y="372"/>
                  <a:pt x="43" y="372"/>
                </a:cubicBezTo>
                <a:cubicBezTo>
                  <a:pt x="55" y="385"/>
                  <a:pt x="55" y="385"/>
                  <a:pt x="55" y="385"/>
                </a:cubicBezTo>
                <a:lnTo>
                  <a:pt x="49" y="391"/>
                </a:lnTo>
                <a:close/>
                <a:moveTo>
                  <a:pt x="150" y="391"/>
                </a:moveTo>
                <a:cubicBezTo>
                  <a:pt x="143" y="384"/>
                  <a:pt x="143" y="384"/>
                  <a:pt x="143" y="384"/>
                </a:cubicBezTo>
                <a:cubicBezTo>
                  <a:pt x="156" y="372"/>
                  <a:pt x="156" y="372"/>
                  <a:pt x="156" y="372"/>
                </a:cubicBezTo>
                <a:cubicBezTo>
                  <a:pt x="162" y="378"/>
                  <a:pt x="162" y="378"/>
                  <a:pt x="162" y="378"/>
                </a:cubicBezTo>
                <a:lnTo>
                  <a:pt x="150" y="391"/>
                </a:lnTo>
                <a:close/>
                <a:moveTo>
                  <a:pt x="29" y="371"/>
                </a:moveTo>
                <a:cubicBezTo>
                  <a:pt x="16" y="359"/>
                  <a:pt x="16" y="359"/>
                  <a:pt x="16" y="359"/>
                </a:cubicBezTo>
                <a:cubicBezTo>
                  <a:pt x="23" y="352"/>
                  <a:pt x="23" y="352"/>
                  <a:pt x="23" y="352"/>
                </a:cubicBezTo>
                <a:cubicBezTo>
                  <a:pt x="35" y="365"/>
                  <a:pt x="35" y="365"/>
                  <a:pt x="35" y="365"/>
                </a:cubicBezTo>
                <a:lnTo>
                  <a:pt x="29" y="371"/>
                </a:lnTo>
                <a:close/>
                <a:moveTo>
                  <a:pt x="169" y="371"/>
                </a:moveTo>
                <a:cubicBezTo>
                  <a:pt x="163" y="364"/>
                  <a:pt x="163" y="364"/>
                  <a:pt x="163" y="364"/>
                </a:cubicBezTo>
                <a:cubicBezTo>
                  <a:pt x="175" y="352"/>
                  <a:pt x="175" y="352"/>
                  <a:pt x="175" y="352"/>
                </a:cubicBezTo>
                <a:cubicBezTo>
                  <a:pt x="182" y="358"/>
                  <a:pt x="182" y="358"/>
                  <a:pt x="182" y="358"/>
                </a:cubicBezTo>
                <a:lnTo>
                  <a:pt x="169" y="371"/>
                </a:lnTo>
                <a:close/>
                <a:moveTo>
                  <a:pt x="9" y="351"/>
                </a:moveTo>
                <a:cubicBezTo>
                  <a:pt x="8" y="350"/>
                  <a:pt x="8" y="350"/>
                  <a:pt x="8" y="350"/>
                </a:cubicBezTo>
                <a:cubicBezTo>
                  <a:pt x="3" y="346"/>
                  <a:pt x="0" y="340"/>
                  <a:pt x="0" y="333"/>
                </a:cubicBezTo>
                <a:cubicBezTo>
                  <a:pt x="8" y="332"/>
                  <a:pt x="8" y="332"/>
                  <a:pt x="8" y="332"/>
                </a:cubicBezTo>
                <a:cubicBezTo>
                  <a:pt x="9" y="337"/>
                  <a:pt x="11" y="341"/>
                  <a:pt x="14" y="344"/>
                </a:cubicBezTo>
                <a:cubicBezTo>
                  <a:pt x="15" y="345"/>
                  <a:pt x="15" y="345"/>
                  <a:pt x="15" y="345"/>
                </a:cubicBezTo>
                <a:lnTo>
                  <a:pt x="9" y="351"/>
                </a:lnTo>
                <a:close/>
                <a:moveTo>
                  <a:pt x="189" y="351"/>
                </a:moveTo>
                <a:cubicBezTo>
                  <a:pt x="183" y="345"/>
                  <a:pt x="183" y="345"/>
                  <a:pt x="183" y="345"/>
                </a:cubicBezTo>
                <a:cubicBezTo>
                  <a:pt x="183" y="344"/>
                  <a:pt x="183" y="344"/>
                  <a:pt x="183" y="344"/>
                </a:cubicBezTo>
                <a:cubicBezTo>
                  <a:pt x="187" y="341"/>
                  <a:pt x="189" y="337"/>
                  <a:pt x="189" y="332"/>
                </a:cubicBezTo>
                <a:cubicBezTo>
                  <a:pt x="198" y="333"/>
                  <a:pt x="198" y="333"/>
                  <a:pt x="198" y="333"/>
                </a:cubicBezTo>
                <a:cubicBezTo>
                  <a:pt x="198" y="340"/>
                  <a:pt x="195" y="346"/>
                  <a:pt x="190" y="350"/>
                </a:cubicBezTo>
                <a:lnTo>
                  <a:pt x="189" y="351"/>
                </a:lnTo>
                <a:close/>
                <a:moveTo>
                  <a:pt x="78" y="348"/>
                </a:moveTo>
                <a:cubicBezTo>
                  <a:pt x="66" y="336"/>
                  <a:pt x="66" y="336"/>
                  <a:pt x="66" y="336"/>
                </a:cubicBezTo>
                <a:cubicBezTo>
                  <a:pt x="69" y="333"/>
                  <a:pt x="69" y="333"/>
                  <a:pt x="69" y="333"/>
                </a:cubicBezTo>
                <a:cubicBezTo>
                  <a:pt x="69" y="326"/>
                  <a:pt x="69" y="326"/>
                  <a:pt x="69" y="326"/>
                </a:cubicBezTo>
                <a:cubicBezTo>
                  <a:pt x="78" y="326"/>
                  <a:pt x="78" y="326"/>
                  <a:pt x="78" y="326"/>
                </a:cubicBezTo>
                <a:lnTo>
                  <a:pt x="78" y="348"/>
                </a:lnTo>
                <a:close/>
                <a:moveTo>
                  <a:pt x="130" y="338"/>
                </a:moveTo>
                <a:cubicBezTo>
                  <a:pt x="124" y="332"/>
                  <a:pt x="124" y="332"/>
                  <a:pt x="124" y="332"/>
                </a:cubicBezTo>
                <a:cubicBezTo>
                  <a:pt x="125" y="330"/>
                  <a:pt x="125" y="330"/>
                  <a:pt x="125" y="330"/>
                </a:cubicBezTo>
                <a:cubicBezTo>
                  <a:pt x="120" y="330"/>
                  <a:pt x="120" y="330"/>
                  <a:pt x="120" y="330"/>
                </a:cubicBezTo>
                <a:cubicBezTo>
                  <a:pt x="120" y="312"/>
                  <a:pt x="120" y="312"/>
                  <a:pt x="120" y="312"/>
                </a:cubicBezTo>
                <a:cubicBezTo>
                  <a:pt x="129" y="312"/>
                  <a:pt x="129" y="312"/>
                  <a:pt x="129" y="312"/>
                </a:cubicBezTo>
                <a:cubicBezTo>
                  <a:pt x="129" y="326"/>
                  <a:pt x="129" y="326"/>
                  <a:pt x="129" y="326"/>
                </a:cubicBezTo>
                <a:cubicBezTo>
                  <a:pt x="136" y="319"/>
                  <a:pt x="136" y="319"/>
                  <a:pt x="136" y="319"/>
                </a:cubicBezTo>
                <a:cubicBezTo>
                  <a:pt x="142" y="326"/>
                  <a:pt x="142" y="326"/>
                  <a:pt x="142" y="326"/>
                </a:cubicBezTo>
                <a:lnTo>
                  <a:pt x="130" y="338"/>
                </a:lnTo>
                <a:close/>
                <a:moveTo>
                  <a:pt x="59" y="329"/>
                </a:moveTo>
                <a:cubicBezTo>
                  <a:pt x="46" y="316"/>
                  <a:pt x="46" y="316"/>
                  <a:pt x="46" y="316"/>
                </a:cubicBezTo>
                <a:cubicBezTo>
                  <a:pt x="53" y="310"/>
                  <a:pt x="53" y="310"/>
                  <a:pt x="53" y="310"/>
                </a:cubicBezTo>
                <a:cubicBezTo>
                  <a:pt x="65" y="322"/>
                  <a:pt x="65" y="322"/>
                  <a:pt x="65" y="322"/>
                </a:cubicBezTo>
                <a:lnTo>
                  <a:pt x="59" y="329"/>
                </a:lnTo>
                <a:close/>
                <a:moveTo>
                  <a:pt x="9" y="324"/>
                </a:moveTo>
                <a:cubicBezTo>
                  <a:pt x="0" y="321"/>
                  <a:pt x="0" y="321"/>
                  <a:pt x="0" y="321"/>
                </a:cubicBezTo>
                <a:cubicBezTo>
                  <a:pt x="2" y="316"/>
                  <a:pt x="4" y="312"/>
                  <a:pt x="8" y="308"/>
                </a:cubicBezTo>
                <a:cubicBezTo>
                  <a:pt x="9" y="307"/>
                  <a:pt x="11" y="306"/>
                  <a:pt x="12" y="305"/>
                </a:cubicBezTo>
                <a:cubicBezTo>
                  <a:pt x="17" y="312"/>
                  <a:pt x="17" y="312"/>
                  <a:pt x="17" y="312"/>
                </a:cubicBezTo>
                <a:cubicBezTo>
                  <a:pt x="16" y="313"/>
                  <a:pt x="15" y="313"/>
                  <a:pt x="14" y="314"/>
                </a:cubicBezTo>
                <a:cubicBezTo>
                  <a:pt x="12" y="317"/>
                  <a:pt x="10" y="320"/>
                  <a:pt x="9" y="324"/>
                </a:cubicBezTo>
                <a:close/>
                <a:moveTo>
                  <a:pt x="189" y="323"/>
                </a:moveTo>
                <a:cubicBezTo>
                  <a:pt x="188" y="320"/>
                  <a:pt x="186" y="317"/>
                  <a:pt x="183" y="314"/>
                </a:cubicBezTo>
                <a:cubicBezTo>
                  <a:pt x="180" y="311"/>
                  <a:pt x="175" y="309"/>
                  <a:pt x="171" y="308"/>
                </a:cubicBezTo>
                <a:cubicBezTo>
                  <a:pt x="171" y="299"/>
                  <a:pt x="171" y="299"/>
                  <a:pt x="171" y="299"/>
                </a:cubicBezTo>
                <a:cubicBezTo>
                  <a:pt x="178" y="300"/>
                  <a:pt x="185" y="303"/>
                  <a:pt x="190" y="308"/>
                </a:cubicBezTo>
                <a:cubicBezTo>
                  <a:pt x="193" y="312"/>
                  <a:pt x="196" y="316"/>
                  <a:pt x="197" y="321"/>
                </a:cubicBezTo>
                <a:lnTo>
                  <a:pt x="189" y="323"/>
                </a:lnTo>
                <a:close/>
                <a:moveTo>
                  <a:pt x="150" y="318"/>
                </a:moveTo>
                <a:cubicBezTo>
                  <a:pt x="143" y="312"/>
                  <a:pt x="143" y="312"/>
                  <a:pt x="143" y="312"/>
                </a:cubicBezTo>
                <a:cubicBezTo>
                  <a:pt x="147" y="308"/>
                  <a:pt x="147" y="308"/>
                  <a:pt x="147" y="308"/>
                </a:cubicBezTo>
                <a:cubicBezTo>
                  <a:pt x="151" y="305"/>
                  <a:pt x="155" y="302"/>
                  <a:pt x="159" y="301"/>
                </a:cubicBezTo>
                <a:cubicBezTo>
                  <a:pt x="162" y="309"/>
                  <a:pt x="162" y="309"/>
                  <a:pt x="162" y="309"/>
                </a:cubicBezTo>
                <a:cubicBezTo>
                  <a:pt x="159" y="310"/>
                  <a:pt x="156" y="312"/>
                  <a:pt x="154" y="314"/>
                </a:cubicBezTo>
                <a:lnTo>
                  <a:pt x="150" y="318"/>
                </a:lnTo>
                <a:close/>
                <a:moveTo>
                  <a:pt x="78" y="315"/>
                </a:moveTo>
                <a:cubicBezTo>
                  <a:pt x="69" y="315"/>
                  <a:pt x="69" y="315"/>
                  <a:pt x="69" y="315"/>
                </a:cubicBezTo>
                <a:cubicBezTo>
                  <a:pt x="69" y="297"/>
                  <a:pt x="69" y="297"/>
                  <a:pt x="69" y="297"/>
                </a:cubicBezTo>
                <a:cubicBezTo>
                  <a:pt x="78" y="297"/>
                  <a:pt x="78" y="297"/>
                  <a:pt x="78" y="297"/>
                </a:cubicBezTo>
                <a:lnTo>
                  <a:pt x="78" y="315"/>
                </a:lnTo>
                <a:close/>
                <a:moveTo>
                  <a:pt x="39" y="311"/>
                </a:moveTo>
                <a:cubicBezTo>
                  <a:pt x="35" y="308"/>
                  <a:pt x="30" y="308"/>
                  <a:pt x="25" y="309"/>
                </a:cubicBezTo>
                <a:cubicBezTo>
                  <a:pt x="23" y="300"/>
                  <a:pt x="23" y="300"/>
                  <a:pt x="23" y="300"/>
                </a:cubicBezTo>
                <a:cubicBezTo>
                  <a:pt x="30" y="298"/>
                  <a:pt x="37" y="299"/>
                  <a:pt x="43" y="303"/>
                </a:cubicBezTo>
                <a:lnTo>
                  <a:pt x="39" y="311"/>
                </a:lnTo>
                <a:close/>
                <a:moveTo>
                  <a:pt x="129" y="302"/>
                </a:moveTo>
                <a:cubicBezTo>
                  <a:pt x="120" y="302"/>
                  <a:pt x="120" y="302"/>
                  <a:pt x="120" y="302"/>
                </a:cubicBezTo>
                <a:cubicBezTo>
                  <a:pt x="120" y="284"/>
                  <a:pt x="120" y="284"/>
                  <a:pt x="120" y="284"/>
                </a:cubicBezTo>
                <a:cubicBezTo>
                  <a:pt x="129" y="284"/>
                  <a:pt x="129" y="284"/>
                  <a:pt x="129" y="284"/>
                </a:cubicBezTo>
                <a:lnTo>
                  <a:pt x="129" y="302"/>
                </a:lnTo>
                <a:close/>
                <a:moveTo>
                  <a:pt x="78" y="287"/>
                </a:moveTo>
                <a:cubicBezTo>
                  <a:pt x="69" y="287"/>
                  <a:pt x="69" y="287"/>
                  <a:pt x="69" y="287"/>
                </a:cubicBezTo>
                <a:cubicBezTo>
                  <a:pt x="69" y="269"/>
                  <a:pt x="69" y="269"/>
                  <a:pt x="69" y="269"/>
                </a:cubicBezTo>
                <a:cubicBezTo>
                  <a:pt x="78" y="269"/>
                  <a:pt x="78" y="269"/>
                  <a:pt x="78" y="269"/>
                </a:cubicBezTo>
                <a:lnTo>
                  <a:pt x="78" y="287"/>
                </a:lnTo>
                <a:close/>
                <a:moveTo>
                  <a:pt x="129" y="274"/>
                </a:moveTo>
                <a:cubicBezTo>
                  <a:pt x="120" y="274"/>
                  <a:pt x="120" y="274"/>
                  <a:pt x="120" y="274"/>
                </a:cubicBezTo>
                <a:cubicBezTo>
                  <a:pt x="120" y="256"/>
                  <a:pt x="120" y="256"/>
                  <a:pt x="120" y="256"/>
                </a:cubicBezTo>
                <a:cubicBezTo>
                  <a:pt x="129" y="256"/>
                  <a:pt x="129" y="256"/>
                  <a:pt x="129" y="256"/>
                </a:cubicBezTo>
                <a:lnTo>
                  <a:pt x="129" y="274"/>
                </a:lnTo>
                <a:close/>
                <a:moveTo>
                  <a:pt x="78" y="259"/>
                </a:moveTo>
                <a:cubicBezTo>
                  <a:pt x="69" y="259"/>
                  <a:pt x="69" y="259"/>
                  <a:pt x="69" y="259"/>
                </a:cubicBezTo>
                <a:cubicBezTo>
                  <a:pt x="69" y="241"/>
                  <a:pt x="69" y="241"/>
                  <a:pt x="69" y="241"/>
                </a:cubicBezTo>
                <a:cubicBezTo>
                  <a:pt x="78" y="241"/>
                  <a:pt x="78" y="241"/>
                  <a:pt x="78" y="241"/>
                </a:cubicBezTo>
                <a:lnTo>
                  <a:pt x="78" y="259"/>
                </a:lnTo>
                <a:close/>
                <a:moveTo>
                  <a:pt x="129" y="246"/>
                </a:moveTo>
                <a:cubicBezTo>
                  <a:pt x="120" y="246"/>
                  <a:pt x="120" y="246"/>
                  <a:pt x="120" y="246"/>
                </a:cubicBezTo>
                <a:cubicBezTo>
                  <a:pt x="120" y="228"/>
                  <a:pt x="120" y="228"/>
                  <a:pt x="120" y="228"/>
                </a:cubicBezTo>
                <a:cubicBezTo>
                  <a:pt x="129" y="228"/>
                  <a:pt x="129" y="228"/>
                  <a:pt x="129" y="228"/>
                </a:cubicBezTo>
                <a:lnTo>
                  <a:pt x="129" y="246"/>
                </a:lnTo>
                <a:close/>
                <a:moveTo>
                  <a:pt x="78" y="231"/>
                </a:moveTo>
                <a:cubicBezTo>
                  <a:pt x="69" y="231"/>
                  <a:pt x="69" y="231"/>
                  <a:pt x="69" y="231"/>
                </a:cubicBezTo>
                <a:cubicBezTo>
                  <a:pt x="69" y="213"/>
                  <a:pt x="69" y="213"/>
                  <a:pt x="69" y="213"/>
                </a:cubicBezTo>
                <a:cubicBezTo>
                  <a:pt x="78" y="213"/>
                  <a:pt x="78" y="213"/>
                  <a:pt x="78" y="213"/>
                </a:cubicBezTo>
                <a:lnTo>
                  <a:pt x="78" y="231"/>
                </a:lnTo>
                <a:close/>
                <a:moveTo>
                  <a:pt x="129" y="218"/>
                </a:moveTo>
                <a:cubicBezTo>
                  <a:pt x="120" y="218"/>
                  <a:pt x="120" y="218"/>
                  <a:pt x="120" y="218"/>
                </a:cubicBezTo>
                <a:cubicBezTo>
                  <a:pt x="120" y="200"/>
                  <a:pt x="120" y="200"/>
                  <a:pt x="120" y="200"/>
                </a:cubicBezTo>
                <a:cubicBezTo>
                  <a:pt x="129" y="200"/>
                  <a:pt x="129" y="200"/>
                  <a:pt x="129" y="200"/>
                </a:cubicBezTo>
                <a:lnTo>
                  <a:pt x="129" y="218"/>
                </a:lnTo>
                <a:close/>
                <a:moveTo>
                  <a:pt x="78" y="203"/>
                </a:moveTo>
                <a:cubicBezTo>
                  <a:pt x="69" y="203"/>
                  <a:pt x="69" y="203"/>
                  <a:pt x="69" y="203"/>
                </a:cubicBezTo>
                <a:cubicBezTo>
                  <a:pt x="69" y="185"/>
                  <a:pt x="69" y="185"/>
                  <a:pt x="69" y="185"/>
                </a:cubicBezTo>
                <a:cubicBezTo>
                  <a:pt x="78" y="185"/>
                  <a:pt x="78" y="185"/>
                  <a:pt x="78" y="185"/>
                </a:cubicBezTo>
                <a:lnTo>
                  <a:pt x="78" y="203"/>
                </a:lnTo>
                <a:close/>
                <a:moveTo>
                  <a:pt x="129" y="189"/>
                </a:moveTo>
                <a:cubicBezTo>
                  <a:pt x="120" y="189"/>
                  <a:pt x="120" y="189"/>
                  <a:pt x="120" y="189"/>
                </a:cubicBezTo>
                <a:cubicBezTo>
                  <a:pt x="120" y="172"/>
                  <a:pt x="120" y="172"/>
                  <a:pt x="120" y="172"/>
                </a:cubicBezTo>
                <a:cubicBezTo>
                  <a:pt x="129" y="172"/>
                  <a:pt x="129" y="172"/>
                  <a:pt x="129" y="172"/>
                </a:cubicBezTo>
                <a:lnTo>
                  <a:pt x="129" y="189"/>
                </a:lnTo>
                <a:close/>
                <a:moveTo>
                  <a:pt x="78" y="175"/>
                </a:moveTo>
                <a:cubicBezTo>
                  <a:pt x="69" y="175"/>
                  <a:pt x="69" y="175"/>
                  <a:pt x="69" y="175"/>
                </a:cubicBezTo>
                <a:cubicBezTo>
                  <a:pt x="69" y="157"/>
                  <a:pt x="69" y="157"/>
                  <a:pt x="69" y="157"/>
                </a:cubicBezTo>
                <a:cubicBezTo>
                  <a:pt x="78" y="157"/>
                  <a:pt x="78" y="157"/>
                  <a:pt x="78" y="157"/>
                </a:cubicBezTo>
                <a:lnTo>
                  <a:pt x="78" y="175"/>
                </a:lnTo>
                <a:close/>
                <a:moveTo>
                  <a:pt x="129" y="161"/>
                </a:moveTo>
                <a:cubicBezTo>
                  <a:pt x="120" y="161"/>
                  <a:pt x="120" y="161"/>
                  <a:pt x="120" y="161"/>
                </a:cubicBezTo>
                <a:cubicBezTo>
                  <a:pt x="120" y="144"/>
                  <a:pt x="120" y="144"/>
                  <a:pt x="120" y="144"/>
                </a:cubicBezTo>
                <a:cubicBezTo>
                  <a:pt x="129" y="144"/>
                  <a:pt x="129" y="144"/>
                  <a:pt x="129" y="144"/>
                </a:cubicBezTo>
                <a:lnTo>
                  <a:pt x="129" y="161"/>
                </a:lnTo>
                <a:close/>
                <a:moveTo>
                  <a:pt x="78" y="147"/>
                </a:moveTo>
                <a:cubicBezTo>
                  <a:pt x="69" y="147"/>
                  <a:pt x="69" y="147"/>
                  <a:pt x="69" y="147"/>
                </a:cubicBezTo>
                <a:cubicBezTo>
                  <a:pt x="69" y="129"/>
                  <a:pt x="69" y="129"/>
                  <a:pt x="69" y="129"/>
                </a:cubicBezTo>
                <a:cubicBezTo>
                  <a:pt x="78" y="129"/>
                  <a:pt x="78" y="129"/>
                  <a:pt x="78" y="129"/>
                </a:cubicBezTo>
                <a:lnTo>
                  <a:pt x="78" y="147"/>
                </a:lnTo>
                <a:close/>
                <a:moveTo>
                  <a:pt x="129" y="133"/>
                </a:moveTo>
                <a:cubicBezTo>
                  <a:pt x="120" y="133"/>
                  <a:pt x="120" y="133"/>
                  <a:pt x="120" y="133"/>
                </a:cubicBezTo>
                <a:cubicBezTo>
                  <a:pt x="120" y="116"/>
                  <a:pt x="120" y="116"/>
                  <a:pt x="120" y="116"/>
                </a:cubicBezTo>
                <a:cubicBezTo>
                  <a:pt x="129" y="116"/>
                  <a:pt x="129" y="116"/>
                  <a:pt x="129" y="116"/>
                </a:cubicBezTo>
                <a:lnTo>
                  <a:pt x="129" y="133"/>
                </a:lnTo>
                <a:close/>
                <a:moveTo>
                  <a:pt x="78" y="118"/>
                </a:moveTo>
                <a:cubicBezTo>
                  <a:pt x="69" y="118"/>
                  <a:pt x="69" y="118"/>
                  <a:pt x="69" y="118"/>
                </a:cubicBezTo>
                <a:cubicBezTo>
                  <a:pt x="69" y="101"/>
                  <a:pt x="69" y="101"/>
                  <a:pt x="69" y="101"/>
                </a:cubicBezTo>
                <a:cubicBezTo>
                  <a:pt x="78" y="101"/>
                  <a:pt x="78" y="101"/>
                  <a:pt x="78" y="101"/>
                </a:cubicBezTo>
                <a:lnTo>
                  <a:pt x="78" y="118"/>
                </a:lnTo>
                <a:close/>
                <a:moveTo>
                  <a:pt x="129" y="105"/>
                </a:moveTo>
                <a:cubicBezTo>
                  <a:pt x="120" y="105"/>
                  <a:pt x="120" y="105"/>
                  <a:pt x="120" y="105"/>
                </a:cubicBezTo>
                <a:cubicBezTo>
                  <a:pt x="120" y="88"/>
                  <a:pt x="120" y="88"/>
                  <a:pt x="120" y="88"/>
                </a:cubicBezTo>
                <a:cubicBezTo>
                  <a:pt x="129" y="88"/>
                  <a:pt x="129" y="88"/>
                  <a:pt x="129" y="88"/>
                </a:cubicBezTo>
                <a:lnTo>
                  <a:pt x="129" y="105"/>
                </a:lnTo>
                <a:close/>
                <a:moveTo>
                  <a:pt x="78" y="90"/>
                </a:moveTo>
                <a:cubicBezTo>
                  <a:pt x="69" y="90"/>
                  <a:pt x="69" y="90"/>
                  <a:pt x="69" y="90"/>
                </a:cubicBezTo>
                <a:cubicBezTo>
                  <a:pt x="69" y="73"/>
                  <a:pt x="69" y="73"/>
                  <a:pt x="69" y="73"/>
                </a:cubicBezTo>
                <a:cubicBezTo>
                  <a:pt x="78" y="73"/>
                  <a:pt x="78" y="73"/>
                  <a:pt x="78" y="73"/>
                </a:cubicBezTo>
                <a:lnTo>
                  <a:pt x="78" y="90"/>
                </a:lnTo>
                <a:close/>
                <a:moveTo>
                  <a:pt x="129" y="77"/>
                </a:moveTo>
                <a:cubicBezTo>
                  <a:pt x="120" y="77"/>
                  <a:pt x="120" y="77"/>
                  <a:pt x="120" y="77"/>
                </a:cubicBezTo>
                <a:cubicBezTo>
                  <a:pt x="120" y="60"/>
                  <a:pt x="120" y="60"/>
                  <a:pt x="120" y="60"/>
                </a:cubicBezTo>
                <a:cubicBezTo>
                  <a:pt x="129" y="60"/>
                  <a:pt x="129" y="60"/>
                  <a:pt x="129" y="60"/>
                </a:cubicBezTo>
                <a:lnTo>
                  <a:pt x="129" y="77"/>
                </a:lnTo>
                <a:close/>
                <a:moveTo>
                  <a:pt x="78" y="62"/>
                </a:moveTo>
                <a:cubicBezTo>
                  <a:pt x="69" y="62"/>
                  <a:pt x="69" y="62"/>
                  <a:pt x="69" y="62"/>
                </a:cubicBezTo>
                <a:cubicBezTo>
                  <a:pt x="69" y="45"/>
                  <a:pt x="69" y="45"/>
                  <a:pt x="69" y="45"/>
                </a:cubicBezTo>
                <a:cubicBezTo>
                  <a:pt x="78" y="45"/>
                  <a:pt x="78" y="45"/>
                  <a:pt x="78" y="45"/>
                </a:cubicBezTo>
                <a:lnTo>
                  <a:pt x="78" y="62"/>
                </a:lnTo>
                <a:close/>
                <a:moveTo>
                  <a:pt x="129" y="49"/>
                </a:moveTo>
                <a:cubicBezTo>
                  <a:pt x="120" y="49"/>
                  <a:pt x="120" y="49"/>
                  <a:pt x="120" y="49"/>
                </a:cubicBezTo>
                <a:cubicBezTo>
                  <a:pt x="120" y="32"/>
                  <a:pt x="120" y="32"/>
                  <a:pt x="120" y="32"/>
                </a:cubicBezTo>
                <a:cubicBezTo>
                  <a:pt x="129" y="32"/>
                  <a:pt x="129" y="32"/>
                  <a:pt x="129" y="32"/>
                </a:cubicBezTo>
                <a:lnTo>
                  <a:pt x="129" y="49"/>
                </a:lnTo>
                <a:close/>
                <a:moveTo>
                  <a:pt x="78" y="34"/>
                </a:moveTo>
                <a:cubicBezTo>
                  <a:pt x="69" y="34"/>
                  <a:pt x="69" y="34"/>
                  <a:pt x="69" y="34"/>
                </a:cubicBezTo>
                <a:cubicBezTo>
                  <a:pt x="69" y="31"/>
                  <a:pt x="69" y="31"/>
                  <a:pt x="69" y="31"/>
                </a:cubicBezTo>
                <a:cubicBezTo>
                  <a:pt x="69" y="25"/>
                  <a:pt x="70" y="20"/>
                  <a:pt x="73" y="15"/>
                </a:cubicBezTo>
                <a:cubicBezTo>
                  <a:pt x="81" y="20"/>
                  <a:pt x="81" y="20"/>
                  <a:pt x="81" y="20"/>
                </a:cubicBezTo>
                <a:cubicBezTo>
                  <a:pt x="79" y="23"/>
                  <a:pt x="78" y="27"/>
                  <a:pt x="78" y="31"/>
                </a:cubicBezTo>
                <a:lnTo>
                  <a:pt x="78" y="34"/>
                </a:lnTo>
                <a:close/>
                <a:moveTo>
                  <a:pt x="118" y="23"/>
                </a:moveTo>
                <a:cubicBezTo>
                  <a:pt x="117" y="18"/>
                  <a:pt x="113" y="15"/>
                  <a:pt x="109" y="12"/>
                </a:cubicBezTo>
                <a:cubicBezTo>
                  <a:pt x="113" y="4"/>
                  <a:pt x="113" y="4"/>
                  <a:pt x="113" y="4"/>
                </a:cubicBezTo>
                <a:cubicBezTo>
                  <a:pt x="119" y="8"/>
                  <a:pt x="124" y="13"/>
                  <a:pt x="127" y="20"/>
                </a:cubicBezTo>
                <a:lnTo>
                  <a:pt x="118" y="23"/>
                </a:lnTo>
                <a:close/>
                <a:moveTo>
                  <a:pt x="87" y="14"/>
                </a:moveTo>
                <a:cubicBezTo>
                  <a:pt x="82" y="6"/>
                  <a:pt x="82" y="6"/>
                  <a:pt x="82" y="6"/>
                </a:cubicBezTo>
                <a:cubicBezTo>
                  <a:pt x="88" y="2"/>
                  <a:pt x="95" y="0"/>
                  <a:pt x="101" y="1"/>
                </a:cubicBezTo>
                <a:cubicBezTo>
                  <a:pt x="101" y="10"/>
                  <a:pt x="101" y="10"/>
                  <a:pt x="101" y="10"/>
                </a:cubicBezTo>
                <a:cubicBezTo>
                  <a:pt x="96" y="10"/>
                  <a:pt x="91" y="11"/>
                  <a:pt x="8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 name="Freeform 8"/>
          <p:cNvSpPr>
            <a:spLocks noChangeAspect="1" noEditPoints="1"/>
          </p:cNvSpPr>
          <p:nvPr/>
        </p:nvSpPr>
        <p:spPr bwMode="auto">
          <a:xfrm>
            <a:off x="9218442" y="702524"/>
            <a:ext cx="513805" cy="694305"/>
          </a:xfrm>
          <a:custGeom>
            <a:avLst/>
            <a:gdLst>
              <a:gd name="T0" fmla="*/ 102 w 181"/>
              <a:gd name="T1" fmla="*/ 228 h 245"/>
              <a:gd name="T2" fmla="*/ 83 w 181"/>
              <a:gd name="T3" fmla="*/ 244 h 245"/>
              <a:gd name="T4" fmla="*/ 86 w 181"/>
              <a:gd name="T5" fmla="*/ 236 h 245"/>
              <a:gd name="T6" fmla="*/ 102 w 181"/>
              <a:gd name="T7" fmla="*/ 218 h 245"/>
              <a:gd name="T8" fmla="*/ 111 w 181"/>
              <a:gd name="T9" fmla="*/ 218 h 245"/>
              <a:gd name="T10" fmla="*/ 70 w 181"/>
              <a:gd name="T11" fmla="*/ 199 h 245"/>
              <a:gd name="T12" fmla="*/ 111 w 181"/>
              <a:gd name="T13" fmla="*/ 190 h 245"/>
              <a:gd name="T14" fmla="*/ 111 w 181"/>
              <a:gd name="T15" fmla="*/ 173 h 245"/>
              <a:gd name="T16" fmla="*/ 70 w 181"/>
              <a:gd name="T17" fmla="*/ 188 h 245"/>
              <a:gd name="T18" fmla="*/ 79 w 181"/>
              <a:gd name="T19" fmla="*/ 188 h 245"/>
              <a:gd name="T20" fmla="*/ 102 w 181"/>
              <a:gd name="T21" fmla="*/ 145 h 245"/>
              <a:gd name="T22" fmla="*/ 79 w 181"/>
              <a:gd name="T23" fmla="*/ 160 h 245"/>
              <a:gd name="T24" fmla="*/ 79 w 181"/>
              <a:gd name="T25" fmla="*/ 143 h 245"/>
              <a:gd name="T26" fmla="*/ 102 w 181"/>
              <a:gd name="T27" fmla="*/ 134 h 245"/>
              <a:gd name="T28" fmla="*/ 111 w 181"/>
              <a:gd name="T29" fmla="*/ 134 h 245"/>
              <a:gd name="T30" fmla="*/ 70 w 181"/>
              <a:gd name="T31" fmla="*/ 115 h 245"/>
              <a:gd name="T32" fmla="*/ 160 w 181"/>
              <a:gd name="T33" fmla="*/ 112 h 245"/>
              <a:gd name="T34" fmla="*/ 169 w 181"/>
              <a:gd name="T35" fmla="*/ 100 h 245"/>
              <a:gd name="T36" fmla="*/ 160 w 181"/>
              <a:gd name="T37" fmla="*/ 112 h 245"/>
              <a:gd name="T38" fmla="*/ 29 w 181"/>
              <a:gd name="T39" fmla="*/ 100 h 245"/>
              <a:gd name="T40" fmla="*/ 36 w 181"/>
              <a:gd name="T41" fmla="*/ 106 h 245"/>
              <a:gd name="T42" fmla="*/ 6 w 181"/>
              <a:gd name="T43" fmla="*/ 106 h 245"/>
              <a:gd name="T44" fmla="*/ 12 w 181"/>
              <a:gd name="T45" fmla="*/ 100 h 245"/>
              <a:gd name="T46" fmla="*/ 111 w 181"/>
              <a:gd name="T47" fmla="*/ 106 h 245"/>
              <a:gd name="T48" fmla="*/ 111 w 181"/>
              <a:gd name="T49" fmla="*/ 88 h 245"/>
              <a:gd name="T50" fmla="*/ 132 w 181"/>
              <a:gd name="T51" fmla="*/ 92 h 245"/>
              <a:gd name="T52" fmla="*/ 144 w 181"/>
              <a:gd name="T53" fmla="*/ 105 h 245"/>
              <a:gd name="T54" fmla="*/ 70 w 181"/>
              <a:gd name="T55" fmla="*/ 87 h 245"/>
              <a:gd name="T56" fmla="*/ 181 w 181"/>
              <a:gd name="T57" fmla="*/ 94 h 245"/>
              <a:gd name="T58" fmla="*/ 169 w 181"/>
              <a:gd name="T59" fmla="*/ 83 h 245"/>
              <a:gd name="T60" fmla="*/ 175 w 181"/>
              <a:gd name="T61" fmla="*/ 76 h 245"/>
              <a:gd name="T62" fmla="*/ 56 w 181"/>
              <a:gd name="T63" fmla="*/ 86 h 245"/>
              <a:gd name="T64" fmla="*/ 68 w 181"/>
              <a:gd name="T65" fmla="*/ 74 h 245"/>
              <a:gd name="T66" fmla="*/ 3 w 181"/>
              <a:gd name="T67" fmla="*/ 81 h 245"/>
              <a:gd name="T68" fmla="*/ 22 w 181"/>
              <a:gd name="T69" fmla="*/ 74 h 245"/>
              <a:gd name="T70" fmla="*/ 124 w 181"/>
              <a:gd name="T71" fmla="*/ 85 h 245"/>
              <a:gd name="T72" fmla="*/ 131 w 181"/>
              <a:gd name="T73" fmla="*/ 78 h 245"/>
              <a:gd name="T74" fmla="*/ 102 w 181"/>
              <a:gd name="T75" fmla="*/ 78 h 245"/>
              <a:gd name="T76" fmla="*/ 108 w 181"/>
              <a:gd name="T77" fmla="*/ 61 h 245"/>
              <a:gd name="T78" fmla="*/ 79 w 181"/>
              <a:gd name="T79" fmla="*/ 76 h 245"/>
              <a:gd name="T80" fmla="*/ 70 w 181"/>
              <a:gd name="T81" fmla="*/ 61 h 245"/>
              <a:gd name="T82" fmla="*/ 79 w 181"/>
              <a:gd name="T83" fmla="*/ 76 h 245"/>
              <a:gd name="T84" fmla="*/ 153 w 181"/>
              <a:gd name="T85" fmla="*/ 55 h 245"/>
              <a:gd name="T86" fmla="*/ 29 w 181"/>
              <a:gd name="T87" fmla="*/ 66 h 245"/>
              <a:gd name="T88" fmla="*/ 42 w 181"/>
              <a:gd name="T89" fmla="*/ 54 h 245"/>
              <a:gd name="T90" fmla="*/ 127 w 181"/>
              <a:gd name="T91" fmla="*/ 41 h 245"/>
              <a:gd name="T92" fmla="*/ 139 w 181"/>
              <a:gd name="T93" fmla="*/ 54 h 245"/>
              <a:gd name="T94" fmla="*/ 55 w 181"/>
              <a:gd name="T95" fmla="*/ 27 h 245"/>
              <a:gd name="T96" fmla="*/ 120 w 181"/>
              <a:gd name="T97" fmla="*/ 34 h 245"/>
              <a:gd name="T98" fmla="*/ 126 w 181"/>
              <a:gd name="T99" fmla="*/ 27 h 245"/>
              <a:gd name="T100" fmla="*/ 62 w 181"/>
              <a:gd name="T101" fmla="*/ 20 h 245"/>
              <a:gd name="T102" fmla="*/ 69 w 181"/>
              <a:gd name="T103" fmla="*/ 26 h 245"/>
              <a:gd name="T104" fmla="*/ 95 w 181"/>
              <a:gd name="T105" fmla="*/ 11 h 245"/>
              <a:gd name="T106" fmla="*/ 99 w 181"/>
              <a:gd name="T107" fmla="*/ 2 h 245"/>
              <a:gd name="T108" fmla="*/ 100 w 181"/>
              <a:gd name="T109" fmla="*/ 1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1" h="245">
                <a:moveTo>
                  <a:pt x="96" y="245"/>
                </a:moveTo>
                <a:cubicBezTo>
                  <a:pt x="94" y="236"/>
                  <a:pt x="94" y="236"/>
                  <a:pt x="94" y="236"/>
                </a:cubicBezTo>
                <a:cubicBezTo>
                  <a:pt x="98" y="235"/>
                  <a:pt x="101" y="232"/>
                  <a:pt x="102" y="228"/>
                </a:cubicBezTo>
                <a:cubicBezTo>
                  <a:pt x="111" y="230"/>
                  <a:pt x="111" y="230"/>
                  <a:pt x="111" y="230"/>
                </a:cubicBezTo>
                <a:cubicBezTo>
                  <a:pt x="109" y="237"/>
                  <a:pt x="103" y="243"/>
                  <a:pt x="96" y="245"/>
                </a:cubicBezTo>
                <a:close/>
                <a:moveTo>
                  <a:pt x="83" y="244"/>
                </a:moveTo>
                <a:cubicBezTo>
                  <a:pt x="76" y="242"/>
                  <a:pt x="71" y="235"/>
                  <a:pt x="70" y="227"/>
                </a:cubicBezTo>
                <a:cubicBezTo>
                  <a:pt x="79" y="226"/>
                  <a:pt x="79" y="226"/>
                  <a:pt x="79" y="226"/>
                </a:cubicBezTo>
                <a:cubicBezTo>
                  <a:pt x="79" y="231"/>
                  <a:pt x="82" y="234"/>
                  <a:pt x="86" y="236"/>
                </a:cubicBezTo>
                <a:lnTo>
                  <a:pt x="83" y="244"/>
                </a:lnTo>
                <a:close/>
                <a:moveTo>
                  <a:pt x="111" y="218"/>
                </a:moveTo>
                <a:cubicBezTo>
                  <a:pt x="102" y="218"/>
                  <a:pt x="102" y="218"/>
                  <a:pt x="102" y="218"/>
                </a:cubicBezTo>
                <a:cubicBezTo>
                  <a:pt x="102" y="201"/>
                  <a:pt x="102" y="201"/>
                  <a:pt x="102" y="201"/>
                </a:cubicBezTo>
                <a:cubicBezTo>
                  <a:pt x="111" y="201"/>
                  <a:pt x="111" y="201"/>
                  <a:pt x="111" y="201"/>
                </a:cubicBezTo>
                <a:lnTo>
                  <a:pt x="111" y="218"/>
                </a:lnTo>
                <a:close/>
                <a:moveTo>
                  <a:pt x="79" y="216"/>
                </a:moveTo>
                <a:cubicBezTo>
                  <a:pt x="70" y="216"/>
                  <a:pt x="70" y="216"/>
                  <a:pt x="70" y="216"/>
                </a:cubicBezTo>
                <a:cubicBezTo>
                  <a:pt x="70" y="199"/>
                  <a:pt x="70" y="199"/>
                  <a:pt x="70" y="199"/>
                </a:cubicBezTo>
                <a:cubicBezTo>
                  <a:pt x="79" y="199"/>
                  <a:pt x="79" y="199"/>
                  <a:pt x="79" y="199"/>
                </a:cubicBezTo>
                <a:lnTo>
                  <a:pt x="79" y="216"/>
                </a:lnTo>
                <a:close/>
                <a:moveTo>
                  <a:pt x="111" y="190"/>
                </a:moveTo>
                <a:cubicBezTo>
                  <a:pt x="102" y="190"/>
                  <a:pt x="102" y="190"/>
                  <a:pt x="102" y="190"/>
                </a:cubicBezTo>
                <a:cubicBezTo>
                  <a:pt x="102" y="173"/>
                  <a:pt x="102" y="173"/>
                  <a:pt x="102" y="173"/>
                </a:cubicBezTo>
                <a:cubicBezTo>
                  <a:pt x="111" y="173"/>
                  <a:pt x="111" y="173"/>
                  <a:pt x="111" y="173"/>
                </a:cubicBezTo>
                <a:lnTo>
                  <a:pt x="111" y="190"/>
                </a:lnTo>
                <a:close/>
                <a:moveTo>
                  <a:pt x="79" y="188"/>
                </a:moveTo>
                <a:cubicBezTo>
                  <a:pt x="70" y="188"/>
                  <a:pt x="70" y="188"/>
                  <a:pt x="70" y="188"/>
                </a:cubicBezTo>
                <a:cubicBezTo>
                  <a:pt x="70" y="171"/>
                  <a:pt x="70" y="171"/>
                  <a:pt x="70" y="171"/>
                </a:cubicBezTo>
                <a:cubicBezTo>
                  <a:pt x="79" y="171"/>
                  <a:pt x="79" y="171"/>
                  <a:pt x="79" y="171"/>
                </a:cubicBezTo>
                <a:lnTo>
                  <a:pt x="79" y="188"/>
                </a:lnTo>
                <a:close/>
                <a:moveTo>
                  <a:pt x="111" y="162"/>
                </a:moveTo>
                <a:cubicBezTo>
                  <a:pt x="102" y="162"/>
                  <a:pt x="102" y="162"/>
                  <a:pt x="102" y="162"/>
                </a:cubicBezTo>
                <a:cubicBezTo>
                  <a:pt x="102" y="145"/>
                  <a:pt x="102" y="145"/>
                  <a:pt x="102" y="145"/>
                </a:cubicBezTo>
                <a:cubicBezTo>
                  <a:pt x="111" y="145"/>
                  <a:pt x="111" y="145"/>
                  <a:pt x="111" y="145"/>
                </a:cubicBezTo>
                <a:lnTo>
                  <a:pt x="111" y="162"/>
                </a:lnTo>
                <a:close/>
                <a:moveTo>
                  <a:pt x="79" y="160"/>
                </a:moveTo>
                <a:cubicBezTo>
                  <a:pt x="70" y="160"/>
                  <a:pt x="70" y="160"/>
                  <a:pt x="70" y="160"/>
                </a:cubicBezTo>
                <a:cubicBezTo>
                  <a:pt x="70" y="143"/>
                  <a:pt x="70" y="143"/>
                  <a:pt x="70" y="143"/>
                </a:cubicBezTo>
                <a:cubicBezTo>
                  <a:pt x="79" y="143"/>
                  <a:pt x="79" y="143"/>
                  <a:pt x="79" y="143"/>
                </a:cubicBezTo>
                <a:lnTo>
                  <a:pt x="79" y="160"/>
                </a:lnTo>
                <a:close/>
                <a:moveTo>
                  <a:pt x="111" y="134"/>
                </a:moveTo>
                <a:cubicBezTo>
                  <a:pt x="102" y="134"/>
                  <a:pt x="102" y="134"/>
                  <a:pt x="102" y="134"/>
                </a:cubicBezTo>
                <a:cubicBezTo>
                  <a:pt x="102" y="117"/>
                  <a:pt x="102" y="117"/>
                  <a:pt x="102" y="117"/>
                </a:cubicBezTo>
                <a:cubicBezTo>
                  <a:pt x="111" y="117"/>
                  <a:pt x="111" y="117"/>
                  <a:pt x="111" y="117"/>
                </a:cubicBezTo>
                <a:lnTo>
                  <a:pt x="111" y="134"/>
                </a:lnTo>
                <a:close/>
                <a:moveTo>
                  <a:pt x="79" y="132"/>
                </a:moveTo>
                <a:cubicBezTo>
                  <a:pt x="70" y="132"/>
                  <a:pt x="70" y="132"/>
                  <a:pt x="70" y="132"/>
                </a:cubicBezTo>
                <a:cubicBezTo>
                  <a:pt x="70" y="115"/>
                  <a:pt x="70" y="115"/>
                  <a:pt x="70" y="115"/>
                </a:cubicBezTo>
                <a:cubicBezTo>
                  <a:pt x="79" y="115"/>
                  <a:pt x="79" y="115"/>
                  <a:pt x="79" y="115"/>
                </a:cubicBezTo>
                <a:lnTo>
                  <a:pt x="79" y="132"/>
                </a:lnTo>
                <a:close/>
                <a:moveTo>
                  <a:pt x="160" y="112"/>
                </a:moveTo>
                <a:cubicBezTo>
                  <a:pt x="158" y="112"/>
                  <a:pt x="157" y="112"/>
                  <a:pt x="155" y="111"/>
                </a:cubicBezTo>
                <a:cubicBezTo>
                  <a:pt x="157" y="103"/>
                  <a:pt x="157" y="103"/>
                  <a:pt x="157" y="103"/>
                </a:cubicBezTo>
                <a:cubicBezTo>
                  <a:pt x="161" y="104"/>
                  <a:pt x="166" y="103"/>
                  <a:pt x="169" y="100"/>
                </a:cubicBezTo>
                <a:cubicBezTo>
                  <a:pt x="175" y="106"/>
                  <a:pt x="175" y="106"/>
                  <a:pt x="175" y="106"/>
                </a:cubicBezTo>
                <a:cubicBezTo>
                  <a:pt x="175" y="106"/>
                  <a:pt x="175" y="106"/>
                  <a:pt x="175" y="106"/>
                </a:cubicBezTo>
                <a:cubicBezTo>
                  <a:pt x="171" y="110"/>
                  <a:pt x="166" y="112"/>
                  <a:pt x="160" y="112"/>
                </a:cubicBezTo>
                <a:close/>
                <a:moveTo>
                  <a:pt x="26" y="111"/>
                </a:moveTo>
                <a:cubicBezTo>
                  <a:pt x="24" y="103"/>
                  <a:pt x="24" y="103"/>
                  <a:pt x="24" y="103"/>
                </a:cubicBezTo>
                <a:cubicBezTo>
                  <a:pt x="26" y="102"/>
                  <a:pt x="28" y="101"/>
                  <a:pt x="29" y="100"/>
                </a:cubicBezTo>
                <a:cubicBezTo>
                  <a:pt x="42" y="87"/>
                  <a:pt x="42" y="87"/>
                  <a:pt x="42" y="87"/>
                </a:cubicBezTo>
                <a:cubicBezTo>
                  <a:pt x="48" y="94"/>
                  <a:pt x="48" y="94"/>
                  <a:pt x="48" y="94"/>
                </a:cubicBezTo>
                <a:cubicBezTo>
                  <a:pt x="36" y="106"/>
                  <a:pt x="36" y="106"/>
                  <a:pt x="36" y="106"/>
                </a:cubicBezTo>
                <a:cubicBezTo>
                  <a:pt x="33" y="109"/>
                  <a:pt x="30" y="110"/>
                  <a:pt x="26" y="111"/>
                </a:cubicBezTo>
                <a:close/>
                <a:moveTo>
                  <a:pt x="13" y="111"/>
                </a:moveTo>
                <a:cubicBezTo>
                  <a:pt x="11" y="110"/>
                  <a:pt x="8" y="108"/>
                  <a:pt x="6" y="106"/>
                </a:cubicBezTo>
                <a:cubicBezTo>
                  <a:pt x="3" y="103"/>
                  <a:pt x="1" y="99"/>
                  <a:pt x="0" y="94"/>
                </a:cubicBezTo>
                <a:cubicBezTo>
                  <a:pt x="9" y="93"/>
                  <a:pt x="9" y="93"/>
                  <a:pt x="9" y="93"/>
                </a:cubicBezTo>
                <a:cubicBezTo>
                  <a:pt x="9" y="95"/>
                  <a:pt x="11" y="98"/>
                  <a:pt x="12" y="100"/>
                </a:cubicBezTo>
                <a:cubicBezTo>
                  <a:pt x="14" y="101"/>
                  <a:pt x="15" y="102"/>
                  <a:pt x="17" y="102"/>
                </a:cubicBezTo>
                <a:lnTo>
                  <a:pt x="13" y="111"/>
                </a:lnTo>
                <a:close/>
                <a:moveTo>
                  <a:pt x="111" y="106"/>
                </a:moveTo>
                <a:cubicBezTo>
                  <a:pt x="102" y="106"/>
                  <a:pt x="102" y="106"/>
                  <a:pt x="102" y="106"/>
                </a:cubicBezTo>
                <a:cubicBezTo>
                  <a:pt x="102" y="88"/>
                  <a:pt x="102" y="88"/>
                  <a:pt x="102" y="88"/>
                </a:cubicBezTo>
                <a:cubicBezTo>
                  <a:pt x="111" y="88"/>
                  <a:pt x="111" y="88"/>
                  <a:pt x="111" y="88"/>
                </a:cubicBezTo>
                <a:lnTo>
                  <a:pt x="111" y="106"/>
                </a:lnTo>
                <a:close/>
                <a:moveTo>
                  <a:pt x="144" y="105"/>
                </a:moveTo>
                <a:cubicBezTo>
                  <a:pt x="132" y="92"/>
                  <a:pt x="132" y="92"/>
                  <a:pt x="132" y="92"/>
                </a:cubicBezTo>
                <a:cubicBezTo>
                  <a:pt x="138" y="86"/>
                  <a:pt x="138" y="86"/>
                  <a:pt x="138" y="86"/>
                </a:cubicBezTo>
                <a:cubicBezTo>
                  <a:pt x="150" y="98"/>
                  <a:pt x="150" y="98"/>
                  <a:pt x="150" y="98"/>
                </a:cubicBezTo>
                <a:lnTo>
                  <a:pt x="144" y="105"/>
                </a:lnTo>
                <a:close/>
                <a:moveTo>
                  <a:pt x="79" y="104"/>
                </a:moveTo>
                <a:cubicBezTo>
                  <a:pt x="70" y="104"/>
                  <a:pt x="70" y="104"/>
                  <a:pt x="70" y="104"/>
                </a:cubicBezTo>
                <a:cubicBezTo>
                  <a:pt x="70" y="87"/>
                  <a:pt x="70" y="87"/>
                  <a:pt x="70" y="87"/>
                </a:cubicBezTo>
                <a:cubicBezTo>
                  <a:pt x="79" y="87"/>
                  <a:pt x="79" y="87"/>
                  <a:pt x="79" y="87"/>
                </a:cubicBezTo>
                <a:lnTo>
                  <a:pt x="79" y="104"/>
                </a:lnTo>
                <a:close/>
                <a:moveTo>
                  <a:pt x="181" y="94"/>
                </a:moveTo>
                <a:cubicBezTo>
                  <a:pt x="172" y="93"/>
                  <a:pt x="172" y="93"/>
                  <a:pt x="172" y="93"/>
                </a:cubicBezTo>
                <a:cubicBezTo>
                  <a:pt x="172" y="92"/>
                  <a:pt x="172" y="92"/>
                  <a:pt x="172" y="91"/>
                </a:cubicBezTo>
                <a:cubicBezTo>
                  <a:pt x="172" y="88"/>
                  <a:pt x="171" y="85"/>
                  <a:pt x="169" y="83"/>
                </a:cubicBezTo>
                <a:cubicBezTo>
                  <a:pt x="167" y="81"/>
                  <a:pt x="167" y="81"/>
                  <a:pt x="167" y="81"/>
                </a:cubicBezTo>
                <a:cubicBezTo>
                  <a:pt x="173" y="75"/>
                  <a:pt x="173" y="75"/>
                  <a:pt x="173" y="75"/>
                </a:cubicBezTo>
                <a:cubicBezTo>
                  <a:pt x="175" y="76"/>
                  <a:pt x="175" y="76"/>
                  <a:pt x="175" y="76"/>
                </a:cubicBezTo>
                <a:cubicBezTo>
                  <a:pt x="179" y="80"/>
                  <a:pt x="181" y="86"/>
                  <a:pt x="181" y="91"/>
                </a:cubicBezTo>
                <a:cubicBezTo>
                  <a:pt x="181" y="92"/>
                  <a:pt x="181" y="93"/>
                  <a:pt x="181" y="94"/>
                </a:cubicBezTo>
                <a:close/>
                <a:moveTo>
                  <a:pt x="56" y="86"/>
                </a:moveTo>
                <a:cubicBezTo>
                  <a:pt x="49" y="80"/>
                  <a:pt x="49" y="80"/>
                  <a:pt x="49" y="80"/>
                </a:cubicBezTo>
                <a:cubicBezTo>
                  <a:pt x="62" y="67"/>
                  <a:pt x="62" y="67"/>
                  <a:pt x="62" y="67"/>
                </a:cubicBezTo>
                <a:cubicBezTo>
                  <a:pt x="68" y="74"/>
                  <a:pt x="68" y="74"/>
                  <a:pt x="68" y="74"/>
                </a:cubicBezTo>
                <a:lnTo>
                  <a:pt x="56" y="86"/>
                </a:lnTo>
                <a:close/>
                <a:moveTo>
                  <a:pt x="10" y="85"/>
                </a:moveTo>
                <a:cubicBezTo>
                  <a:pt x="3" y="81"/>
                  <a:pt x="3" y="81"/>
                  <a:pt x="3" y="81"/>
                </a:cubicBezTo>
                <a:cubicBezTo>
                  <a:pt x="4" y="79"/>
                  <a:pt x="5" y="78"/>
                  <a:pt x="6" y="76"/>
                </a:cubicBezTo>
                <a:cubicBezTo>
                  <a:pt x="15" y="67"/>
                  <a:pt x="15" y="67"/>
                  <a:pt x="15" y="67"/>
                </a:cubicBezTo>
                <a:cubicBezTo>
                  <a:pt x="22" y="74"/>
                  <a:pt x="22" y="74"/>
                  <a:pt x="22" y="74"/>
                </a:cubicBezTo>
                <a:cubicBezTo>
                  <a:pt x="12" y="83"/>
                  <a:pt x="12" y="83"/>
                  <a:pt x="12" y="83"/>
                </a:cubicBezTo>
                <a:cubicBezTo>
                  <a:pt x="12" y="84"/>
                  <a:pt x="11" y="84"/>
                  <a:pt x="10" y="85"/>
                </a:cubicBezTo>
                <a:close/>
                <a:moveTo>
                  <a:pt x="124" y="85"/>
                </a:moveTo>
                <a:cubicBezTo>
                  <a:pt x="112" y="72"/>
                  <a:pt x="112" y="72"/>
                  <a:pt x="112" y="72"/>
                </a:cubicBezTo>
                <a:cubicBezTo>
                  <a:pt x="118" y="66"/>
                  <a:pt x="118" y="66"/>
                  <a:pt x="118" y="66"/>
                </a:cubicBezTo>
                <a:cubicBezTo>
                  <a:pt x="131" y="78"/>
                  <a:pt x="131" y="78"/>
                  <a:pt x="131" y="78"/>
                </a:cubicBezTo>
                <a:lnTo>
                  <a:pt x="124" y="85"/>
                </a:lnTo>
                <a:close/>
                <a:moveTo>
                  <a:pt x="111" y="78"/>
                </a:moveTo>
                <a:cubicBezTo>
                  <a:pt x="102" y="78"/>
                  <a:pt x="102" y="78"/>
                  <a:pt x="102" y="78"/>
                </a:cubicBezTo>
                <a:cubicBezTo>
                  <a:pt x="102" y="50"/>
                  <a:pt x="102" y="50"/>
                  <a:pt x="102" y="50"/>
                </a:cubicBezTo>
                <a:cubicBezTo>
                  <a:pt x="111" y="59"/>
                  <a:pt x="111" y="59"/>
                  <a:pt x="111" y="59"/>
                </a:cubicBezTo>
                <a:cubicBezTo>
                  <a:pt x="108" y="61"/>
                  <a:pt x="108" y="61"/>
                  <a:pt x="108" y="61"/>
                </a:cubicBezTo>
                <a:cubicBezTo>
                  <a:pt x="111" y="61"/>
                  <a:pt x="111" y="61"/>
                  <a:pt x="111" y="61"/>
                </a:cubicBezTo>
                <a:lnTo>
                  <a:pt x="111" y="78"/>
                </a:lnTo>
                <a:close/>
                <a:moveTo>
                  <a:pt x="79" y="76"/>
                </a:moveTo>
                <a:cubicBezTo>
                  <a:pt x="70" y="76"/>
                  <a:pt x="70" y="76"/>
                  <a:pt x="70" y="76"/>
                </a:cubicBezTo>
                <a:cubicBezTo>
                  <a:pt x="70" y="61"/>
                  <a:pt x="70" y="61"/>
                  <a:pt x="70" y="61"/>
                </a:cubicBezTo>
                <a:cubicBezTo>
                  <a:pt x="70" y="61"/>
                  <a:pt x="70" y="61"/>
                  <a:pt x="70" y="61"/>
                </a:cubicBezTo>
                <a:cubicBezTo>
                  <a:pt x="69" y="60"/>
                  <a:pt x="69" y="60"/>
                  <a:pt x="69" y="60"/>
                </a:cubicBezTo>
                <a:cubicBezTo>
                  <a:pt x="79" y="50"/>
                  <a:pt x="79" y="50"/>
                  <a:pt x="79" y="50"/>
                </a:cubicBezTo>
                <a:lnTo>
                  <a:pt x="79" y="76"/>
                </a:lnTo>
                <a:close/>
                <a:moveTo>
                  <a:pt x="159" y="73"/>
                </a:moveTo>
                <a:cubicBezTo>
                  <a:pt x="147" y="61"/>
                  <a:pt x="147" y="61"/>
                  <a:pt x="147" y="61"/>
                </a:cubicBezTo>
                <a:cubicBezTo>
                  <a:pt x="153" y="55"/>
                  <a:pt x="153" y="55"/>
                  <a:pt x="153" y="55"/>
                </a:cubicBezTo>
                <a:cubicBezTo>
                  <a:pt x="166" y="67"/>
                  <a:pt x="166" y="67"/>
                  <a:pt x="166" y="67"/>
                </a:cubicBezTo>
                <a:lnTo>
                  <a:pt x="159" y="73"/>
                </a:lnTo>
                <a:close/>
                <a:moveTo>
                  <a:pt x="29" y="66"/>
                </a:moveTo>
                <a:cubicBezTo>
                  <a:pt x="23" y="60"/>
                  <a:pt x="23" y="60"/>
                  <a:pt x="23" y="60"/>
                </a:cubicBezTo>
                <a:cubicBezTo>
                  <a:pt x="35" y="47"/>
                  <a:pt x="35" y="47"/>
                  <a:pt x="35" y="47"/>
                </a:cubicBezTo>
                <a:cubicBezTo>
                  <a:pt x="42" y="54"/>
                  <a:pt x="42" y="54"/>
                  <a:pt x="42" y="54"/>
                </a:cubicBezTo>
                <a:lnTo>
                  <a:pt x="29" y="66"/>
                </a:lnTo>
                <a:close/>
                <a:moveTo>
                  <a:pt x="139" y="54"/>
                </a:moveTo>
                <a:cubicBezTo>
                  <a:pt x="127" y="41"/>
                  <a:pt x="127" y="41"/>
                  <a:pt x="127" y="41"/>
                </a:cubicBezTo>
                <a:cubicBezTo>
                  <a:pt x="133" y="35"/>
                  <a:pt x="133" y="35"/>
                  <a:pt x="133" y="35"/>
                </a:cubicBezTo>
                <a:cubicBezTo>
                  <a:pt x="146" y="47"/>
                  <a:pt x="146" y="47"/>
                  <a:pt x="146" y="47"/>
                </a:cubicBezTo>
                <a:lnTo>
                  <a:pt x="139" y="54"/>
                </a:lnTo>
                <a:close/>
                <a:moveTo>
                  <a:pt x="49" y="46"/>
                </a:moveTo>
                <a:cubicBezTo>
                  <a:pt x="43" y="40"/>
                  <a:pt x="43" y="40"/>
                  <a:pt x="43" y="40"/>
                </a:cubicBezTo>
                <a:cubicBezTo>
                  <a:pt x="55" y="27"/>
                  <a:pt x="55" y="27"/>
                  <a:pt x="55" y="27"/>
                </a:cubicBezTo>
                <a:cubicBezTo>
                  <a:pt x="61" y="34"/>
                  <a:pt x="61" y="34"/>
                  <a:pt x="61" y="34"/>
                </a:cubicBezTo>
                <a:lnTo>
                  <a:pt x="49" y="46"/>
                </a:lnTo>
                <a:close/>
                <a:moveTo>
                  <a:pt x="120" y="34"/>
                </a:moveTo>
                <a:cubicBezTo>
                  <a:pt x="107" y="21"/>
                  <a:pt x="107" y="21"/>
                  <a:pt x="107" y="21"/>
                </a:cubicBezTo>
                <a:cubicBezTo>
                  <a:pt x="114" y="15"/>
                  <a:pt x="114" y="15"/>
                  <a:pt x="114" y="15"/>
                </a:cubicBezTo>
                <a:cubicBezTo>
                  <a:pt x="126" y="27"/>
                  <a:pt x="126" y="27"/>
                  <a:pt x="126" y="27"/>
                </a:cubicBezTo>
                <a:lnTo>
                  <a:pt x="120" y="34"/>
                </a:lnTo>
                <a:close/>
                <a:moveTo>
                  <a:pt x="69" y="26"/>
                </a:moveTo>
                <a:cubicBezTo>
                  <a:pt x="62" y="20"/>
                  <a:pt x="62" y="20"/>
                  <a:pt x="62" y="20"/>
                </a:cubicBezTo>
                <a:cubicBezTo>
                  <a:pt x="75" y="8"/>
                  <a:pt x="75" y="8"/>
                  <a:pt x="75" y="8"/>
                </a:cubicBezTo>
                <a:cubicBezTo>
                  <a:pt x="81" y="14"/>
                  <a:pt x="81" y="14"/>
                  <a:pt x="81" y="14"/>
                </a:cubicBezTo>
                <a:lnTo>
                  <a:pt x="69" y="26"/>
                </a:lnTo>
                <a:close/>
                <a:moveTo>
                  <a:pt x="100" y="14"/>
                </a:moveTo>
                <a:cubicBezTo>
                  <a:pt x="99" y="13"/>
                  <a:pt x="99" y="13"/>
                  <a:pt x="99" y="13"/>
                </a:cubicBezTo>
                <a:cubicBezTo>
                  <a:pt x="98" y="12"/>
                  <a:pt x="97" y="11"/>
                  <a:pt x="95" y="11"/>
                </a:cubicBezTo>
                <a:cubicBezTo>
                  <a:pt x="93" y="10"/>
                  <a:pt x="90" y="9"/>
                  <a:pt x="88" y="10"/>
                </a:cubicBezTo>
                <a:cubicBezTo>
                  <a:pt x="86" y="1"/>
                  <a:pt x="86" y="1"/>
                  <a:pt x="86" y="1"/>
                </a:cubicBezTo>
                <a:cubicBezTo>
                  <a:pt x="90" y="0"/>
                  <a:pt x="94" y="1"/>
                  <a:pt x="99" y="2"/>
                </a:cubicBezTo>
                <a:cubicBezTo>
                  <a:pt x="101" y="3"/>
                  <a:pt x="103" y="5"/>
                  <a:pt x="105" y="7"/>
                </a:cubicBezTo>
                <a:cubicBezTo>
                  <a:pt x="106" y="8"/>
                  <a:pt x="106" y="8"/>
                  <a:pt x="106" y="8"/>
                </a:cubicBezTo>
                <a:lnTo>
                  <a:pt x="10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 name="Freeform 9"/>
          <p:cNvSpPr>
            <a:spLocks noChangeAspect="1"/>
          </p:cNvSpPr>
          <p:nvPr/>
        </p:nvSpPr>
        <p:spPr bwMode="auto">
          <a:xfrm>
            <a:off x="9862341" y="509894"/>
            <a:ext cx="444171" cy="812845"/>
          </a:xfrm>
          <a:custGeom>
            <a:avLst/>
            <a:gdLst>
              <a:gd name="T0" fmla="*/ 14 w 157"/>
              <a:gd name="T1" fmla="*/ 84 h 287"/>
              <a:gd name="T2" fmla="*/ 70 w 157"/>
              <a:gd name="T3" fmla="*/ 28 h 287"/>
              <a:gd name="T4" fmla="*/ 70 w 157"/>
              <a:gd name="T5" fmla="*/ 279 h 287"/>
              <a:gd name="T6" fmla="*/ 78 w 157"/>
              <a:gd name="T7" fmla="*/ 287 h 287"/>
              <a:gd name="T8" fmla="*/ 86 w 157"/>
              <a:gd name="T9" fmla="*/ 279 h 287"/>
              <a:gd name="T10" fmla="*/ 86 w 157"/>
              <a:gd name="T11" fmla="*/ 28 h 287"/>
              <a:gd name="T12" fmla="*/ 142 w 157"/>
              <a:gd name="T13" fmla="*/ 84 h 287"/>
              <a:gd name="T14" fmla="*/ 148 w 157"/>
              <a:gd name="T15" fmla="*/ 86 h 287"/>
              <a:gd name="T16" fmla="*/ 154 w 157"/>
              <a:gd name="T17" fmla="*/ 84 h 287"/>
              <a:gd name="T18" fmla="*/ 154 w 157"/>
              <a:gd name="T19" fmla="*/ 73 h 287"/>
              <a:gd name="T20" fmla="*/ 84 w 157"/>
              <a:gd name="T21" fmla="*/ 3 h 287"/>
              <a:gd name="T22" fmla="*/ 83 w 157"/>
              <a:gd name="T23" fmla="*/ 3 h 287"/>
              <a:gd name="T24" fmla="*/ 81 w 157"/>
              <a:gd name="T25" fmla="*/ 1 h 287"/>
              <a:gd name="T26" fmla="*/ 75 w 157"/>
              <a:gd name="T27" fmla="*/ 1 h 287"/>
              <a:gd name="T28" fmla="*/ 73 w 157"/>
              <a:gd name="T29" fmla="*/ 3 h 287"/>
              <a:gd name="T30" fmla="*/ 73 w 157"/>
              <a:gd name="T31" fmla="*/ 3 h 287"/>
              <a:gd name="T32" fmla="*/ 3 w 157"/>
              <a:gd name="T33" fmla="*/ 73 h 287"/>
              <a:gd name="T34" fmla="*/ 3 w 157"/>
              <a:gd name="T35" fmla="*/ 84 h 287"/>
              <a:gd name="T36" fmla="*/ 14 w 157"/>
              <a:gd name="T37" fmla="*/ 8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7" h="287">
                <a:moveTo>
                  <a:pt x="14" y="84"/>
                </a:moveTo>
                <a:cubicBezTo>
                  <a:pt x="70" y="28"/>
                  <a:pt x="70" y="28"/>
                  <a:pt x="70" y="28"/>
                </a:cubicBezTo>
                <a:cubicBezTo>
                  <a:pt x="70" y="279"/>
                  <a:pt x="70" y="279"/>
                  <a:pt x="70" y="279"/>
                </a:cubicBezTo>
                <a:cubicBezTo>
                  <a:pt x="70" y="283"/>
                  <a:pt x="74" y="287"/>
                  <a:pt x="78" y="287"/>
                </a:cubicBezTo>
                <a:cubicBezTo>
                  <a:pt x="83" y="287"/>
                  <a:pt x="86" y="283"/>
                  <a:pt x="86" y="279"/>
                </a:cubicBezTo>
                <a:cubicBezTo>
                  <a:pt x="86" y="28"/>
                  <a:pt x="86" y="28"/>
                  <a:pt x="86" y="28"/>
                </a:cubicBezTo>
                <a:cubicBezTo>
                  <a:pt x="142" y="84"/>
                  <a:pt x="142" y="84"/>
                  <a:pt x="142" y="84"/>
                </a:cubicBezTo>
                <a:cubicBezTo>
                  <a:pt x="144" y="86"/>
                  <a:pt x="146" y="86"/>
                  <a:pt x="148" y="86"/>
                </a:cubicBezTo>
                <a:cubicBezTo>
                  <a:pt x="150" y="86"/>
                  <a:pt x="152" y="86"/>
                  <a:pt x="154" y="84"/>
                </a:cubicBezTo>
                <a:cubicBezTo>
                  <a:pt x="157" y="81"/>
                  <a:pt x="157" y="76"/>
                  <a:pt x="154" y="73"/>
                </a:cubicBezTo>
                <a:cubicBezTo>
                  <a:pt x="84" y="3"/>
                  <a:pt x="84" y="3"/>
                  <a:pt x="84" y="3"/>
                </a:cubicBezTo>
                <a:cubicBezTo>
                  <a:pt x="84" y="3"/>
                  <a:pt x="84" y="3"/>
                  <a:pt x="83" y="3"/>
                </a:cubicBezTo>
                <a:cubicBezTo>
                  <a:pt x="83" y="2"/>
                  <a:pt x="82" y="2"/>
                  <a:pt x="81" y="1"/>
                </a:cubicBezTo>
                <a:cubicBezTo>
                  <a:pt x="79" y="0"/>
                  <a:pt x="77" y="0"/>
                  <a:pt x="75" y="1"/>
                </a:cubicBezTo>
                <a:cubicBezTo>
                  <a:pt x="75" y="2"/>
                  <a:pt x="74" y="2"/>
                  <a:pt x="73" y="3"/>
                </a:cubicBezTo>
                <a:cubicBezTo>
                  <a:pt x="73" y="3"/>
                  <a:pt x="73" y="3"/>
                  <a:pt x="73" y="3"/>
                </a:cubicBezTo>
                <a:cubicBezTo>
                  <a:pt x="3" y="73"/>
                  <a:pt x="3" y="73"/>
                  <a:pt x="3" y="73"/>
                </a:cubicBezTo>
                <a:cubicBezTo>
                  <a:pt x="0" y="76"/>
                  <a:pt x="0" y="81"/>
                  <a:pt x="3" y="84"/>
                </a:cubicBezTo>
                <a:cubicBezTo>
                  <a:pt x="6" y="87"/>
                  <a:pt x="11" y="87"/>
                  <a:pt x="14" y="84"/>
                </a:cubicBezTo>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9" name="Freeform 10"/>
          <p:cNvSpPr>
            <a:spLocks noChangeAspect="1"/>
          </p:cNvSpPr>
          <p:nvPr/>
        </p:nvSpPr>
        <p:spPr bwMode="auto">
          <a:xfrm>
            <a:off x="8998415" y="1438386"/>
            <a:ext cx="589092" cy="451581"/>
          </a:xfrm>
          <a:custGeom>
            <a:avLst/>
            <a:gdLst>
              <a:gd name="T0" fmla="*/ 33 w 208"/>
              <a:gd name="T1" fmla="*/ 90 h 159"/>
              <a:gd name="T2" fmla="*/ 198 w 208"/>
              <a:gd name="T3" fmla="*/ 90 h 159"/>
              <a:gd name="T4" fmla="*/ 208 w 208"/>
              <a:gd name="T5" fmla="*/ 80 h 159"/>
              <a:gd name="T6" fmla="*/ 198 w 208"/>
              <a:gd name="T7" fmla="*/ 71 h 159"/>
              <a:gd name="T8" fmla="*/ 33 w 208"/>
              <a:gd name="T9" fmla="*/ 71 h 159"/>
              <a:gd name="T10" fmla="*/ 86 w 208"/>
              <a:gd name="T11" fmla="*/ 17 h 159"/>
              <a:gd name="T12" fmla="*/ 86 w 208"/>
              <a:gd name="T13" fmla="*/ 4 h 159"/>
              <a:gd name="T14" fmla="*/ 73 w 208"/>
              <a:gd name="T15" fmla="*/ 4 h 159"/>
              <a:gd name="T16" fmla="*/ 3 w 208"/>
              <a:gd name="T17" fmla="*/ 74 h 159"/>
              <a:gd name="T18" fmla="*/ 1 w 208"/>
              <a:gd name="T19" fmla="*/ 77 h 159"/>
              <a:gd name="T20" fmla="*/ 0 w 208"/>
              <a:gd name="T21" fmla="*/ 80 h 159"/>
              <a:gd name="T22" fmla="*/ 1 w 208"/>
              <a:gd name="T23" fmla="*/ 84 h 159"/>
              <a:gd name="T24" fmla="*/ 3 w 208"/>
              <a:gd name="T25" fmla="*/ 87 h 159"/>
              <a:gd name="T26" fmla="*/ 73 w 208"/>
              <a:gd name="T27" fmla="*/ 157 h 159"/>
              <a:gd name="T28" fmla="*/ 80 w 208"/>
              <a:gd name="T29" fmla="*/ 159 h 159"/>
              <a:gd name="T30" fmla="*/ 86 w 208"/>
              <a:gd name="T31" fmla="*/ 157 h 159"/>
              <a:gd name="T32" fmla="*/ 86 w 208"/>
              <a:gd name="T33" fmla="*/ 143 h 159"/>
              <a:gd name="T34" fmla="*/ 33 w 208"/>
              <a:gd name="T35" fmla="*/ 9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59">
                <a:moveTo>
                  <a:pt x="33" y="90"/>
                </a:moveTo>
                <a:cubicBezTo>
                  <a:pt x="198" y="90"/>
                  <a:pt x="198" y="90"/>
                  <a:pt x="198" y="90"/>
                </a:cubicBezTo>
                <a:cubicBezTo>
                  <a:pt x="203" y="90"/>
                  <a:pt x="208" y="86"/>
                  <a:pt x="208" y="80"/>
                </a:cubicBezTo>
                <a:cubicBezTo>
                  <a:pt x="208" y="75"/>
                  <a:pt x="203" y="71"/>
                  <a:pt x="198" y="71"/>
                </a:cubicBezTo>
                <a:cubicBezTo>
                  <a:pt x="33" y="71"/>
                  <a:pt x="33" y="71"/>
                  <a:pt x="33" y="71"/>
                </a:cubicBezTo>
                <a:cubicBezTo>
                  <a:pt x="86" y="17"/>
                  <a:pt x="86" y="17"/>
                  <a:pt x="86" y="17"/>
                </a:cubicBezTo>
                <a:cubicBezTo>
                  <a:pt x="90" y="14"/>
                  <a:pt x="90" y="8"/>
                  <a:pt x="86" y="4"/>
                </a:cubicBezTo>
                <a:cubicBezTo>
                  <a:pt x="83" y="0"/>
                  <a:pt x="77" y="0"/>
                  <a:pt x="73" y="4"/>
                </a:cubicBezTo>
                <a:cubicBezTo>
                  <a:pt x="3" y="74"/>
                  <a:pt x="3" y="74"/>
                  <a:pt x="3" y="74"/>
                </a:cubicBezTo>
                <a:cubicBezTo>
                  <a:pt x="2" y="74"/>
                  <a:pt x="2" y="75"/>
                  <a:pt x="1" y="77"/>
                </a:cubicBezTo>
                <a:cubicBezTo>
                  <a:pt x="1" y="78"/>
                  <a:pt x="0" y="79"/>
                  <a:pt x="0" y="80"/>
                </a:cubicBezTo>
                <a:cubicBezTo>
                  <a:pt x="0" y="82"/>
                  <a:pt x="1" y="83"/>
                  <a:pt x="1" y="84"/>
                </a:cubicBezTo>
                <a:cubicBezTo>
                  <a:pt x="2" y="85"/>
                  <a:pt x="2" y="86"/>
                  <a:pt x="3" y="87"/>
                </a:cubicBezTo>
                <a:cubicBezTo>
                  <a:pt x="73" y="157"/>
                  <a:pt x="73" y="157"/>
                  <a:pt x="73" y="157"/>
                </a:cubicBezTo>
                <a:cubicBezTo>
                  <a:pt x="75" y="158"/>
                  <a:pt x="77" y="159"/>
                  <a:pt x="80" y="159"/>
                </a:cubicBezTo>
                <a:cubicBezTo>
                  <a:pt x="82" y="159"/>
                  <a:pt x="84" y="158"/>
                  <a:pt x="86" y="157"/>
                </a:cubicBezTo>
                <a:cubicBezTo>
                  <a:pt x="90" y="153"/>
                  <a:pt x="90" y="147"/>
                  <a:pt x="86" y="143"/>
                </a:cubicBezTo>
                <a:lnTo>
                  <a:pt x="33" y="90"/>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0" name="Freeform 11"/>
          <p:cNvSpPr>
            <a:spLocks noChangeAspect="1" noEditPoints="1"/>
          </p:cNvSpPr>
          <p:nvPr/>
        </p:nvSpPr>
        <p:spPr bwMode="auto">
          <a:xfrm>
            <a:off x="10197699" y="991771"/>
            <a:ext cx="502515" cy="269067"/>
          </a:xfrm>
          <a:custGeom>
            <a:avLst/>
            <a:gdLst>
              <a:gd name="T0" fmla="*/ 130 w 177"/>
              <a:gd name="T1" fmla="*/ 95 h 95"/>
              <a:gd name="T2" fmla="*/ 117 w 177"/>
              <a:gd name="T3" fmla="*/ 89 h 95"/>
              <a:gd name="T4" fmla="*/ 112 w 177"/>
              <a:gd name="T5" fmla="*/ 77 h 95"/>
              <a:gd name="T6" fmla="*/ 116 w 177"/>
              <a:gd name="T7" fmla="*/ 65 h 95"/>
              <a:gd name="T8" fmla="*/ 18 w 177"/>
              <a:gd name="T9" fmla="*/ 65 h 95"/>
              <a:gd name="T10" fmla="*/ 0 w 177"/>
              <a:gd name="T11" fmla="*/ 47 h 95"/>
              <a:gd name="T12" fmla="*/ 18 w 177"/>
              <a:gd name="T13" fmla="*/ 29 h 95"/>
              <a:gd name="T14" fmla="*/ 116 w 177"/>
              <a:gd name="T15" fmla="*/ 29 h 95"/>
              <a:gd name="T16" fmla="*/ 112 w 177"/>
              <a:gd name="T17" fmla="*/ 18 h 95"/>
              <a:gd name="T18" fmla="*/ 117 w 177"/>
              <a:gd name="T19" fmla="*/ 5 h 95"/>
              <a:gd name="T20" fmla="*/ 130 w 177"/>
              <a:gd name="T21" fmla="*/ 0 h 95"/>
              <a:gd name="T22" fmla="*/ 142 w 177"/>
              <a:gd name="T23" fmla="*/ 5 h 95"/>
              <a:gd name="T24" fmla="*/ 172 w 177"/>
              <a:gd name="T25" fmla="*/ 35 h 95"/>
              <a:gd name="T26" fmla="*/ 177 w 177"/>
              <a:gd name="T27" fmla="*/ 47 h 95"/>
              <a:gd name="T28" fmla="*/ 172 w 177"/>
              <a:gd name="T29" fmla="*/ 60 h 95"/>
              <a:gd name="T30" fmla="*/ 142 w 177"/>
              <a:gd name="T31" fmla="*/ 89 h 95"/>
              <a:gd name="T32" fmla="*/ 130 w 177"/>
              <a:gd name="T33" fmla="*/ 95 h 95"/>
              <a:gd name="T34" fmla="*/ 18 w 177"/>
              <a:gd name="T35" fmla="*/ 38 h 95"/>
              <a:gd name="T36" fmla="*/ 9 w 177"/>
              <a:gd name="T37" fmla="*/ 47 h 95"/>
              <a:gd name="T38" fmla="*/ 18 w 177"/>
              <a:gd name="T39" fmla="*/ 56 h 95"/>
              <a:gd name="T40" fmla="*/ 137 w 177"/>
              <a:gd name="T41" fmla="*/ 56 h 95"/>
              <a:gd name="T42" fmla="*/ 123 w 177"/>
              <a:gd name="T43" fmla="*/ 70 h 95"/>
              <a:gd name="T44" fmla="*/ 121 w 177"/>
              <a:gd name="T45" fmla="*/ 77 h 95"/>
              <a:gd name="T46" fmla="*/ 123 w 177"/>
              <a:gd name="T47" fmla="*/ 83 h 95"/>
              <a:gd name="T48" fmla="*/ 136 w 177"/>
              <a:gd name="T49" fmla="*/ 83 h 95"/>
              <a:gd name="T50" fmla="*/ 165 w 177"/>
              <a:gd name="T51" fmla="*/ 54 h 95"/>
              <a:gd name="T52" fmla="*/ 168 w 177"/>
              <a:gd name="T53" fmla="*/ 47 h 95"/>
              <a:gd name="T54" fmla="*/ 165 w 177"/>
              <a:gd name="T55" fmla="*/ 41 h 95"/>
              <a:gd name="T56" fmla="*/ 136 w 177"/>
              <a:gd name="T57" fmla="*/ 12 h 95"/>
              <a:gd name="T58" fmla="*/ 123 w 177"/>
              <a:gd name="T59" fmla="*/ 12 h 95"/>
              <a:gd name="T60" fmla="*/ 121 w 177"/>
              <a:gd name="T61" fmla="*/ 18 h 95"/>
              <a:gd name="T62" fmla="*/ 123 w 177"/>
              <a:gd name="T63" fmla="*/ 24 h 95"/>
              <a:gd name="T64" fmla="*/ 137 w 177"/>
              <a:gd name="T65" fmla="*/ 38 h 95"/>
              <a:gd name="T66" fmla="*/ 18 w 177"/>
              <a:gd name="T67" fmla="*/ 3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95">
                <a:moveTo>
                  <a:pt x="130" y="95"/>
                </a:moveTo>
                <a:cubicBezTo>
                  <a:pt x="125" y="95"/>
                  <a:pt x="120" y="93"/>
                  <a:pt x="117" y="89"/>
                </a:cubicBezTo>
                <a:cubicBezTo>
                  <a:pt x="113" y="86"/>
                  <a:pt x="112" y="81"/>
                  <a:pt x="112" y="77"/>
                </a:cubicBezTo>
                <a:cubicBezTo>
                  <a:pt x="112" y="72"/>
                  <a:pt x="113" y="68"/>
                  <a:pt x="116" y="65"/>
                </a:cubicBezTo>
                <a:cubicBezTo>
                  <a:pt x="18" y="65"/>
                  <a:pt x="18" y="65"/>
                  <a:pt x="18" y="65"/>
                </a:cubicBezTo>
                <a:cubicBezTo>
                  <a:pt x="8" y="65"/>
                  <a:pt x="0" y="57"/>
                  <a:pt x="0" y="47"/>
                </a:cubicBezTo>
                <a:cubicBezTo>
                  <a:pt x="0" y="37"/>
                  <a:pt x="8" y="29"/>
                  <a:pt x="18" y="29"/>
                </a:cubicBezTo>
                <a:cubicBezTo>
                  <a:pt x="116" y="29"/>
                  <a:pt x="116" y="29"/>
                  <a:pt x="116" y="29"/>
                </a:cubicBezTo>
                <a:cubicBezTo>
                  <a:pt x="113" y="26"/>
                  <a:pt x="112" y="22"/>
                  <a:pt x="112" y="18"/>
                </a:cubicBezTo>
                <a:cubicBezTo>
                  <a:pt x="112" y="13"/>
                  <a:pt x="113" y="9"/>
                  <a:pt x="117" y="5"/>
                </a:cubicBezTo>
                <a:cubicBezTo>
                  <a:pt x="120" y="2"/>
                  <a:pt x="125" y="0"/>
                  <a:pt x="130" y="0"/>
                </a:cubicBezTo>
                <a:cubicBezTo>
                  <a:pt x="134" y="0"/>
                  <a:pt x="139" y="2"/>
                  <a:pt x="142" y="5"/>
                </a:cubicBezTo>
                <a:cubicBezTo>
                  <a:pt x="172" y="35"/>
                  <a:pt x="172" y="35"/>
                  <a:pt x="172" y="35"/>
                </a:cubicBezTo>
                <a:cubicBezTo>
                  <a:pt x="175" y="38"/>
                  <a:pt x="177" y="43"/>
                  <a:pt x="177" y="47"/>
                </a:cubicBezTo>
                <a:cubicBezTo>
                  <a:pt x="177" y="52"/>
                  <a:pt x="175" y="57"/>
                  <a:pt x="172" y="60"/>
                </a:cubicBezTo>
                <a:cubicBezTo>
                  <a:pt x="142" y="89"/>
                  <a:pt x="142" y="89"/>
                  <a:pt x="142" y="89"/>
                </a:cubicBezTo>
                <a:cubicBezTo>
                  <a:pt x="139" y="93"/>
                  <a:pt x="134" y="95"/>
                  <a:pt x="130" y="95"/>
                </a:cubicBezTo>
                <a:close/>
                <a:moveTo>
                  <a:pt x="18" y="38"/>
                </a:moveTo>
                <a:cubicBezTo>
                  <a:pt x="13" y="38"/>
                  <a:pt x="9" y="42"/>
                  <a:pt x="9" y="47"/>
                </a:cubicBezTo>
                <a:cubicBezTo>
                  <a:pt x="9" y="52"/>
                  <a:pt x="13" y="56"/>
                  <a:pt x="18" y="56"/>
                </a:cubicBezTo>
                <a:cubicBezTo>
                  <a:pt x="137" y="56"/>
                  <a:pt x="137" y="56"/>
                  <a:pt x="137" y="56"/>
                </a:cubicBezTo>
                <a:cubicBezTo>
                  <a:pt x="123" y="70"/>
                  <a:pt x="123" y="70"/>
                  <a:pt x="123" y="70"/>
                </a:cubicBezTo>
                <a:cubicBezTo>
                  <a:pt x="121" y="72"/>
                  <a:pt x="121" y="74"/>
                  <a:pt x="121" y="77"/>
                </a:cubicBezTo>
                <a:cubicBezTo>
                  <a:pt x="121" y="79"/>
                  <a:pt x="121" y="81"/>
                  <a:pt x="123" y="83"/>
                </a:cubicBezTo>
                <a:cubicBezTo>
                  <a:pt x="127" y="86"/>
                  <a:pt x="133" y="86"/>
                  <a:pt x="136" y="83"/>
                </a:cubicBezTo>
                <a:cubicBezTo>
                  <a:pt x="165" y="54"/>
                  <a:pt x="165" y="54"/>
                  <a:pt x="165" y="54"/>
                </a:cubicBezTo>
                <a:cubicBezTo>
                  <a:pt x="167" y="52"/>
                  <a:pt x="168" y="50"/>
                  <a:pt x="168" y="47"/>
                </a:cubicBezTo>
                <a:cubicBezTo>
                  <a:pt x="168" y="45"/>
                  <a:pt x="167" y="43"/>
                  <a:pt x="165" y="41"/>
                </a:cubicBezTo>
                <a:cubicBezTo>
                  <a:pt x="136" y="12"/>
                  <a:pt x="136" y="12"/>
                  <a:pt x="136" y="12"/>
                </a:cubicBezTo>
                <a:cubicBezTo>
                  <a:pt x="133" y="8"/>
                  <a:pt x="127" y="8"/>
                  <a:pt x="123" y="12"/>
                </a:cubicBezTo>
                <a:cubicBezTo>
                  <a:pt x="121" y="13"/>
                  <a:pt x="121" y="16"/>
                  <a:pt x="121" y="18"/>
                </a:cubicBezTo>
                <a:cubicBezTo>
                  <a:pt x="121" y="20"/>
                  <a:pt x="121" y="23"/>
                  <a:pt x="123" y="24"/>
                </a:cubicBezTo>
                <a:cubicBezTo>
                  <a:pt x="137" y="38"/>
                  <a:pt x="137" y="38"/>
                  <a:pt x="137" y="38"/>
                </a:cubicBez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1" name="Freeform 12"/>
          <p:cNvSpPr>
            <a:spLocks noChangeAspect="1"/>
          </p:cNvSpPr>
          <p:nvPr/>
        </p:nvSpPr>
        <p:spPr bwMode="auto">
          <a:xfrm>
            <a:off x="10338056" y="1794036"/>
            <a:ext cx="406529" cy="212620"/>
          </a:xfrm>
          <a:custGeom>
            <a:avLst/>
            <a:gdLst>
              <a:gd name="T0" fmla="*/ 111 w 143"/>
              <a:gd name="T1" fmla="*/ 3 h 75"/>
              <a:gd name="T2" fmla="*/ 99 w 143"/>
              <a:gd name="T3" fmla="*/ 3 h 75"/>
              <a:gd name="T4" fmla="*/ 99 w 143"/>
              <a:gd name="T5" fmla="*/ 14 h 75"/>
              <a:gd name="T6" fmla="*/ 115 w 143"/>
              <a:gd name="T7" fmla="*/ 30 h 75"/>
              <a:gd name="T8" fmla="*/ 8 w 143"/>
              <a:gd name="T9" fmla="*/ 30 h 75"/>
              <a:gd name="T10" fmla="*/ 0 w 143"/>
              <a:gd name="T11" fmla="*/ 38 h 75"/>
              <a:gd name="T12" fmla="*/ 8 w 143"/>
              <a:gd name="T13" fmla="*/ 46 h 75"/>
              <a:gd name="T14" fmla="*/ 115 w 143"/>
              <a:gd name="T15" fmla="*/ 46 h 75"/>
              <a:gd name="T16" fmla="*/ 99 w 143"/>
              <a:gd name="T17" fmla="*/ 61 h 75"/>
              <a:gd name="T18" fmla="*/ 99 w 143"/>
              <a:gd name="T19" fmla="*/ 73 h 75"/>
              <a:gd name="T20" fmla="*/ 105 w 143"/>
              <a:gd name="T21" fmla="*/ 75 h 75"/>
              <a:gd name="T22" fmla="*/ 111 w 143"/>
              <a:gd name="T23" fmla="*/ 73 h 75"/>
              <a:gd name="T24" fmla="*/ 140 w 143"/>
              <a:gd name="T25" fmla="*/ 43 h 75"/>
              <a:gd name="T26" fmla="*/ 140 w 143"/>
              <a:gd name="T27" fmla="*/ 32 h 75"/>
              <a:gd name="T28" fmla="*/ 111 w 143"/>
              <a:gd name="T2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75">
                <a:moveTo>
                  <a:pt x="111" y="3"/>
                </a:moveTo>
                <a:cubicBezTo>
                  <a:pt x="108" y="0"/>
                  <a:pt x="103" y="0"/>
                  <a:pt x="99" y="3"/>
                </a:cubicBezTo>
                <a:cubicBezTo>
                  <a:pt x="96" y="6"/>
                  <a:pt x="96" y="11"/>
                  <a:pt x="99" y="14"/>
                </a:cubicBezTo>
                <a:cubicBezTo>
                  <a:pt x="115" y="30"/>
                  <a:pt x="115" y="30"/>
                  <a:pt x="115" y="30"/>
                </a:cubicBezTo>
                <a:cubicBezTo>
                  <a:pt x="8" y="30"/>
                  <a:pt x="8" y="30"/>
                  <a:pt x="8" y="30"/>
                </a:cubicBezTo>
                <a:cubicBezTo>
                  <a:pt x="3" y="30"/>
                  <a:pt x="0" y="33"/>
                  <a:pt x="0" y="38"/>
                </a:cubicBezTo>
                <a:cubicBezTo>
                  <a:pt x="0" y="42"/>
                  <a:pt x="3" y="46"/>
                  <a:pt x="8" y="46"/>
                </a:cubicBezTo>
                <a:cubicBezTo>
                  <a:pt x="115" y="46"/>
                  <a:pt x="115" y="46"/>
                  <a:pt x="115" y="46"/>
                </a:cubicBezTo>
                <a:cubicBezTo>
                  <a:pt x="99" y="61"/>
                  <a:pt x="99" y="61"/>
                  <a:pt x="99" y="61"/>
                </a:cubicBezTo>
                <a:cubicBezTo>
                  <a:pt x="96" y="64"/>
                  <a:pt x="96" y="69"/>
                  <a:pt x="99" y="73"/>
                </a:cubicBezTo>
                <a:cubicBezTo>
                  <a:pt x="101" y="74"/>
                  <a:pt x="103" y="75"/>
                  <a:pt x="105" y="75"/>
                </a:cubicBezTo>
                <a:cubicBezTo>
                  <a:pt x="107" y="75"/>
                  <a:pt x="109" y="74"/>
                  <a:pt x="111" y="73"/>
                </a:cubicBezTo>
                <a:cubicBezTo>
                  <a:pt x="140" y="43"/>
                  <a:pt x="140" y="43"/>
                  <a:pt x="140" y="43"/>
                </a:cubicBezTo>
                <a:cubicBezTo>
                  <a:pt x="143" y="40"/>
                  <a:pt x="143" y="35"/>
                  <a:pt x="140" y="32"/>
                </a:cubicBezTo>
                <a:lnTo>
                  <a:pt x="111" y="3"/>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2" name="Freeform 13"/>
          <p:cNvSpPr>
            <a:spLocks noChangeAspect="1" noEditPoints="1"/>
          </p:cNvSpPr>
          <p:nvPr/>
        </p:nvSpPr>
        <p:spPr bwMode="auto">
          <a:xfrm>
            <a:off x="10082721" y="1475234"/>
            <a:ext cx="1733392" cy="769569"/>
          </a:xfrm>
          <a:custGeom>
            <a:avLst/>
            <a:gdLst>
              <a:gd name="T0" fmla="*/ 511 w 611"/>
              <a:gd name="T1" fmla="*/ 263 h 272"/>
              <a:gd name="T2" fmla="*/ 528 w 611"/>
              <a:gd name="T3" fmla="*/ 267 h 272"/>
              <a:gd name="T4" fmla="*/ 532 w 611"/>
              <a:gd name="T5" fmla="*/ 263 h 272"/>
              <a:gd name="T6" fmla="*/ 490 w 611"/>
              <a:gd name="T7" fmla="*/ 241 h 272"/>
              <a:gd name="T8" fmla="*/ 542 w 611"/>
              <a:gd name="T9" fmla="*/ 240 h 272"/>
              <a:gd name="T10" fmla="*/ 484 w 611"/>
              <a:gd name="T11" fmla="*/ 229 h 272"/>
              <a:gd name="T12" fmla="*/ 492 w 611"/>
              <a:gd name="T13" fmla="*/ 233 h 272"/>
              <a:gd name="T14" fmla="*/ 569 w 611"/>
              <a:gd name="T15" fmla="*/ 227 h 272"/>
              <a:gd name="T16" fmla="*/ 502 w 611"/>
              <a:gd name="T17" fmla="*/ 194 h 272"/>
              <a:gd name="T18" fmla="*/ 588 w 611"/>
              <a:gd name="T19" fmla="*/ 207 h 272"/>
              <a:gd name="T20" fmla="*/ 492 w 611"/>
              <a:gd name="T21" fmla="*/ 203 h 272"/>
              <a:gd name="T22" fmla="*/ 463 w 611"/>
              <a:gd name="T23" fmla="*/ 202 h 272"/>
              <a:gd name="T24" fmla="*/ 435 w 611"/>
              <a:gd name="T25" fmla="*/ 202 h 272"/>
              <a:gd name="T26" fmla="*/ 407 w 611"/>
              <a:gd name="T27" fmla="*/ 202 h 272"/>
              <a:gd name="T28" fmla="*/ 378 w 611"/>
              <a:gd name="T29" fmla="*/ 201 h 272"/>
              <a:gd name="T30" fmla="*/ 380 w 611"/>
              <a:gd name="T31" fmla="*/ 193 h 272"/>
              <a:gd name="T32" fmla="*/ 358 w 611"/>
              <a:gd name="T33" fmla="*/ 179 h 272"/>
              <a:gd name="T34" fmla="*/ 601 w 611"/>
              <a:gd name="T35" fmla="*/ 167 h 272"/>
              <a:gd name="T36" fmla="*/ 317 w 611"/>
              <a:gd name="T37" fmla="*/ 158 h 272"/>
              <a:gd name="T38" fmla="*/ 595 w 611"/>
              <a:gd name="T39" fmla="*/ 157 h 272"/>
              <a:gd name="T40" fmla="*/ 597 w 611"/>
              <a:gd name="T41" fmla="*/ 159 h 272"/>
              <a:gd name="T42" fmla="*/ 308 w 611"/>
              <a:gd name="T43" fmla="*/ 152 h 272"/>
              <a:gd name="T44" fmla="*/ 500 w 611"/>
              <a:gd name="T45" fmla="*/ 135 h 272"/>
              <a:gd name="T46" fmla="*/ 506 w 611"/>
              <a:gd name="T47" fmla="*/ 149 h 272"/>
              <a:gd name="T48" fmla="*/ 478 w 611"/>
              <a:gd name="T49" fmla="*/ 148 h 272"/>
              <a:gd name="T50" fmla="*/ 450 w 611"/>
              <a:gd name="T51" fmla="*/ 148 h 272"/>
              <a:gd name="T52" fmla="*/ 422 w 611"/>
              <a:gd name="T53" fmla="*/ 147 h 272"/>
              <a:gd name="T54" fmla="*/ 392 w 611"/>
              <a:gd name="T55" fmla="*/ 145 h 272"/>
              <a:gd name="T56" fmla="*/ 578 w 611"/>
              <a:gd name="T57" fmla="*/ 140 h 272"/>
              <a:gd name="T58" fmla="*/ 286 w 611"/>
              <a:gd name="T59" fmla="*/ 135 h 272"/>
              <a:gd name="T60" fmla="*/ 369 w 611"/>
              <a:gd name="T61" fmla="*/ 128 h 272"/>
              <a:gd name="T62" fmla="*/ 496 w 611"/>
              <a:gd name="T63" fmla="*/ 118 h 272"/>
              <a:gd name="T64" fmla="*/ 552 w 611"/>
              <a:gd name="T65" fmla="*/ 101 h 272"/>
              <a:gd name="T66" fmla="*/ 255 w 611"/>
              <a:gd name="T67" fmla="*/ 100 h 272"/>
              <a:gd name="T68" fmla="*/ 338 w 611"/>
              <a:gd name="T69" fmla="*/ 93 h 272"/>
              <a:gd name="T70" fmla="*/ 233 w 611"/>
              <a:gd name="T71" fmla="*/ 83 h 272"/>
              <a:gd name="T72" fmla="*/ 532 w 611"/>
              <a:gd name="T73" fmla="*/ 81 h 272"/>
              <a:gd name="T74" fmla="*/ 490 w 611"/>
              <a:gd name="T75" fmla="*/ 81 h 272"/>
              <a:gd name="T76" fmla="*/ 325 w 611"/>
              <a:gd name="T77" fmla="*/ 94 h 272"/>
              <a:gd name="T78" fmla="*/ 219 w 611"/>
              <a:gd name="T79" fmla="*/ 84 h 272"/>
              <a:gd name="T80" fmla="*/ 518 w 611"/>
              <a:gd name="T81" fmla="*/ 83 h 272"/>
              <a:gd name="T82" fmla="*/ 302 w 611"/>
              <a:gd name="T83" fmla="*/ 77 h 272"/>
              <a:gd name="T84" fmla="*/ 197 w 611"/>
              <a:gd name="T85" fmla="*/ 67 h 272"/>
              <a:gd name="T86" fmla="*/ 202 w 611"/>
              <a:gd name="T87" fmla="*/ 60 h 272"/>
              <a:gd name="T88" fmla="*/ 172 w 611"/>
              <a:gd name="T89" fmla="*/ 55 h 272"/>
              <a:gd name="T90" fmla="*/ 144 w 611"/>
              <a:gd name="T91" fmla="*/ 55 h 272"/>
              <a:gd name="T92" fmla="*/ 116 w 611"/>
              <a:gd name="T93" fmla="*/ 55 h 272"/>
              <a:gd name="T94" fmla="*/ 88 w 611"/>
              <a:gd name="T95" fmla="*/ 55 h 272"/>
              <a:gd name="T96" fmla="*/ 60 w 611"/>
              <a:gd name="T97" fmla="*/ 55 h 272"/>
              <a:gd name="T98" fmla="*/ 32 w 611"/>
              <a:gd name="T99" fmla="*/ 55 h 272"/>
              <a:gd name="T100" fmla="*/ 285 w 611"/>
              <a:gd name="T101" fmla="*/ 53 h 272"/>
              <a:gd name="T102" fmla="*/ 9 w 611"/>
              <a:gd name="T103" fmla="*/ 30 h 272"/>
              <a:gd name="T104" fmla="*/ 244 w 611"/>
              <a:gd name="T105" fmla="*/ 32 h 272"/>
              <a:gd name="T106" fmla="*/ 221 w 611"/>
              <a:gd name="T107" fmla="*/ 15 h 272"/>
              <a:gd name="T108" fmla="*/ 3 w 611"/>
              <a:gd name="T109" fmla="*/ 18 h 272"/>
              <a:gd name="T110" fmla="*/ 205 w 611"/>
              <a:gd name="T111" fmla="*/ 9 h 272"/>
              <a:gd name="T112" fmla="*/ 214 w 611"/>
              <a:gd name="T113" fmla="*/ 10 h 272"/>
              <a:gd name="T114" fmla="*/ 47 w 611"/>
              <a:gd name="T115" fmla="*/ 9 h 272"/>
              <a:gd name="T116" fmla="*/ 170 w 611"/>
              <a:gd name="T117" fmla="*/ 0 h 272"/>
              <a:gd name="T118" fmla="*/ 142 w 611"/>
              <a:gd name="T119" fmla="*/ 0 h 272"/>
              <a:gd name="T120" fmla="*/ 114 w 611"/>
              <a:gd name="T121" fmla="*/ 0 h 272"/>
              <a:gd name="T122" fmla="*/ 86 w 611"/>
              <a:gd name="T123" fmla="*/ 0 h 272"/>
              <a:gd name="T124" fmla="*/ 58 w 611"/>
              <a:gd name="T125"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 h="272">
                <a:moveTo>
                  <a:pt x="511" y="272"/>
                </a:moveTo>
                <a:cubicBezTo>
                  <a:pt x="506" y="272"/>
                  <a:pt x="501" y="271"/>
                  <a:pt x="497" y="268"/>
                </a:cubicBezTo>
                <a:cubicBezTo>
                  <a:pt x="501" y="260"/>
                  <a:pt x="501" y="260"/>
                  <a:pt x="501" y="260"/>
                </a:cubicBezTo>
                <a:cubicBezTo>
                  <a:pt x="504" y="262"/>
                  <a:pt x="507" y="263"/>
                  <a:pt x="511" y="263"/>
                </a:cubicBezTo>
                <a:cubicBezTo>
                  <a:pt x="511" y="263"/>
                  <a:pt x="511" y="263"/>
                  <a:pt x="511" y="263"/>
                </a:cubicBezTo>
                <a:cubicBezTo>
                  <a:pt x="512" y="263"/>
                  <a:pt x="514" y="263"/>
                  <a:pt x="515" y="263"/>
                </a:cubicBezTo>
                <a:cubicBezTo>
                  <a:pt x="517" y="271"/>
                  <a:pt x="517" y="271"/>
                  <a:pt x="517" y="271"/>
                </a:cubicBezTo>
                <a:cubicBezTo>
                  <a:pt x="515" y="272"/>
                  <a:pt x="513" y="272"/>
                  <a:pt x="511" y="272"/>
                </a:cubicBezTo>
                <a:cubicBezTo>
                  <a:pt x="511" y="272"/>
                  <a:pt x="511" y="272"/>
                  <a:pt x="511" y="272"/>
                </a:cubicBezTo>
                <a:close/>
                <a:moveTo>
                  <a:pt x="528" y="267"/>
                </a:moveTo>
                <a:cubicBezTo>
                  <a:pt x="523" y="259"/>
                  <a:pt x="523" y="259"/>
                  <a:pt x="523" y="259"/>
                </a:cubicBezTo>
                <a:cubicBezTo>
                  <a:pt x="524" y="259"/>
                  <a:pt x="525" y="258"/>
                  <a:pt x="526" y="257"/>
                </a:cubicBezTo>
                <a:cubicBezTo>
                  <a:pt x="535" y="248"/>
                  <a:pt x="535" y="248"/>
                  <a:pt x="535" y="248"/>
                </a:cubicBezTo>
                <a:cubicBezTo>
                  <a:pt x="541" y="254"/>
                  <a:pt x="541" y="254"/>
                  <a:pt x="541" y="254"/>
                </a:cubicBezTo>
                <a:cubicBezTo>
                  <a:pt x="532" y="263"/>
                  <a:pt x="532" y="263"/>
                  <a:pt x="532" y="263"/>
                </a:cubicBezTo>
                <a:cubicBezTo>
                  <a:pt x="531" y="264"/>
                  <a:pt x="529" y="266"/>
                  <a:pt x="528" y="267"/>
                </a:cubicBezTo>
                <a:close/>
                <a:moveTo>
                  <a:pt x="487" y="260"/>
                </a:moveTo>
                <a:cubicBezTo>
                  <a:pt x="483" y="255"/>
                  <a:pt x="481" y="249"/>
                  <a:pt x="481" y="242"/>
                </a:cubicBezTo>
                <a:cubicBezTo>
                  <a:pt x="481" y="241"/>
                  <a:pt x="481" y="241"/>
                  <a:pt x="481" y="241"/>
                </a:cubicBezTo>
                <a:cubicBezTo>
                  <a:pt x="490" y="241"/>
                  <a:pt x="490" y="241"/>
                  <a:pt x="490" y="241"/>
                </a:cubicBezTo>
                <a:cubicBezTo>
                  <a:pt x="490" y="242"/>
                  <a:pt x="490" y="242"/>
                  <a:pt x="490" y="242"/>
                </a:cubicBezTo>
                <a:cubicBezTo>
                  <a:pt x="490" y="247"/>
                  <a:pt x="491" y="251"/>
                  <a:pt x="494" y="255"/>
                </a:cubicBezTo>
                <a:lnTo>
                  <a:pt x="487" y="260"/>
                </a:lnTo>
                <a:close/>
                <a:moveTo>
                  <a:pt x="549" y="247"/>
                </a:moveTo>
                <a:cubicBezTo>
                  <a:pt x="542" y="240"/>
                  <a:pt x="542" y="240"/>
                  <a:pt x="542" y="240"/>
                </a:cubicBezTo>
                <a:cubicBezTo>
                  <a:pt x="555" y="228"/>
                  <a:pt x="555" y="228"/>
                  <a:pt x="555" y="228"/>
                </a:cubicBezTo>
                <a:cubicBezTo>
                  <a:pt x="561" y="234"/>
                  <a:pt x="561" y="234"/>
                  <a:pt x="561" y="234"/>
                </a:cubicBezTo>
                <a:lnTo>
                  <a:pt x="549" y="247"/>
                </a:lnTo>
                <a:close/>
                <a:moveTo>
                  <a:pt x="492" y="233"/>
                </a:moveTo>
                <a:cubicBezTo>
                  <a:pt x="484" y="229"/>
                  <a:pt x="484" y="229"/>
                  <a:pt x="484" y="229"/>
                </a:cubicBezTo>
                <a:cubicBezTo>
                  <a:pt x="485" y="226"/>
                  <a:pt x="487" y="223"/>
                  <a:pt x="490" y="221"/>
                </a:cubicBezTo>
                <a:cubicBezTo>
                  <a:pt x="496" y="215"/>
                  <a:pt x="496" y="215"/>
                  <a:pt x="496" y="215"/>
                </a:cubicBezTo>
                <a:cubicBezTo>
                  <a:pt x="502" y="221"/>
                  <a:pt x="502" y="221"/>
                  <a:pt x="502" y="221"/>
                </a:cubicBezTo>
                <a:cubicBezTo>
                  <a:pt x="496" y="227"/>
                  <a:pt x="496" y="227"/>
                  <a:pt x="496" y="227"/>
                </a:cubicBezTo>
                <a:cubicBezTo>
                  <a:pt x="494" y="229"/>
                  <a:pt x="493" y="231"/>
                  <a:pt x="492" y="233"/>
                </a:cubicBezTo>
                <a:close/>
                <a:moveTo>
                  <a:pt x="569" y="227"/>
                </a:moveTo>
                <a:cubicBezTo>
                  <a:pt x="562" y="220"/>
                  <a:pt x="562" y="220"/>
                  <a:pt x="562" y="220"/>
                </a:cubicBezTo>
                <a:cubicBezTo>
                  <a:pt x="575" y="208"/>
                  <a:pt x="575" y="208"/>
                  <a:pt x="575" y="208"/>
                </a:cubicBezTo>
                <a:cubicBezTo>
                  <a:pt x="581" y="214"/>
                  <a:pt x="581" y="214"/>
                  <a:pt x="581" y="214"/>
                </a:cubicBezTo>
                <a:lnTo>
                  <a:pt x="569" y="227"/>
                </a:lnTo>
                <a:close/>
                <a:moveTo>
                  <a:pt x="510" y="213"/>
                </a:moveTo>
                <a:cubicBezTo>
                  <a:pt x="503" y="207"/>
                  <a:pt x="503" y="207"/>
                  <a:pt x="503" y="207"/>
                </a:cubicBezTo>
                <a:cubicBezTo>
                  <a:pt x="508" y="203"/>
                  <a:pt x="508" y="203"/>
                  <a:pt x="508" y="203"/>
                </a:cubicBezTo>
                <a:cubicBezTo>
                  <a:pt x="502" y="203"/>
                  <a:pt x="502" y="203"/>
                  <a:pt x="502" y="203"/>
                </a:cubicBezTo>
                <a:cubicBezTo>
                  <a:pt x="502" y="194"/>
                  <a:pt x="502" y="194"/>
                  <a:pt x="502" y="194"/>
                </a:cubicBezTo>
                <a:cubicBezTo>
                  <a:pt x="519" y="194"/>
                  <a:pt x="519" y="194"/>
                  <a:pt x="519" y="194"/>
                </a:cubicBezTo>
                <a:cubicBezTo>
                  <a:pt x="519" y="198"/>
                  <a:pt x="519" y="198"/>
                  <a:pt x="519" y="198"/>
                </a:cubicBezTo>
                <a:cubicBezTo>
                  <a:pt x="522" y="201"/>
                  <a:pt x="522" y="201"/>
                  <a:pt x="522" y="201"/>
                </a:cubicBezTo>
                <a:lnTo>
                  <a:pt x="510" y="213"/>
                </a:lnTo>
                <a:close/>
                <a:moveTo>
                  <a:pt x="588" y="207"/>
                </a:moveTo>
                <a:cubicBezTo>
                  <a:pt x="582" y="201"/>
                  <a:pt x="582" y="201"/>
                  <a:pt x="582" y="201"/>
                </a:cubicBezTo>
                <a:cubicBezTo>
                  <a:pt x="594" y="188"/>
                  <a:pt x="594" y="188"/>
                  <a:pt x="594" y="188"/>
                </a:cubicBezTo>
                <a:cubicBezTo>
                  <a:pt x="601" y="195"/>
                  <a:pt x="601" y="195"/>
                  <a:pt x="601" y="195"/>
                </a:cubicBezTo>
                <a:lnTo>
                  <a:pt x="588" y="207"/>
                </a:lnTo>
                <a:close/>
                <a:moveTo>
                  <a:pt x="492" y="203"/>
                </a:moveTo>
                <a:cubicBezTo>
                  <a:pt x="474" y="202"/>
                  <a:pt x="474" y="202"/>
                  <a:pt x="474" y="202"/>
                </a:cubicBezTo>
                <a:cubicBezTo>
                  <a:pt x="474" y="193"/>
                  <a:pt x="474" y="193"/>
                  <a:pt x="474" y="193"/>
                </a:cubicBezTo>
                <a:cubicBezTo>
                  <a:pt x="492" y="194"/>
                  <a:pt x="492" y="194"/>
                  <a:pt x="492" y="194"/>
                </a:cubicBezTo>
                <a:lnTo>
                  <a:pt x="492" y="203"/>
                </a:lnTo>
                <a:close/>
                <a:moveTo>
                  <a:pt x="463" y="202"/>
                </a:moveTo>
                <a:cubicBezTo>
                  <a:pt x="446" y="202"/>
                  <a:pt x="446" y="202"/>
                  <a:pt x="446" y="202"/>
                </a:cubicBezTo>
                <a:cubicBezTo>
                  <a:pt x="446" y="193"/>
                  <a:pt x="446" y="193"/>
                  <a:pt x="446" y="193"/>
                </a:cubicBezTo>
                <a:cubicBezTo>
                  <a:pt x="463" y="193"/>
                  <a:pt x="463" y="193"/>
                  <a:pt x="463" y="193"/>
                </a:cubicBezTo>
                <a:lnTo>
                  <a:pt x="463" y="202"/>
                </a:lnTo>
                <a:close/>
                <a:moveTo>
                  <a:pt x="435" y="202"/>
                </a:moveTo>
                <a:cubicBezTo>
                  <a:pt x="418" y="202"/>
                  <a:pt x="418" y="202"/>
                  <a:pt x="418" y="202"/>
                </a:cubicBezTo>
                <a:cubicBezTo>
                  <a:pt x="418" y="193"/>
                  <a:pt x="418" y="193"/>
                  <a:pt x="418" y="193"/>
                </a:cubicBezTo>
                <a:cubicBezTo>
                  <a:pt x="435" y="193"/>
                  <a:pt x="435" y="193"/>
                  <a:pt x="435" y="193"/>
                </a:cubicBezTo>
                <a:lnTo>
                  <a:pt x="435" y="202"/>
                </a:lnTo>
                <a:close/>
                <a:moveTo>
                  <a:pt x="407" y="202"/>
                </a:moveTo>
                <a:cubicBezTo>
                  <a:pt x="390" y="202"/>
                  <a:pt x="390" y="202"/>
                  <a:pt x="390" y="202"/>
                </a:cubicBezTo>
                <a:cubicBezTo>
                  <a:pt x="390" y="193"/>
                  <a:pt x="390" y="193"/>
                  <a:pt x="390" y="193"/>
                </a:cubicBezTo>
                <a:cubicBezTo>
                  <a:pt x="407" y="193"/>
                  <a:pt x="407" y="193"/>
                  <a:pt x="407" y="193"/>
                </a:cubicBezTo>
                <a:lnTo>
                  <a:pt x="407" y="202"/>
                </a:lnTo>
                <a:close/>
                <a:moveTo>
                  <a:pt x="378" y="201"/>
                </a:moveTo>
                <a:cubicBezTo>
                  <a:pt x="373" y="200"/>
                  <a:pt x="368" y="198"/>
                  <a:pt x="364" y="195"/>
                </a:cubicBezTo>
                <a:cubicBezTo>
                  <a:pt x="361" y="192"/>
                  <a:pt x="361" y="192"/>
                  <a:pt x="361" y="192"/>
                </a:cubicBezTo>
                <a:cubicBezTo>
                  <a:pt x="367" y="185"/>
                  <a:pt x="367" y="185"/>
                  <a:pt x="367" y="185"/>
                </a:cubicBezTo>
                <a:cubicBezTo>
                  <a:pt x="370" y="187"/>
                  <a:pt x="370" y="187"/>
                  <a:pt x="370" y="187"/>
                </a:cubicBezTo>
                <a:cubicBezTo>
                  <a:pt x="373" y="190"/>
                  <a:pt x="376" y="192"/>
                  <a:pt x="380" y="193"/>
                </a:cubicBezTo>
                <a:lnTo>
                  <a:pt x="378" y="201"/>
                </a:lnTo>
                <a:close/>
                <a:moveTo>
                  <a:pt x="353" y="186"/>
                </a:moveTo>
                <a:cubicBezTo>
                  <a:pt x="339" y="175"/>
                  <a:pt x="339" y="175"/>
                  <a:pt x="339" y="175"/>
                </a:cubicBezTo>
                <a:cubicBezTo>
                  <a:pt x="344" y="168"/>
                  <a:pt x="344" y="168"/>
                  <a:pt x="344" y="168"/>
                </a:cubicBezTo>
                <a:cubicBezTo>
                  <a:pt x="358" y="179"/>
                  <a:pt x="358" y="179"/>
                  <a:pt x="358" y="179"/>
                </a:cubicBezTo>
                <a:lnTo>
                  <a:pt x="353" y="186"/>
                </a:lnTo>
                <a:close/>
                <a:moveTo>
                  <a:pt x="608" y="185"/>
                </a:moveTo>
                <a:cubicBezTo>
                  <a:pt x="600" y="181"/>
                  <a:pt x="600" y="181"/>
                  <a:pt x="600" y="181"/>
                </a:cubicBezTo>
                <a:cubicBezTo>
                  <a:pt x="601" y="178"/>
                  <a:pt x="602" y="175"/>
                  <a:pt x="602" y="172"/>
                </a:cubicBezTo>
                <a:cubicBezTo>
                  <a:pt x="602" y="171"/>
                  <a:pt x="601" y="169"/>
                  <a:pt x="601" y="167"/>
                </a:cubicBezTo>
                <a:cubicBezTo>
                  <a:pt x="610" y="165"/>
                  <a:pt x="610" y="165"/>
                  <a:pt x="610" y="165"/>
                </a:cubicBezTo>
                <a:cubicBezTo>
                  <a:pt x="610" y="167"/>
                  <a:pt x="611" y="170"/>
                  <a:pt x="611" y="172"/>
                </a:cubicBezTo>
                <a:cubicBezTo>
                  <a:pt x="611" y="177"/>
                  <a:pt x="610" y="181"/>
                  <a:pt x="608" y="185"/>
                </a:cubicBezTo>
                <a:close/>
                <a:moveTo>
                  <a:pt x="331" y="169"/>
                </a:moveTo>
                <a:cubicBezTo>
                  <a:pt x="317" y="158"/>
                  <a:pt x="317" y="158"/>
                  <a:pt x="317" y="158"/>
                </a:cubicBezTo>
                <a:cubicBezTo>
                  <a:pt x="322" y="151"/>
                  <a:pt x="322" y="151"/>
                  <a:pt x="322" y="151"/>
                </a:cubicBezTo>
                <a:cubicBezTo>
                  <a:pt x="336" y="162"/>
                  <a:pt x="336" y="162"/>
                  <a:pt x="336" y="162"/>
                </a:cubicBezTo>
                <a:lnTo>
                  <a:pt x="331" y="169"/>
                </a:lnTo>
                <a:close/>
                <a:moveTo>
                  <a:pt x="597" y="159"/>
                </a:moveTo>
                <a:cubicBezTo>
                  <a:pt x="597" y="159"/>
                  <a:pt x="596" y="158"/>
                  <a:pt x="595" y="157"/>
                </a:cubicBezTo>
                <a:cubicBezTo>
                  <a:pt x="585" y="147"/>
                  <a:pt x="585" y="147"/>
                  <a:pt x="585" y="147"/>
                </a:cubicBezTo>
                <a:cubicBezTo>
                  <a:pt x="591" y="141"/>
                  <a:pt x="591" y="141"/>
                  <a:pt x="591" y="141"/>
                </a:cubicBezTo>
                <a:cubicBezTo>
                  <a:pt x="602" y="151"/>
                  <a:pt x="602" y="151"/>
                  <a:pt x="602" y="151"/>
                </a:cubicBezTo>
                <a:cubicBezTo>
                  <a:pt x="603" y="152"/>
                  <a:pt x="603" y="153"/>
                  <a:pt x="604" y="154"/>
                </a:cubicBezTo>
                <a:lnTo>
                  <a:pt x="597" y="159"/>
                </a:lnTo>
                <a:close/>
                <a:moveTo>
                  <a:pt x="308" y="152"/>
                </a:moveTo>
                <a:cubicBezTo>
                  <a:pt x="294" y="141"/>
                  <a:pt x="294" y="141"/>
                  <a:pt x="294" y="141"/>
                </a:cubicBezTo>
                <a:cubicBezTo>
                  <a:pt x="300" y="134"/>
                  <a:pt x="300" y="134"/>
                  <a:pt x="300" y="134"/>
                </a:cubicBezTo>
                <a:cubicBezTo>
                  <a:pt x="314" y="145"/>
                  <a:pt x="314" y="145"/>
                  <a:pt x="314" y="145"/>
                </a:cubicBezTo>
                <a:lnTo>
                  <a:pt x="308" y="152"/>
                </a:lnTo>
                <a:close/>
                <a:moveTo>
                  <a:pt x="506" y="149"/>
                </a:moveTo>
                <a:cubicBezTo>
                  <a:pt x="489" y="148"/>
                  <a:pt x="489" y="148"/>
                  <a:pt x="489" y="148"/>
                </a:cubicBezTo>
                <a:cubicBezTo>
                  <a:pt x="489" y="139"/>
                  <a:pt x="489" y="139"/>
                  <a:pt x="489" y="139"/>
                </a:cubicBezTo>
                <a:cubicBezTo>
                  <a:pt x="505" y="140"/>
                  <a:pt x="505" y="140"/>
                  <a:pt x="505" y="140"/>
                </a:cubicBezTo>
                <a:cubicBezTo>
                  <a:pt x="500" y="135"/>
                  <a:pt x="500" y="135"/>
                  <a:pt x="500" y="135"/>
                </a:cubicBezTo>
                <a:cubicBezTo>
                  <a:pt x="507" y="128"/>
                  <a:pt x="507" y="128"/>
                  <a:pt x="507" y="128"/>
                </a:cubicBezTo>
                <a:cubicBezTo>
                  <a:pt x="519" y="141"/>
                  <a:pt x="519" y="141"/>
                  <a:pt x="519" y="141"/>
                </a:cubicBezTo>
                <a:cubicBezTo>
                  <a:pt x="513" y="147"/>
                  <a:pt x="513" y="147"/>
                  <a:pt x="513" y="147"/>
                </a:cubicBezTo>
                <a:cubicBezTo>
                  <a:pt x="507" y="141"/>
                  <a:pt x="507" y="141"/>
                  <a:pt x="507" y="141"/>
                </a:cubicBezTo>
                <a:lnTo>
                  <a:pt x="506" y="149"/>
                </a:lnTo>
                <a:close/>
                <a:moveTo>
                  <a:pt x="478" y="148"/>
                </a:moveTo>
                <a:cubicBezTo>
                  <a:pt x="461" y="148"/>
                  <a:pt x="461" y="148"/>
                  <a:pt x="461" y="148"/>
                </a:cubicBezTo>
                <a:cubicBezTo>
                  <a:pt x="461" y="139"/>
                  <a:pt x="461" y="139"/>
                  <a:pt x="461" y="139"/>
                </a:cubicBezTo>
                <a:cubicBezTo>
                  <a:pt x="478" y="139"/>
                  <a:pt x="478" y="139"/>
                  <a:pt x="478" y="139"/>
                </a:cubicBezTo>
                <a:lnTo>
                  <a:pt x="478" y="148"/>
                </a:lnTo>
                <a:close/>
                <a:moveTo>
                  <a:pt x="450" y="148"/>
                </a:moveTo>
                <a:cubicBezTo>
                  <a:pt x="433" y="147"/>
                  <a:pt x="433" y="147"/>
                  <a:pt x="433" y="147"/>
                </a:cubicBezTo>
                <a:cubicBezTo>
                  <a:pt x="433" y="138"/>
                  <a:pt x="433" y="138"/>
                  <a:pt x="433" y="138"/>
                </a:cubicBezTo>
                <a:cubicBezTo>
                  <a:pt x="450" y="139"/>
                  <a:pt x="450" y="139"/>
                  <a:pt x="450" y="139"/>
                </a:cubicBezTo>
                <a:lnTo>
                  <a:pt x="450" y="148"/>
                </a:lnTo>
                <a:close/>
                <a:moveTo>
                  <a:pt x="422" y="147"/>
                </a:moveTo>
                <a:cubicBezTo>
                  <a:pt x="405" y="147"/>
                  <a:pt x="405" y="147"/>
                  <a:pt x="405" y="147"/>
                </a:cubicBezTo>
                <a:cubicBezTo>
                  <a:pt x="405" y="138"/>
                  <a:pt x="405" y="138"/>
                  <a:pt x="405" y="138"/>
                </a:cubicBezTo>
                <a:cubicBezTo>
                  <a:pt x="422" y="138"/>
                  <a:pt x="422" y="138"/>
                  <a:pt x="422" y="138"/>
                </a:cubicBezTo>
                <a:lnTo>
                  <a:pt x="422" y="147"/>
                </a:lnTo>
                <a:close/>
                <a:moveTo>
                  <a:pt x="392" y="145"/>
                </a:moveTo>
                <a:cubicBezTo>
                  <a:pt x="378" y="134"/>
                  <a:pt x="378" y="134"/>
                  <a:pt x="378" y="134"/>
                </a:cubicBezTo>
                <a:cubicBezTo>
                  <a:pt x="383" y="127"/>
                  <a:pt x="383" y="127"/>
                  <a:pt x="383" y="127"/>
                </a:cubicBezTo>
                <a:cubicBezTo>
                  <a:pt x="397" y="138"/>
                  <a:pt x="397" y="138"/>
                  <a:pt x="397" y="138"/>
                </a:cubicBezTo>
                <a:lnTo>
                  <a:pt x="392" y="145"/>
                </a:lnTo>
                <a:close/>
                <a:moveTo>
                  <a:pt x="578" y="140"/>
                </a:moveTo>
                <a:cubicBezTo>
                  <a:pt x="565" y="127"/>
                  <a:pt x="565" y="127"/>
                  <a:pt x="565" y="127"/>
                </a:cubicBezTo>
                <a:cubicBezTo>
                  <a:pt x="572" y="121"/>
                  <a:pt x="572" y="121"/>
                  <a:pt x="572" y="121"/>
                </a:cubicBezTo>
                <a:cubicBezTo>
                  <a:pt x="584" y="133"/>
                  <a:pt x="584" y="133"/>
                  <a:pt x="584" y="133"/>
                </a:cubicBezTo>
                <a:lnTo>
                  <a:pt x="578" y="140"/>
                </a:lnTo>
                <a:close/>
                <a:moveTo>
                  <a:pt x="286" y="135"/>
                </a:moveTo>
                <a:cubicBezTo>
                  <a:pt x="272" y="124"/>
                  <a:pt x="272" y="124"/>
                  <a:pt x="272" y="124"/>
                </a:cubicBezTo>
                <a:cubicBezTo>
                  <a:pt x="277" y="117"/>
                  <a:pt x="277" y="117"/>
                  <a:pt x="277" y="117"/>
                </a:cubicBezTo>
                <a:cubicBezTo>
                  <a:pt x="291" y="128"/>
                  <a:pt x="291" y="128"/>
                  <a:pt x="291" y="128"/>
                </a:cubicBezTo>
                <a:lnTo>
                  <a:pt x="286" y="135"/>
                </a:lnTo>
                <a:close/>
                <a:moveTo>
                  <a:pt x="369" y="128"/>
                </a:moveTo>
                <a:cubicBezTo>
                  <a:pt x="355" y="117"/>
                  <a:pt x="355" y="117"/>
                  <a:pt x="355" y="117"/>
                </a:cubicBezTo>
                <a:cubicBezTo>
                  <a:pt x="361" y="110"/>
                  <a:pt x="361" y="110"/>
                  <a:pt x="361" y="110"/>
                </a:cubicBezTo>
                <a:cubicBezTo>
                  <a:pt x="375" y="121"/>
                  <a:pt x="375" y="121"/>
                  <a:pt x="375" y="121"/>
                </a:cubicBezTo>
                <a:lnTo>
                  <a:pt x="369" y="128"/>
                </a:lnTo>
                <a:close/>
                <a:moveTo>
                  <a:pt x="493" y="127"/>
                </a:moveTo>
                <a:cubicBezTo>
                  <a:pt x="490" y="124"/>
                  <a:pt x="490" y="124"/>
                  <a:pt x="490" y="124"/>
                </a:cubicBezTo>
                <a:cubicBezTo>
                  <a:pt x="486" y="120"/>
                  <a:pt x="483" y="116"/>
                  <a:pt x="482" y="111"/>
                </a:cubicBezTo>
                <a:cubicBezTo>
                  <a:pt x="491" y="108"/>
                  <a:pt x="491" y="108"/>
                  <a:pt x="491" y="108"/>
                </a:cubicBezTo>
                <a:cubicBezTo>
                  <a:pt x="492" y="112"/>
                  <a:pt x="494" y="115"/>
                  <a:pt x="496" y="118"/>
                </a:cubicBezTo>
                <a:cubicBezTo>
                  <a:pt x="499" y="121"/>
                  <a:pt x="499" y="121"/>
                  <a:pt x="499" y="121"/>
                </a:cubicBezTo>
                <a:lnTo>
                  <a:pt x="493" y="127"/>
                </a:lnTo>
                <a:close/>
                <a:moveTo>
                  <a:pt x="558" y="120"/>
                </a:moveTo>
                <a:cubicBezTo>
                  <a:pt x="545" y="107"/>
                  <a:pt x="545" y="107"/>
                  <a:pt x="545" y="107"/>
                </a:cubicBezTo>
                <a:cubicBezTo>
                  <a:pt x="552" y="101"/>
                  <a:pt x="552" y="101"/>
                  <a:pt x="552" y="101"/>
                </a:cubicBezTo>
                <a:cubicBezTo>
                  <a:pt x="564" y="113"/>
                  <a:pt x="564" y="113"/>
                  <a:pt x="564" y="113"/>
                </a:cubicBezTo>
                <a:lnTo>
                  <a:pt x="558" y="120"/>
                </a:lnTo>
                <a:close/>
                <a:moveTo>
                  <a:pt x="264" y="118"/>
                </a:moveTo>
                <a:cubicBezTo>
                  <a:pt x="250" y="107"/>
                  <a:pt x="250" y="107"/>
                  <a:pt x="250" y="107"/>
                </a:cubicBezTo>
                <a:cubicBezTo>
                  <a:pt x="255" y="100"/>
                  <a:pt x="255" y="100"/>
                  <a:pt x="255" y="100"/>
                </a:cubicBezTo>
                <a:cubicBezTo>
                  <a:pt x="269" y="111"/>
                  <a:pt x="269" y="111"/>
                  <a:pt x="269" y="111"/>
                </a:cubicBezTo>
                <a:lnTo>
                  <a:pt x="264" y="118"/>
                </a:lnTo>
                <a:close/>
                <a:moveTo>
                  <a:pt x="347" y="111"/>
                </a:moveTo>
                <a:cubicBezTo>
                  <a:pt x="333" y="100"/>
                  <a:pt x="333" y="100"/>
                  <a:pt x="333" y="100"/>
                </a:cubicBezTo>
                <a:cubicBezTo>
                  <a:pt x="338" y="93"/>
                  <a:pt x="338" y="93"/>
                  <a:pt x="338" y="93"/>
                </a:cubicBezTo>
                <a:cubicBezTo>
                  <a:pt x="352" y="104"/>
                  <a:pt x="352" y="104"/>
                  <a:pt x="352" y="104"/>
                </a:cubicBezTo>
                <a:lnTo>
                  <a:pt x="347" y="111"/>
                </a:lnTo>
                <a:close/>
                <a:moveTo>
                  <a:pt x="241" y="101"/>
                </a:moveTo>
                <a:cubicBezTo>
                  <a:pt x="227" y="90"/>
                  <a:pt x="227" y="90"/>
                  <a:pt x="227" y="90"/>
                </a:cubicBezTo>
                <a:cubicBezTo>
                  <a:pt x="233" y="83"/>
                  <a:pt x="233" y="83"/>
                  <a:pt x="233" y="83"/>
                </a:cubicBezTo>
                <a:cubicBezTo>
                  <a:pt x="247" y="94"/>
                  <a:pt x="247" y="94"/>
                  <a:pt x="247" y="94"/>
                </a:cubicBezTo>
                <a:lnTo>
                  <a:pt x="241" y="101"/>
                </a:lnTo>
                <a:close/>
                <a:moveTo>
                  <a:pt x="538" y="100"/>
                </a:moveTo>
                <a:cubicBezTo>
                  <a:pt x="526" y="88"/>
                  <a:pt x="526" y="88"/>
                  <a:pt x="526" y="88"/>
                </a:cubicBezTo>
                <a:cubicBezTo>
                  <a:pt x="532" y="81"/>
                  <a:pt x="532" y="81"/>
                  <a:pt x="532" y="81"/>
                </a:cubicBezTo>
                <a:cubicBezTo>
                  <a:pt x="544" y="94"/>
                  <a:pt x="544" y="94"/>
                  <a:pt x="544" y="94"/>
                </a:cubicBezTo>
                <a:lnTo>
                  <a:pt x="538" y="100"/>
                </a:lnTo>
                <a:close/>
                <a:moveTo>
                  <a:pt x="490" y="100"/>
                </a:moveTo>
                <a:cubicBezTo>
                  <a:pt x="481" y="98"/>
                  <a:pt x="481" y="98"/>
                  <a:pt x="481" y="98"/>
                </a:cubicBezTo>
                <a:cubicBezTo>
                  <a:pt x="482" y="92"/>
                  <a:pt x="485" y="86"/>
                  <a:pt x="490" y="81"/>
                </a:cubicBezTo>
                <a:cubicBezTo>
                  <a:pt x="490" y="81"/>
                  <a:pt x="490" y="81"/>
                  <a:pt x="491" y="81"/>
                </a:cubicBezTo>
                <a:cubicBezTo>
                  <a:pt x="497" y="87"/>
                  <a:pt x="497" y="87"/>
                  <a:pt x="497" y="87"/>
                </a:cubicBezTo>
                <a:cubicBezTo>
                  <a:pt x="497" y="87"/>
                  <a:pt x="496" y="88"/>
                  <a:pt x="496" y="88"/>
                </a:cubicBezTo>
                <a:cubicBezTo>
                  <a:pt x="493" y="91"/>
                  <a:pt x="491" y="95"/>
                  <a:pt x="490" y="100"/>
                </a:cubicBezTo>
                <a:close/>
                <a:moveTo>
                  <a:pt x="325" y="94"/>
                </a:moveTo>
                <a:cubicBezTo>
                  <a:pt x="311" y="83"/>
                  <a:pt x="311" y="83"/>
                  <a:pt x="311" y="83"/>
                </a:cubicBezTo>
                <a:cubicBezTo>
                  <a:pt x="316" y="76"/>
                  <a:pt x="316" y="76"/>
                  <a:pt x="316" y="76"/>
                </a:cubicBezTo>
                <a:cubicBezTo>
                  <a:pt x="330" y="87"/>
                  <a:pt x="330" y="87"/>
                  <a:pt x="330" y="87"/>
                </a:cubicBezTo>
                <a:lnTo>
                  <a:pt x="325" y="94"/>
                </a:lnTo>
                <a:close/>
                <a:moveTo>
                  <a:pt x="219" y="84"/>
                </a:moveTo>
                <a:cubicBezTo>
                  <a:pt x="205" y="73"/>
                  <a:pt x="205" y="73"/>
                  <a:pt x="205" y="73"/>
                </a:cubicBezTo>
                <a:cubicBezTo>
                  <a:pt x="210" y="66"/>
                  <a:pt x="210" y="66"/>
                  <a:pt x="210" y="66"/>
                </a:cubicBezTo>
                <a:cubicBezTo>
                  <a:pt x="224" y="77"/>
                  <a:pt x="224" y="77"/>
                  <a:pt x="224" y="77"/>
                </a:cubicBezTo>
                <a:lnTo>
                  <a:pt x="219" y="84"/>
                </a:lnTo>
                <a:close/>
                <a:moveTo>
                  <a:pt x="518" y="83"/>
                </a:moveTo>
                <a:cubicBezTo>
                  <a:pt x="514" y="81"/>
                  <a:pt x="509" y="81"/>
                  <a:pt x="504" y="83"/>
                </a:cubicBezTo>
                <a:cubicBezTo>
                  <a:pt x="501" y="74"/>
                  <a:pt x="501" y="74"/>
                  <a:pt x="501" y="74"/>
                </a:cubicBezTo>
                <a:cubicBezTo>
                  <a:pt x="508" y="72"/>
                  <a:pt x="515" y="72"/>
                  <a:pt x="521" y="75"/>
                </a:cubicBezTo>
                <a:lnTo>
                  <a:pt x="518" y="83"/>
                </a:lnTo>
                <a:close/>
                <a:moveTo>
                  <a:pt x="302" y="77"/>
                </a:moveTo>
                <a:cubicBezTo>
                  <a:pt x="288" y="66"/>
                  <a:pt x="288" y="66"/>
                  <a:pt x="288" y="66"/>
                </a:cubicBezTo>
                <a:cubicBezTo>
                  <a:pt x="294" y="59"/>
                  <a:pt x="294" y="59"/>
                  <a:pt x="294" y="59"/>
                </a:cubicBezTo>
                <a:cubicBezTo>
                  <a:pt x="308" y="70"/>
                  <a:pt x="308" y="70"/>
                  <a:pt x="308" y="70"/>
                </a:cubicBezTo>
                <a:lnTo>
                  <a:pt x="302" y="77"/>
                </a:lnTo>
                <a:close/>
                <a:moveTo>
                  <a:pt x="197" y="67"/>
                </a:moveTo>
                <a:cubicBezTo>
                  <a:pt x="193" y="64"/>
                  <a:pt x="193" y="64"/>
                  <a:pt x="193" y="64"/>
                </a:cubicBezTo>
                <a:cubicBezTo>
                  <a:pt x="183" y="64"/>
                  <a:pt x="183" y="64"/>
                  <a:pt x="183" y="64"/>
                </a:cubicBezTo>
                <a:cubicBezTo>
                  <a:pt x="183" y="55"/>
                  <a:pt x="183" y="55"/>
                  <a:pt x="183" y="55"/>
                </a:cubicBezTo>
                <a:cubicBezTo>
                  <a:pt x="196" y="55"/>
                  <a:pt x="196" y="55"/>
                  <a:pt x="196" y="55"/>
                </a:cubicBezTo>
                <a:cubicBezTo>
                  <a:pt x="202" y="60"/>
                  <a:pt x="202" y="60"/>
                  <a:pt x="202" y="60"/>
                </a:cubicBezTo>
                <a:lnTo>
                  <a:pt x="197" y="67"/>
                </a:lnTo>
                <a:close/>
                <a:moveTo>
                  <a:pt x="172" y="64"/>
                </a:moveTo>
                <a:cubicBezTo>
                  <a:pt x="155" y="64"/>
                  <a:pt x="155" y="64"/>
                  <a:pt x="155" y="64"/>
                </a:cubicBezTo>
                <a:cubicBezTo>
                  <a:pt x="155" y="55"/>
                  <a:pt x="155" y="55"/>
                  <a:pt x="155" y="55"/>
                </a:cubicBezTo>
                <a:cubicBezTo>
                  <a:pt x="172" y="55"/>
                  <a:pt x="172" y="55"/>
                  <a:pt x="172" y="55"/>
                </a:cubicBezTo>
                <a:lnTo>
                  <a:pt x="172" y="64"/>
                </a:lnTo>
                <a:close/>
                <a:moveTo>
                  <a:pt x="144" y="64"/>
                </a:moveTo>
                <a:cubicBezTo>
                  <a:pt x="127" y="64"/>
                  <a:pt x="127" y="64"/>
                  <a:pt x="127" y="64"/>
                </a:cubicBezTo>
                <a:cubicBezTo>
                  <a:pt x="127" y="55"/>
                  <a:pt x="127" y="55"/>
                  <a:pt x="127" y="55"/>
                </a:cubicBezTo>
                <a:cubicBezTo>
                  <a:pt x="144" y="55"/>
                  <a:pt x="144" y="55"/>
                  <a:pt x="144" y="55"/>
                </a:cubicBezTo>
                <a:lnTo>
                  <a:pt x="144" y="64"/>
                </a:lnTo>
                <a:close/>
                <a:moveTo>
                  <a:pt x="116" y="64"/>
                </a:moveTo>
                <a:cubicBezTo>
                  <a:pt x="99" y="64"/>
                  <a:pt x="99" y="64"/>
                  <a:pt x="99" y="64"/>
                </a:cubicBezTo>
                <a:cubicBezTo>
                  <a:pt x="99" y="55"/>
                  <a:pt x="99" y="55"/>
                  <a:pt x="99" y="55"/>
                </a:cubicBezTo>
                <a:cubicBezTo>
                  <a:pt x="116" y="55"/>
                  <a:pt x="116" y="55"/>
                  <a:pt x="116" y="55"/>
                </a:cubicBezTo>
                <a:lnTo>
                  <a:pt x="116" y="64"/>
                </a:lnTo>
                <a:close/>
                <a:moveTo>
                  <a:pt x="88" y="64"/>
                </a:moveTo>
                <a:cubicBezTo>
                  <a:pt x="71" y="64"/>
                  <a:pt x="71" y="64"/>
                  <a:pt x="71" y="64"/>
                </a:cubicBezTo>
                <a:cubicBezTo>
                  <a:pt x="71" y="55"/>
                  <a:pt x="71" y="55"/>
                  <a:pt x="71" y="55"/>
                </a:cubicBezTo>
                <a:cubicBezTo>
                  <a:pt x="88" y="55"/>
                  <a:pt x="88" y="55"/>
                  <a:pt x="88" y="55"/>
                </a:cubicBezTo>
                <a:lnTo>
                  <a:pt x="88" y="64"/>
                </a:lnTo>
                <a:close/>
                <a:moveTo>
                  <a:pt x="60" y="64"/>
                </a:moveTo>
                <a:cubicBezTo>
                  <a:pt x="42" y="64"/>
                  <a:pt x="42" y="64"/>
                  <a:pt x="42" y="64"/>
                </a:cubicBezTo>
                <a:cubicBezTo>
                  <a:pt x="42" y="55"/>
                  <a:pt x="42" y="55"/>
                  <a:pt x="42" y="55"/>
                </a:cubicBezTo>
                <a:cubicBezTo>
                  <a:pt x="60" y="55"/>
                  <a:pt x="60" y="55"/>
                  <a:pt x="60" y="55"/>
                </a:cubicBezTo>
                <a:lnTo>
                  <a:pt x="60" y="64"/>
                </a:lnTo>
                <a:close/>
                <a:moveTo>
                  <a:pt x="32" y="64"/>
                </a:moveTo>
                <a:cubicBezTo>
                  <a:pt x="25" y="64"/>
                  <a:pt x="18" y="62"/>
                  <a:pt x="13" y="58"/>
                </a:cubicBezTo>
                <a:cubicBezTo>
                  <a:pt x="18" y="51"/>
                  <a:pt x="18" y="51"/>
                  <a:pt x="18" y="51"/>
                </a:cubicBezTo>
                <a:cubicBezTo>
                  <a:pt x="22" y="54"/>
                  <a:pt x="27" y="55"/>
                  <a:pt x="32" y="55"/>
                </a:cubicBezTo>
                <a:lnTo>
                  <a:pt x="32" y="64"/>
                </a:lnTo>
                <a:close/>
                <a:moveTo>
                  <a:pt x="280" y="60"/>
                </a:moveTo>
                <a:cubicBezTo>
                  <a:pt x="266" y="49"/>
                  <a:pt x="266" y="49"/>
                  <a:pt x="266" y="49"/>
                </a:cubicBezTo>
                <a:cubicBezTo>
                  <a:pt x="272" y="42"/>
                  <a:pt x="272" y="42"/>
                  <a:pt x="272" y="42"/>
                </a:cubicBezTo>
                <a:cubicBezTo>
                  <a:pt x="285" y="53"/>
                  <a:pt x="285" y="53"/>
                  <a:pt x="285" y="53"/>
                </a:cubicBezTo>
                <a:lnTo>
                  <a:pt x="280" y="60"/>
                </a:lnTo>
                <a:close/>
                <a:moveTo>
                  <a:pt x="5" y="49"/>
                </a:moveTo>
                <a:cubicBezTo>
                  <a:pt x="2" y="44"/>
                  <a:pt x="0" y="38"/>
                  <a:pt x="0" y="32"/>
                </a:cubicBezTo>
                <a:cubicBezTo>
                  <a:pt x="0" y="31"/>
                  <a:pt x="0" y="30"/>
                  <a:pt x="0" y="29"/>
                </a:cubicBezTo>
                <a:cubicBezTo>
                  <a:pt x="9" y="30"/>
                  <a:pt x="9" y="30"/>
                  <a:pt x="9" y="30"/>
                </a:cubicBezTo>
                <a:cubicBezTo>
                  <a:pt x="9" y="31"/>
                  <a:pt x="9" y="31"/>
                  <a:pt x="9" y="32"/>
                </a:cubicBezTo>
                <a:cubicBezTo>
                  <a:pt x="9" y="36"/>
                  <a:pt x="10" y="40"/>
                  <a:pt x="12" y="44"/>
                </a:cubicBezTo>
                <a:lnTo>
                  <a:pt x="5" y="49"/>
                </a:lnTo>
                <a:close/>
                <a:moveTo>
                  <a:pt x="258" y="43"/>
                </a:moveTo>
                <a:cubicBezTo>
                  <a:pt x="244" y="32"/>
                  <a:pt x="244" y="32"/>
                  <a:pt x="244" y="32"/>
                </a:cubicBezTo>
                <a:cubicBezTo>
                  <a:pt x="249" y="25"/>
                  <a:pt x="249" y="25"/>
                  <a:pt x="249" y="25"/>
                </a:cubicBezTo>
                <a:cubicBezTo>
                  <a:pt x="263" y="36"/>
                  <a:pt x="263" y="36"/>
                  <a:pt x="263" y="36"/>
                </a:cubicBezTo>
                <a:lnTo>
                  <a:pt x="258" y="43"/>
                </a:lnTo>
                <a:close/>
                <a:moveTo>
                  <a:pt x="235" y="26"/>
                </a:moveTo>
                <a:cubicBezTo>
                  <a:pt x="221" y="15"/>
                  <a:pt x="221" y="15"/>
                  <a:pt x="221" y="15"/>
                </a:cubicBezTo>
                <a:cubicBezTo>
                  <a:pt x="227" y="8"/>
                  <a:pt x="227" y="8"/>
                  <a:pt x="227" y="8"/>
                </a:cubicBezTo>
                <a:cubicBezTo>
                  <a:pt x="241" y="19"/>
                  <a:pt x="241" y="19"/>
                  <a:pt x="241" y="19"/>
                </a:cubicBezTo>
                <a:lnTo>
                  <a:pt x="235" y="26"/>
                </a:lnTo>
                <a:close/>
                <a:moveTo>
                  <a:pt x="11" y="22"/>
                </a:moveTo>
                <a:cubicBezTo>
                  <a:pt x="3" y="18"/>
                  <a:pt x="3" y="18"/>
                  <a:pt x="3" y="18"/>
                </a:cubicBezTo>
                <a:cubicBezTo>
                  <a:pt x="6" y="12"/>
                  <a:pt x="11" y="6"/>
                  <a:pt x="17" y="3"/>
                </a:cubicBezTo>
                <a:cubicBezTo>
                  <a:pt x="22" y="11"/>
                  <a:pt x="22" y="11"/>
                  <a:pt x="22" y="11"/>
                </a:cubicBezTo>
                <a:cubicBezTo>
                  <a:pt x="17" y="14"/>
                  <a:pt x="14" y="17"/>
                  <a:pt x="11" y="22"/>
                </a:cubicBezTo>
                <a:close/>
                <a:moveTo>
                  <a:pt x="214" y="10"/>
                </a:moveTo>
                <a:cubicBezTo>
                  <a:pt x="211" y="9"/>
                  <a:pt x="208" y="9"/>
                  <a:pt x="205" y="9"/>
                </a:cubicBezTo>
                <a:cubicBezTo>
                  <a:pt x="198" y="9"/>
                  <a:pt x="198" y="9"/>
                  <a:pt x="198" y="9"/>
                </a:cubicBezTo>
                <a:cubicBezTo>
                  <a:pt x="198" y="0"/>
                  <a:pt x="198" y="0"/>
                  <a:pt x="198" y="0"/>
                </a:cubicBezTo>
                <a:cubicBezTo>
                  <a:pt x="205" y="0"/>
                  <a:pt x="205" y="0"/>
                  <a:pt x="205" y="0"/>
                </a:cubicBezTo>
                <a:cubicBezTo>
                  <a:pt x="209" y="0"/>
                  <a:pt x="213" y="0"/>
                  <a:pt x="217" y="2"/>
                </a:cubicBezTo>
                <a:lnTo>
                  <a:pt x="214" y="10"/>
                </a:lnTo>
                <a:close/>
                <a:moveTo>
                  <a:pt x="30" y="9"/>
                </a:moveTo>
                <a:cubicBezTo>
                  <a:pt x="29" y="0"/>
                  <a:pt x="29" y="0"/>
                  <a:pt x="29" y="0"/>
                </a:cubicBezTo>
                <a:cubicBezTo>
                  <a:pt x="30" y="0"/>
                  <a:pt x="31" y="0"/>
                  <a:pt x="32" y="0"/>
                </a:cubicBezTo>
                <a:cubicBezTo>
                  <a:pt x="47" y="0"/>
                  <a:pt x="47" y="0"/>
                  <a:pt x="47" y="0"/>
                </a:cubicBezTo>
                <a:cubicBezTo>
                  <a:pt x="47" y="9"/>
                  <a:pt x="47" y="9"/>
                  <a:pt x="47" y="9"/>
                </a:cubicBezTo>
                <a:cubicBezTo>
                  <a:pt x="32" y="9"/>
                  <a:pt x="32" y="9"/>
                  <a:pt x="32" y="9"/>
                </a:cubicBezTo>
                <a:cubicBezTo>
                  <a:pt x="31" y="9"/>
                  <a:pt x="31" y="9"/>
                  <a:pt x="30" y="9"/>
                </a:cubicBezTo>
                <a:close/>
                <a:moveTo>
                  <a:pt x="187" y="9"/>
                </a:moveTo>
                <a:cubicBezTo>
                  <a:pt x="170" y="9"/>
                  <a:pt x="170" y="9"/>
                  <a:pt x="170" y="9"/>
                </a:cubicBezTo>
                <a:cubicBezTo>
                  <a:pt x="170" y="0"/>
                  <a:pt x="170" y="0"/>
                  <a:pt x="170" y="0"/>
                </a:cubicBezTo>
                <a:cubicBezTo>
                  <a:pt x="187" y="0"/>
                  <a:pt x="187" y="0"/>
                  <a:pt x="187" y="0"/>
                </a:cubicBezTo>
                <a:lnTo>
                  <a:pt x="187" y="9"/>
                </a:lnTo>
                <a:close/>
                <a:moveTo>
                  <a:pt x="159" y="9"/>
                </a:moveTo>
                <a:cubicBezTo>
                  <a:pt x="142" y="9"/>
                  <a:pt x="142" y="9"/>
                  <a:pt x="142" y="9"/>
                </a:cubicBezTo>
                <a:cubicBezTo>
                  <a:pt x="142" y="0"/>
                  <a:pt x="142" y="0"/>
                  <a:pt x="142" y="0"/>
                </a:cubicBezTo>
                <a:cubicBezTo>
                  <a:pt x="159" y="0"/>
                  <a:pt x="159" y="0"/>
                  <a:pt x="159" y="0"/>
                </a:cubicBezTo>
                <a:lnTo>
                  <a:pt x="159" y="9"/>
                </a:lnTo>
                <a:close/>
                <a:moveTo>
                  <a:pt x="131" y="9"/>
                </a:moveTo>
                <a:cubicBezTo>
                  <a:pt x="114" y="9"/>
                  <a:pt x="114" y="9"/>
                  <a:pt x="114" y="9"/>
                </a:cubicBezTo>
                <a:cubicBezTo>
                  <a:pt x="114" y="0"/>
                  <a:pt x="114" y="0"/>
                  <a:pt x="114" y="0"/>
                </a:cubicBezTo>
                <a:cubicBezTo>
                  <a:pt x="131" y="0"/>
                  <a:pt x="131" y="0"/>
                  <a:pt x="131" y="0"/>
                </a:cubicBezTo>
                <a:lnTo>
                  <a:pt x="131" y="9"/>
                </a:lnTo>
                <a:close/>
                <a:moveTo>
                  <a:pt x="103" y="9"/>
                </a:moveTo>
                <a:cubicBezTo>
                  <a:pt x="86" y="9"/>
                  <a:pt x="86" y="9"/>
                  <a:pt x="86" y="9"/>
                </a:cubicBezTo>
                <a:cubicBezTo>
                  <a:pt x="86" y="0"/>
                  <a:pt x="86" y="0"/>
                  <a:pt x="86" y="0"/>
                </a:cubicBezTo>
                <a:cubicBezTo>
                  <a:pt x="103" y="0"/>
                  <a:pt x="103" y="0"/>
                  <a:pt x="103" y="0"/>
                </a:cubicBezTo>
                <a:lnTo>
                  <a:pt x="103" y="9"/>
                </a:lnTo>
                <a:close/>
                <a:moveTo>
                  <a:pt x="75" y="9"/>
                </a:moveTo>
                <a:cubicBezTo>
                  <a:pt x="58" y="9"/>
                  <a:pt x="58" y="9"/>
                  <a:pt x="58" y="9"/>
                </a:cubicBezTo>
                <a:cubicBezTo>
                  <a:pt x="58" y="0"/>
                  <a:pt x="58" y="0"/>
                  <a:pt x="58" y="0"/>
                </a:cubicBezTo>
                <a:cubicBezTo>
                  <a:pt x="75" y="0"/>
                  <a:pt x="75" y="0"/>
                  <a:pt x="75" y="0"/>
                </a:cubicBezTo>
                <a:lnTo>
                  <a:pt x="7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3796368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42" presetClass="entr" presetSubtype="0" fill="hold" grpId="0" nodeType="withEffect">
                                  <p:stCondLst>
                                    <p:cond delay="7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par>
                                <p:cTn id="16" presetID="2" presetClass="entr" presetSubtype="2" fill="hold" grpId="0" nodeType="withEffect">
                                  <p:stCondLst>
                                    <p:cond delay="75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75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2" presetClass="entr" presetSubtype="8" fill="hold" grpId="0" nodeType="withEffect">
                                  <p:stCondLst>
                                    <p:cond delay="7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7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47" presetClass="entr" presetSubtype="0" fill="hold" grpId="0" nodeType="withEffect">
                                  <p:stCondLst>
                                    <p:cond delay="75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 grpId="0" animBg="1"/>
      <p:bldP spid="6" grpId="0" animBg="1"/>
      <p:bldP spid="7" grpId="0" animBg="1"/>
      <p:bldP spid="8" grpId="0" animBg="1"/>
      <p:bldP spid="9" grpId="0" animBg="1"/>
      <p:bldP spid="10" grpId="0" animBg="1"/>
      <p:bldP spid="11" grpId="0" animBg="1"/>
      <p:bldP spid="12"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ifty Fifty Gree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6" name="Title 1">
            <a:extLst>
              <a:ext uri="{FF2B5EF4-FFF2-40B4-BE49-F238E27FC236}">
                <a16:creationId xmlns:a16="http://schemas.microsoft.com/office/drawing/2014/main" id="{F1B4282A-1281-40FB-B6F1-B994D248C217}"/>
              </a:ext>
            </a:extLst>
          </p:cNvPr>
          <p:cNvSpPr>
            <a:spLocks noGrp="1"/>
          </p:cNvSpPr>
          <p:nvPr>
            <p:ph type="title"/>
          </p:nvPr>
        </p:nvSpPr>
        <p:spPr>
          <a:xfrm>
            <a:off x="495300" y="575576"/>
            <a:ext cx="5115142" cy="429028"/>
          </a:xfrm>
        </p:spPr>
        <p:txBody>
          <a:bodyPr/>
          <a:lstStyle/>
          <a:p>
            <a:r>
              <a:rPr lang="en-US"/>
              <a:t>Click to edit Master title style</a:t>
            </a:r>
            <a:endParaRPr lang="en-US" dirty="0"/>
          </a:p>
        </p:txBody>
      </p:sp>
      <p:sp>
        <p:nvSpPr>
          <p:cNvPr id="17" name="Text Placeholder 21">
            <a:extLst>
              <a:ext uri="{FF2B5EF4-FFF2-40B4-BE49-F238E27FC236}">
                <a16:creationId xmlns:a16="http://schemas.microsoft.com/office/drawing/2014/main" id="{6A1E8429-DA37-44DB-B752-3A1B825E7B8D}"/>
              </a:ext>
            </a:extLst>
          </p:cNvPr>
          <p:cNvSpPr>
            <a:spLocks noGrp="1"/>
          </p:cNvSpPr>
          <p:nvPr>
            <p:ph type="body" sz="quarter" idx="10"/>
          </p:nvPr>
        </p:nvSpPr>
        <p:spPr>
          <a:xfrm>
            <a:off x="495300" y="1719072"/>
            <a:ext cx="5115142"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ubtitle">
            <a:extLst>
              <a:ext uri="{FF2B5EF4-FFF2-40B4-BE49-F238E27FC236}">
                <a16:creationId xmlns:a16="http://schemas.microsoft.com/office/drawing/2014/main" id="{9B4F9FC7-7E9D-4A0B-BBB2-BEA8B8870B1C}"/>
              </a:ext>
            </a:extLst>
          </p:cNvPr>
          <p:cNvSpPr>
            <a:spLocks noGrp="1"/>
          </p:cNvSpPr>
          <p:nvPr>
            <p:ph type="subTitle" idx="1"/>
          </p:nvPr>
        </p:nvSpPr>
        <p:spPr>
          <a:xfrm>
            <a:off x="495300" y="1132232"/>
            <a:ext cx="511514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TextBox 19"/>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21"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574836"/>
            <a:ext cx="5111496" cy="429768"/>
          </a:xfrm>
        </p:spPr>
        <p:txBody>
          <a:bodyPr anchor="b"/>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Edit Master text styles</a:t>
            </a:r>
          </a:p>
        </p:txBody>
      </p:sp>
      <p:sp>
        <p:nvSpPr>
          <p:cNvPr id="23"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132232"/>
            <a:ext cx="5111496" cy="457103"/>
          </a:xfrm>
        </p:spPr>
        <p:txBody>
          <a:bodyPr/>
          <a:lstStyle>
            <a:lvl1pPr marL="0" indent="0">
              <a:lnSpc>
                <a:spcPct val="83000"/>
              </a:lnSpc>
              <a:buNone/>
              <a:defRPr sz="24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Edit Master text styles</a:t>
            </a:r>
          </a:p>
        </p:txBody>
      </p:sp>
      <p:sp>
        <p:nvSpPr>
          <p:cNvPr id="24"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20504AA5-1CF1-4CB6-AA14-7688B3D520BD}"/>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Qualcomm Technologies, Inc. and/or its affiliated companies.</a:t>
            </a:r>
          </a:p>
        </p:txBody>
      </p:sp>
      <p:sp>
        <p:nvSpPr>
          <p:cNvPr id="22" name="Footer Placeholder 2">
            <a:extLst>
              <a:ext uri="{FF2B5EF4-FFF2-40B4-BE49-F238E27FC236}">
                <a16:creationId xmlns:a16="http://schemas.microsoft.com/office/drawing/2014/main" id="{E8FA6EBE-A0D7-44AB-82FC-17FAB6B1BFC1}"/>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39534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userDrawn="1">
  <p:cSld name="Title+Content_Dark Blue">
    <p:bg>
      <p:bgPr>
        <a:solidFill>
          <a:schemeClr val="accent2"/>
        </a:solidFill>
        <a:effectLst/>
      </p:bgPr>
    </p:bg>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5B3F0F97-6EDE-A0BF-5C97-6FE1C0348AE2}"/>
              </a:ext>
            </a:extLst>
          </p:cNvPr>
          <p:cNvSpPr>
            <a:spLocks noGrp="1"/>
          </p:cNvSpPr>
          <p:nvPr>
            <p:ph idx="1" hasCustomPrompt="1"/>
          </p:nvPr>
        </p:nvSpPr>
        <p:spPr>
          <a:xfrm>
            <a:off x="515938" y="1493520"/>
            <a:ext cx="11160126" cy="4672330"/>
          </a:xfrm>
          <a:prstGeom prst="rect">
            <a:avLst/>
          </a:prstGeom>
        </p:spPr>
        <p:txBody>
          <a:bodyPr vert="horz" lIns="0" tIns="0" rIns="0" bIns="0" rtlCol="0">
            <a:noAutofit/>
          </a:bodyPr>
          <a:lstStyle/>
          <a:p>
            <a:pPr lvl="0"/>
            <a:r>
              <a:rPr lang="en-US"/>
              <a:t>Click to edit Parent text styles</a:t>
            </a:r>
          </a:p>
          <a:p>
            <a:pPr lvl="1"/>
            <a:r>
              <a:rPr lang="en-US"/>
              <a:t>Second level</a:t>
            </a:r>
          </a:p>
          <a:p>
            <a:pPr lvl="2"/>
            <a:r>
              <a:rPr lang="en-US"/>
              <a:t>Third level</a:t>
            </a:r>
          </a:p>
          <a:p>
            <a:pPr lvl="3"/>
            <a:r>
              <a:rPr lang="en-US"/>
              <a:t>Fourth level</a:t>
            </a:r>
          </a:p>
          <a:p>
            <a:pPr lvl="4"/>
            <a:r>
              <a:rPr lang="en-US"/>
              <a:t>Fifth level</a:t>
            </a:r>
          </a:p>
          <a:p>
            <a:pPr lvl="5"/>
            <a:r>
              <a:rPr lang="en-US"/>
              <a:t>Sixth</a:t>
            </a:r>
          </a:p>
          <a:p>
            <a:pPr lvl="6"/>
            <a:r>
              <a:rPr lang="en-US"/>
              <a:t>Seventh</a:t>
            </a:r>
          </a:p>
          <a:p>
            <a:pPr lvl="7"/>
            <a:r>
              <a:rPr lang="en-US"/>
              <a:t>Eighth</a:t>
            </a:r>
          </a:p>
          <a:p>
            <a:pPr lvl="8"/>
            <a:r>
              <a:rPr lang="en-US"/>
              <a:t>Ninth</a:t>
            </a:r>
          </a:p>
        </p:txBody>
      </p:sp>
      <p:sp>
        <p:nvSpPr>
          <p:cNvPr id="2" name="Footer Placeholder 1">
            <a:extLst>
              <a:ext uri="{FF2B5EF4-FFF2-40B4-BE49-F238E27FC236}">
                <a16:creationId xmlns:a16="http://schemas.microsoft.com/office/drawing/2014/main" id="{62FF81AE-215B-5FF1-AB1E-62DF1D393541}"/>
              </a:ext>
            </a:extLst>
          </p:cNvPr>
          <p:cNvSpPr>
            <a:spLocks noGrp="1"/>
          </p:cNvSpPr>
          <p:nvPr>
            <p:ph type="ftr" sz="quarter" idx="10"/>
          </p:nvPr>
        </p:nvSpPr>
        <p:spPr/>
        <p:txBody>
          <a:bodyPr/>
          <a:lstStyle>
            <a:lvl1pPr>
              <a:defRPr>
                <a:solidFill>
                  <a:schemeClr val="accent6">
                    <a:lumMod val="90000"/>
                  </a:schemeClr>
                </a:solidFill>
              </a:defRPr>
            </a:lvl1pPr>
          </a:lstStyle>
          <a:p>
            <a:endParaRPr lang="en-CA"/>
          </a:p>
        </p:txBody>
      </p:sp>
      <p:sp>
        <p:nvSpPr>
          <p:cNvPr id="4" name="Title 3">
            <a:extLst>
              <a:ext uri="{FF2B5EF4-FFF2-40B4-BE49-F238E27FC236}">
                <a16:creationId xmlns:a16="http://schemas.microsoft.com/office/drawing/2014/main" id="{27F8DD13-BEA9-2C60-4EDB-8044D82F4225}"/>
              </a:ext>
            </a:extLst>
          </p:cNvPr>
          <p:cNvSpPr>
            <a:spLocks noGrp="1"/>
          </p:cNvSpPr>
          <p:nvPr>
            <p:ph type="title" hasCustomPrompt="1"/>
          </p:nvPr>
        </p:nvSpPr>
        <p:spPr/>
        <p:txBody>
          <a:bodyPr/>
          <a:lstStyle/>
          <a:p>
            <a:r>
              <a:rPr lang="en-US"/>
              <a:t>Title + Content layout</a:t>
            </a:r>
            <a:br>
              <a:rPr lang="en-US"/>
            </a:br>
            <a:r>
              <a:rPr lang="en-US"/>
              <a:t>Title 2 lines maximum</a:t>
            </a:r>
            <a:endParaRPr lang="en-CA"/>
          </a:p>
        </p:txBody>
      </p:sp>
    </p:spTree>
    <p:extLst>
      <p:ext uri="{BB962C8B-B14F-4D97-AF65-F5344CB8AC3E}">
        <p14:creationId xmlns:p14="http://schemas.microsoft.com/office/powerpoint/2010/main" val="125799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1.xml><?xml version="1.0" encoding="utf-8"?>
<p:sldLayout xmlns:a="http://schemas.openxmlformats.org/drawingml/2006/main" xmlns:r="http://schemas.openxmlformats.org/officeDocument/2006/relationships" xmlns:p="http://schemas.openxmlformats.org/presentationml/2006/main" showMasterSp="0" preserve="1" userDrawn="1">
  <p:cSld name="50/50 Title+Content_Dark Blue">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C7DB58-AE4B-237F-9A89-82A8C6785EA1}"/>
              </a:ext>
            </a:extLst>
          </p:cNvPr>
          <p:cNvSpPr/>
          <p:nvPr userDrawn="1"/>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tx1"/>
              </a:solidFill>
              <a:latin typeface="Microsoft Sans Serif"/>
              <a:cs typeface="Microsoft Sans Serif" panose="020B0604020202020204" pitchFamily="34" charset="0"/>
            </a:endParaRPr>
          </a:p>
        </p:txBody>
      </p:sp>
      <p:sp>
        <p:nvSpPr>
          <p:cNvPr id="3" name="Title 2">
            <a:extLst>
              <a:ext uri="{FF2B5EF4-FFF2-40B4-BE49-F238E27FC236}">
                <a16:creationId xmlns:a16="http://schemas.microsoft.com/office/drawing/2014/main" id="{C22F3776-3D2C-A222-540D-0903BB38AA94}"/>
              </a:ext>
            </a:extLst>
          </p:cNvPr>
          <p:cNvSpPr>
            <a:spLocks noGrp="1"/>
          </p:cNvSpPr>
          <p:nvPr>
            <p:ph type="title" hasCustomPrompt="1"/>
          </p:nvPr>
        </p:nvSpPr>
        <p:spPr>
          <a:xfrm>
            <a:off x="515938" y="628016"/>
            <a:ext cx="5065712" cy="647700"/>
          </a:xfrm>
        </p:spPr>
        <p:txBody>
          <a:bodyPr/>
          <a:lstStyle>
            <a:lvl1pPr>
              <a:lnSpc>
                <a:spcPct val="85000"/>
              </a:lnSpc>
              <a:defRPr>
                <a:solidFill>
                  <a:schemeClr val="tx1"/>
                </a:solidFill>
              </a:defRPr>
            </a:lvl1pPr>
          </a:lstStyle>
          <a:p>
            <a:r>
              <a:rPr lang="en-US" dirty="0"/>
              <a:t>50/50 Title + Content</a:t>
            </a:r>
            <a:br>
              <a:rPr lang="en-US" dirty="0"/>
            </a:br>
            <a:r>
              <a:rPr lang="en-US" dirty="0"/>
              <a:t>Title 2 lines maximum</a:t>
            </a:r>
          </a:p>
        </p:txBody>
      </p:sp>
      <p:sp>
        <p:nvSpPr>
          <p:cNvPr id="2" name="Footer Placeholder 1">
            <a:extLst>
              <a:ext uri="{FF2B5EF4-FFF2-40B4-BE49-F238E27FC236}">
                <a16:creationId xmlns:a16="http://schemas.microsoft.com/office/drawing/2014/main" id="{C1603945-6AF6-41EC-96CD-6345DBC93FB5}"/>
              </a:ext>
            </a:extLst>
          </p:cNvPr>
          <p:cNvSpPr>
            <a:spLocks noGrp="1"/>
          </p:cNvSpPr>
          <p:nvPr>
            <p:ph type="ftr" sz="quarter" idx="10"/>
          </p:nvPr>
        </p:nvSpPr>
        <p:spPr>
          <a:xfrm>
            <a:off x="515938" y="6396925"/>
            <a:ext cx="5065711" cy="118174"/>
          </a:xfrm>
        </p:spPr>
        <p:txBody>
          <a:bodyPr/>
          <a:lstStyle>
            <a:lvl1pPr>
              <a:defRPr>
                <a:solidFill>
                  <a:schemeClr val="tx1"/>
                </a:solidFill>
              </a:defRPr>
            </a:lvl1pPr>
          </a:lstStyle>
          <a:p>
            <a:endParaRPr lang="en-CA" dirty="0"/>
          </a:p>
        </p:txBody>
      </p:sp>
      <p:sp>
        <p:nvSpPr>
          <p:cNvPr id="4" name="Text Placeholder 3">
            <a:extLst>
              <a:ext uri="{FF2B5EF4-FFF2-40B4-BE49-F238E27FC236}">
                <a16:creationId xmlns:a16="http://schemas.microsoft.com/office/drawing/2014/main" id="{8C4674D7-0943-3D3A-3399-801B35B01C98}"/>
              </a:ext>
            </a:extLst>
          </p:cNvPr>
          <p:cNvSpPr>
            <a:spLocks noGrp="1"/>
          </p:cNvSpPr>
          <p:nvPr>
            <p:ph idx="1" hasCustomPrompt="1"/>
          </p:nvPr>
        </p:nvSpPr>
        <p:spPr>
          <a:xfrm>
            <a:off x="515937" y="1820860"/>
            <a:ext cx="5065712"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5" name="Text Placeholder 4">
            <a:extLst>
              <a:ext uri="{FF2B5EF4-FFF2-40B4-BE49-F238E27FC236}">
                <a16:creationId xmlns:a16="http://schemas.microsoft.com/office/drawing/2014/main" id="{7E0D4A21-1870-2B85-04F6-859526FE4179}"/>
              </a:ext>
            </a:extLst>
          </p:cNvPr>
          <p:cNvSpPr>
            <a:spLocks noGrp="1"/>
          </p:cNvSpPr>
          <p:nvPr>
            <p:ph type="body" sz="quarter" idx="11" hasCustomPrompt="1"/>
          </p:nvPr>
        </p:nvSpPr>
        <p:spPr>
          <a:xfrm>
            <a:off x="515937" y="1387475"/>
            <a:ext cx="5065712"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
        <p:nvSpPr>
          <p:cNvPr id="6" name="TextBox 5">
            <a:extLst>
              <a:ext uri="{FF2B5EF4-FFF2-40B4-BE49-F238E27FC236}">
                <a16:creationId xmlns:a16="http://schemas.microsoft.com/office/drawing/2014/main" id="{453F3C8D-5FC0-8926-D525-14F58F1CD34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tx1"/>
                </a:solidFill>
                <a:latin typeface="+mn-lt"/>
                <a:ea typeface="+mn-ea"/>
                <a:cs typeface="+mn-cs"/>
              </a:rPr>
              <a:pPr marL="0" lvl="0" algn="l" defTabSz="914400" rtl="0" eaLnBrk="1" latinLnBrk="0" hangingPunct="1">
                <a:lnSpc>
                  <a:spcPct val="125000"/>
                </a:lnSpc>
              </a:pPr>
              <a:t>‹#›</a:t>
            </a:fld>
            <a:endParaRPr lang="en-US" sz="800" kern="1200" dirty="0">
              <a:solidFill>
                <a:schemeClr val="tx1"/>
              </a:solidFill>
              <a:latin typeface="+mn-lt"/>
              <a:ea typeface="+mn-ea"/>
              <a:cs typeface="+mn-cs"/>
            </a:endParaRPr>
          </a:p>
        </p:txBody>
      </p:sp>
      <p:sp>
        <p:nvSpPr>
          <p:cNvPr id="12" name="Content Placeholder 5">
            <a:extLst>
              <a:ext uri="{FF2B5EF4-FFF2-40B4-BE49-F238E27FC236}">
                <a16:creationId xmlns:a16="http://schemas.microsoft.com/office/drawing/2014/main" id="{6ED21770-A267-5772-4EFF-0944DDD34920}"/>
              </a:ext>
            </a:extLst>
          </p:cNvPr>
          <p:cNvSpPr txBox="1">
            <a:spLocks/>
          </p:cNvSpPr>
          <p:nvPr userDrawn="1"/>
        </p:nvSpPr>
        <p:spPr>
          <a:xfrm>
            <a:off x="6611938" y="1820860"/>
            <a:ext cx="5065712" cy="4344989"/>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US" dirty="0">
              <a:solidFill>
                <a:schemeClr val="tx1"/>
              </a:solidFill>
            </a:endParaRPr>
          </a:p>
        </p:txBody>
      </p:sp>
      <p:sp>
        <p:nvSpPr>
          <p:cNvPr id="13" name="Text Placeholder 6">
            <a:extLst>
              <a:ext uri="{FF2B5EF4-FFF2-40B4-BE49-F238E27FC236}">
                <a16:creationId xmlns:a16="http://schemas.microsoft.com/office/drawing/2014/main" id="{76E4617A-E4E0-90D8-EBDE-4EE5196FA4F2}"/>
              </a:ext>
            </a:extLst>
          </p:cNvPr>
          <p:cNvSpPr txBox="1">
            <a:spLocks/>
          </p:cNvSpPr>
          <p:nvPr userDrawn="1"/>
        </p:nvSpPr>
        <p:spPr>
          <a:xfrm>
            <a:off x="6611939" y="1387475"/>
            <a:ext cx="5065712" cy="233910"/>
          </a:xfrm>
          <a:prstGeom prst="rect">
            <a:avLst/>
          </a:prstGeom>
        </p:spPr>
        <p:txBody>
          <a:bodyPr vert="horz" lIns="0" tIns="0" rIns="0" bIns="0" rtlCol="0">
            <a:sp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1600" kern="1200" baseline="0" dirty="0">
                <a:solidFill>
                  <a:schemeClr val="dk1"/>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CA">
              <a:solidFill>
                <a:schemeClr val="tx1"/>
              </a:solidFill>
            </a:endParaRPr>
          </a:p>
        </p:txBody>
      </p:sp>
      <p:sp>
        <p:nvSpPr>
          <p:cNvPr id="16" name="Text Placeholder 15">
            <a:extLst>
              <a:ext uri="{FF2B5EF4-FFF2-40B4-BE49-F238E27FC236}">
                <a16:creationId xmlns:a16="http://schemas.microsoft.com/office/drawing/2014/main" id="{29ED1B69-998A-60D1-325D-1412D1F5E143}"/>
              </a:ext>
            </a:extLst>
          </p:cNvPr>
          <p:cNvSpPr>
            <a:spLocks noGrp="1"/>
          </p:cNvSpPr>
          <p:nvPr>
            <p:ph type="body" sz="quarter" idx="12" hasCustomPrompt="1"/>
          </p:nvPr>
        </p:nvSpPr>
        <p:spPr>
          <a:xfrm>
            <a:off x="6611936" y="628017"/>
            <a:ext cx="5065200" cy="647699"/>
          </a:xfrm>
        </p:spPr>
        <p:txBody>
          <a:bodyPr>
            <a:noAutofit/>
          </a:bodyPr>
          <a:lstStyle>
            <a:lvl1pPr marL="0" indent="0" algn="l" defTabSz="914400" rtl="0" eaLnBrk="1" latinLnBrk="0" hangingPunct="1">
              <a:lnSpc>
                <a:spcPct val="85000"/>
              </a:lnSpc>
              <a:spcBef>
                <a:spcPct val="0"/>
              </a:spcBef>
              <a:buNone/>
              <a:defRPr lang="en-US" sz="2800" kern="2000" spc="-50" baseline="0" dirty="0">
                <a:solidFill>
                  <a:schemeClr val="tx1"/>
                </a:solidFill>
                <a:latin typeface="+mj-lt"/>
                <a:ea typeface="+mj-ea"/>
                <a:cs typeface="+mj-cs"/>
              </a:defRPr>
            </a:lvl1pPr>
          </a:lstStyle>
          <a:p>
            <a:pPr lvl="0"/>
            <a:r>
              <a:rPr lang="en-US" dirty="0"/>
              <a:t>50/50 Title + Content</a:t>
            </a:r>
            <a:br>
              <a:rPr lang="en-US" dirty="0"/>
            </a:br>
            <a:r>
              <a:rPr lang="en-US" dirty="0"/>
              <a:t>Title 2 lines maximum</a:t>
            </a:r>
          </a:p>
        </p:txBody>
      </p:sp>
      <p:sp>
        <p:nvSpPr>
          <p:cNvPr id="17" name="Text Placeholder 3">
            <a:extLst>
              <a:ext uri="{FF2B5EF4-FFF2-40B4-BE49-F238E27FC236}">
                <a16:creationId xmlns:a16="http://schemas.microsoft.com/office/drawing/2014/main" id="{FF4B56A6-904F-8642-543E-EAFA3FD79532}"/>
              </a:ext>
            </a:extLst>
          </p:cNvPr>
          <p:cNvSpPr>
            <a:spLocks noGrp="1"/>
          </p:cNvSpPr>
          <p:nvPr>
            <p:ph idx="13" hasCustomPrompt="1"/>
          </p:nvPr>
        </p:nvSpPr>
        <p:spPr>
          <a:xfrm>
            <a:off x="6611937" y="1820860"/>
            <a:ext cx="5065200"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8" name="Text Placeholder 4">
            <a:extLst>
              <a:ext uri="{FF2B5EF4-FFF2-40B4-BE49-F238E27FC236}">
                <a16:creationId xmlns:a16="http://schemas.microsoft.com/office/drawing/2014/main" id="{2579E407-0D27-083D-EA02-25085D9B7802}"/>
              </a:ext>
            </a:extLst>
          </p:cNvPr>
          <p:cNvSpPr>
            <a:spLocks noGrp="1"/>
          </p:cNvSpPr>
          <p:nvPr>
            <p:ph type="body" sz="quarter" idx="14" hasCustomPrompt="1"/>
          </p:nvPr>
        </p:nvSpPr>
        <p:spPr>
          <a:xfrm>
            <a:off x="6611937" y="1387475"/>
            <a:ext cx="5065200"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29111926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guide id="2" pos="4165">
          <p15:clr>
            <a:srgbClr val="FBAE40"/>
          </p15:clr>
        </p15:guide>
        <p15:guide id="3" pos="3516">
          <p15:clr>
            <a:srgbClr val="FBAE40"/>
          </p15:clr>
        </p15:guide>
      </p15:sldGuideLst>
    </p:ext>
  </p:extLst>
</p:sldLayout>
</file>

<file path=ppt/slideLayouts/slideLayout302.xml><?xml version="1.0" encoding="utf-8"?>
<p:sldLayout xmlns:a="http://schemas.openxmlformats.org/drawingml/2006/main" xmlns:r="http://schemas.openxmlformats.org/officeDocument/2006/relationships" xmlns:p="http://schemas.openxmlformats.org/presentationml/2006/main" showMasterSp="0" preserve="1" userDrawn="1">
  <p:cSld name="2/1 Title+Content_Dark Blue">
    <p:bg>
      <p:bgRef idx="1001">
        <a:schemeClr val="bg2"/>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C7DB58-AE4B-237F-9A89-82A8C6785EA1}"/>
              </a:ext>
            </a:extLst>
          </p:cNvPr>
          <p:cNvSpPr/>
          <p:nvPr userDrawn="1"/>
        </p:nvSpPr>
        <p:spPr>
          <a:xfrm>
            <a:off x="8127602" y="0"/>
            <a:ext cx="40643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tx1"/>
              </a:solidFill>
              <a:latin typeface="Microsoft Sans Serif"/>
              <a:cs typeface="Microsoft Sans Serif" panose="020B0604020202020204" pitchFamily="34" charset="0"/>
            </a:endParaRPr>
          </a:p>
        </p:txBody>
      </p:sp>
      <p:sp>
        <p:nvSpPr>
          <p:cNvPr id="3" name="Title 2">
            <a:extLst>
              <a:ext uri="{FF2B5EF4-FFF2-40B4-BE49-F238E27FC236}">
                <a16:creationId xmlns:a16="http://schemas.microsoft.com/office/drawing/2014/main" id="{C22F3776-3D2C-A222-540D-0903BB38AA94}"/>
              </a:ext>
            </a:extLst>
          </p:cNvPr>
          <p:cNvSpPr>
            <a:spLocks noGrp="1"/>
          </p:cNvSpPr>
          <p:nvPr>
            <p:ph type="title" hasCustomPrompt="1"/>
          </p:nvPr>
        </p:nvSpPr>
        <p:spPr>
          <a:xfrm>
            <a:off x="515938" y="628016"/>
            <a:ext cx="7097314" cy="647700"/>
          </a:xfrm>
        </p:spPr>
        <p:txBody>
          <a:bodyPr/>
          <a:lstStyle>
            <a:lvl1pPr>
              <a:lnSpc>
                <a:spcPct val="85000"/>
              </a:lnSpc>
              <a:defRPr>
                <a:solidFill>
                  <a:schemeClr val="tx1"/>
                </a:solidFill>
              </a:defRPr>
            </a:lvl1pPr>
          </a:lstStyle>
          <a:p>
            <a:r>
              <a:rPr lang="en-US" dirty="0"/>
              <a:t>2/1 Title + Content</a:t>
            </a:r>
            <a:br>
              <a:rPr lang="en-US" dirty="0"/>
            </a:br>
            <a:r>
              <a:rPr lang="en-US" dirty="0"/>
              <a:t>2 lines maximum</a:t>
            </a:r>
          </a:p>
        </p:txBody>
      </p:sp>
      <p:sp>
        <p:nvSpPr>
          <p:cNvPr id="2" name="Footer Placeholder 1">
            <a:extLst>
              <a:ext uri="{FF2B5EF4-FFF2-40B4-BE49-F238E27FC236}">
                <a16:creationId xmlns:a16="http://schemas.microsoft.com/office/drawing/2014/main" id="{C1603945-6AF6-41EC-96CD-6345DBC93FB5}"/>
              </a:ext>
            </a:extLst>
          </p:cNvPr>
          <p:cNvSpPr>
            <a:spLocks noGrp="1"/>
          </p:cNvSpPr>
          <p:nvPr>
            <p:ph type="ftr" sz="quarter" idx="10"/>
          </p:nvPr>
        </p:nvSpPr>
        <p:spPr>
          <a:xfrm>
            <a:off x="515938" y="6396925"/>
            <a:ext cx="7097313" cy="118174"/>
          </a:xfrm>
        </p:spPr>
        <p:txBody>
          <a:bodyPr/>
          <a:lstStyle>
            <a:lvl1pPr>
              <a:defRPr>
                <a:solidFill>
                  <a:schemeClr val="tx1"/>
                </a:solidFill>
              </a:defRPr>
            </a:lvl1pPr>
          </a:lstStyle>
          <a:p>
            <a:endParaRPr lang="en-CA" dirty="0"/>
          </a:p>
        </p:txBody>
      </p:sp>
      <p:sp>
        <p:nvSpPr>
          <p:cNvPr id="4" name="Text Placeholder 3">
            <a:extLst>
              <a:ext uri="{FF2B5EF4-FFF2-40B4-BE49-F238E27FC236}">
                <a16:creationId xmlns:a16="http://schemas.microsoft.com/office/drawing/2014/main" id="{8C4674D7-0943-3D3A-3399-801B35B01C98}"/>
              </a:ext>
            </a:extLst>
          </p:cNvPr>
          <p:cNvSpPr>
            <a:spLocks noGrp="1"/>
          </p:cNvSpPr>
          <p:nvPr>
            <p:ph idx="1" hasCustomPrompt="1"/>
          </p:nvPr>
        </p:nvSpPr>
        <p:spPr>
          <a:xfrm>
            <a:off x="515937" y="1820860"/>
            <a:ext cx="7097314"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5" name="Text Placeholder 4">
            <a:extLst>
              <a:ext uri="{FF2B5EF4-FFF2-40B4-BE49-F238E27FC236}">
                <a16:creationId xmlns:a16="http://schemas.microsoft.com/office/drawing/2014/main" id="{7E0D4A21-1870-2B85-04F6-859526FE4179}"/>
              </a:ext>
            </a:extLst>
          </p:cNvPr>
          <p:cNvSpPr>
            <a:spLocks noGrp="1"/>
          </p:cNvSpPr>
          <p:nvPr>
            <p:ph type="body" sz="quarter" idx="11" hasCustomPrompt="1"/>
          </p:nvPr>
        </p:nvSpPr>
        <p:spPr>
          <a:xfrm>
            <a:off x="515937" y="1387475"/>
            <a:ext cx="7097314"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
        <p:nvSpPr>
          <p:cNvPr id="6" name="TextBox 5">
            <a:extLst>
              <a:ext uri="{FF2B5EF4-FFF2-40B4-BE49-F238E27FC236}">
                <a16:creationId xmlns:a16="http://schemas.microsoft.com/office/drawing/2014/main" id="{453F3C8D-5FC0-8926-D525-14F58F1CD34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tx1"/>
                </a:solidFill>
                <a:latin typeface="+mn-lt"/>
                <a:ea typeface="+mn-ea"/>
                <a:cs typeface="+mn-cs"/>
              </a:rPr>
              <a:pPr marL="0" lvl="0" algn="l" defTabSz="914400" rtl="0" eaLnBrk="1" latinLnBrk="0" hangingPunct="1">
                <a:lnSpc>
                  <a:spcPct val="125000"/>
                </a:lnSpc>
              </a:pPr>
              <a:t>‹#›</a:t>
            </a:fld>
            <a:endParaRPr lang="en-US" sz="800" kern="1200" dirty="0">
              <a:solidFill>
                <a:schemeClr val="tx1"/>
              </a:solidFill>
              <a:latin typeface="+mn-lt"/>
              <a:ea typeface="+mn-ea"/>
              <a:cs typeface="+mn-cs"/>
            </a:endParaRPr>
          </a:p>
        </p:txBody>
      </p:sp>
      <p:sp>
        <p:nvSpPr>
          <p:cNvPr id="12" name="Content Placeholder 5">
            <a:extLst>
              <a:ext uri="{FF2B5EF4-FFF2-40B4-BE49-F238E27FC236}">
                <a16:creationId xmlns:a16="http://schemas.microsoft.com/office/drawing/2014/main" id="{6ED21770-A267-5772-4EFF-0944DDD34920}"/>
              </a:ext>
            </a:extLst>
          </p:cNvPr>
          <p:cNvSpPr txBox="1">
            <a:spLocks/>
          </p:cNvSpPr>
          <p:nvPr userDrawn="1"/>
        </p:nvSpPr>
        <p:spPr>
          <a:xfrm>
            <a:off x="6611938" y="1820860"/>
            <a:ext cx="5065712" cy="4344989"/>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US" dirty="0">
              <a:solidFill>
                <a:schemeClr val="tx1"/>
              </a:solidFill>
            </a:endParaRPr>
          </a:p>
        </p:txBody>
      </p:sp>
      <p:sp>
        <p:nvSpPr>
          <p:cNvPr id="13" name="Text Placeholder 6">
            <a:extLst>
              <a:ext uri="{FF2B5EF4-FFF2-40B4-BE49-F238E27FC236}">
                <a16:creationId xmlns:a16="http://schemas.microsoft.com/office/drawing/2014/main" id="{76E4617A-E4E0-90D8-EBDE-4EE5196FA4F2}"/>
              </a:ext>
            </a:extLst>
          </p:cNvPr>
          <p:cNvSpPr txBox="1">
            <a:spLocks/>
          </p:cNvSpPr>
          <p:nvPr userDrawn="1"/>
        </p:nvSpPr>
        <p:spPr>
          <a:xfrm>
            <a:off x="6611939" y="1387475"/>
            <a:ext cx="5065712" cy="233910"/>
          </a:xfrm>
          <a:prstGeom prst="rect">
            <a:avLst/>
          </a:prstGeom>
        </p:spPr>
        <p:txBody>
          <a:bodyPr vert="horz" lIns="0" tIns="0" rIns="0" bIns="0" rtlCol="0">
            <a:sp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1600" kern="1200" baseline="0" dirty="0">
                <a:solidFill>
                  <a:schemeClr val="dk1"/>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CA">
              <a:solidFill>
                <a:schemeClr val="tx1"/>
              </a:solidFill>
            </a:endParaRPr>
          </a:p>
        </p:txBody>
      </p:sp>
      <p:sp>
        <p:nvSpPr>
          <p:cNvPr id="16" name="Text Placeholder 15">
            <a:extLst>
              <a:ext uri="{FF2B5EF4-FFF2-40B4-BE49-F238E27FC236}">
                <a16:creationId xmlns:a16="http://schemas.microsoft.com/office/drawing/2014/main" id="{29ED1B69-998A-60D1-325D-1412D1F5E143}"/>
              </a:ext>
            </a:extLst>
          </p:cNvPr>
          <p:cNvSpPr>
            <a:spLocks noGrp="1"/>
          </p:cNvSpPr>
          <p:nvPr>
            <p:ph type="body" sz="quarter" idx="12" hasCustomPrompt="1"/>
          </p:nvPr>
        </p:nvSpPr>
        <p:spPr>
          <a:xfrm>
            <a:off x="8640762" y="628017"/>
            <a:ext cx="3036373" cy="647699"/>
          </a:xfrm>
        </p:spPr>
        <p:txBody>
          <a:bodyPr>
            <a:noAutofit/>
          </a:bodyPr>
          <a:lstStyle>
            <a:lvl1pPr marL="0" indent="0" algn="l" defTabSz="914400" rtl="0" eaLnBrk="1" latinLnBrk="0" hangingPunct="1">
              <a:lnSpc>
                <a:spcPct val="85000"/>
              </a:lnSpc>
              <a:spcBef>
                <a:spcPct val="0"/>
              </a:spcBef>
              <a:buNone/>
              <a:defRPr lang="en-US" sz="2800" kern="2000" spc="-50" baseline="0" dirty="0">
                <a:solidFill>
                  <a:schemeClr val="tx1"/>
                </a:solidFill>
                <a:latin typeface="+mj-lt"/>
                <a:ea typeface="+mj-ea"/>
                <a:cs typeface="+mj-cs"/>
              </a:defRPr>
            </a:lvl1pPr>
          </a:lstStyle>
          <a:p>
            <a:pPr lvl="0"/>
            <a:r>
              <a:rPr lang="en-US" dirty="0"/>
              <a:t>2/1 Title + Content 2 lines maximum</a:t>
            </a:r>
          </a:p>
        </p:txBody>
      </p:sp>
      <p:sp>
        <p:nvSpPr>
          <p:cNvPr id="17" name="Text Placeholder 3">
            <a:extLst>
              <a:ext uri="{FF2B5EF4-FFF2-40B4-BE49-F238E27FC236}">
                <a16:creationId xmlns:a16="http://schemas.microsoft.com/office/drawing/2014/main" id="{FF4B56A6-904F-8642-543E-EAFA3FD79532}"/>
              </a:ext>
            </a:extLst>
          </p:cNvPr>
          <p:cNvSpPr>
            <a:spLocks noGrp="1"/>
          </p:cNvSpPr>
          <p:nvPr>
            <p:ph idx="13" hasCustomPrompt="1"/>
          </p:nvPr>
        </p:nvSpPr>
        <p:spPr>
          <a:xfrm>
            <a:off x="8640763" y="1820860"/>
            <a:ext cx="3036373"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8" name="Text Placeholder 4">
            <a:extLst>
              <a:ext uri="{FF2B5EF4-FFF2-40B4-BE49-F238E27FC236}">
                <a16:creationId xmlns:a16="http://schemas.microsoft.com/office/drawing/2014/main" id="{2579E407-0D27-083D-EA02-25085D9B7802}"/>
              </a:ext>
            </a:extLst>
          </p:cNvPr>
          <p:cNvSpPr>
            <a:spLocks noGrp="1"/>
          </p:cNvSpPr>
          <p:nvPr>
            <p:ph type="body" sz="quarter" idx="14" hasCustomPrompt="1"/>
          </p:nvPr>
        </p:nvSpPr>
        <p:spPr>
          <a:xfrm>
            <a:off x="8640763" y="1387475"/>
            <a:ext cx="3036373"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13717712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800">
          <p15:clr>
            <a:srgbClr val="FBAE40"/>
          </p15:clr>
        </p15:guide>
        <p15:guide id="2" pos="5443">
          <p15:clr>
            <a:srgbClr val="FBAE40"/>
          </p15:clr>
        </p15:guide>
        <p15:guide id="3" pos="5122">
          <p15:clr>
            <a:srgbClr val="FBAE40"/>
          </p15:clr>
        </p15:guide>
      </p15:sldGuideLst>
    </p:ext>
  </p:extLst>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userDrawn="1">
  <p:cSld name="Blank_Dark Blue">
    <p:bg>
      <p:bgPr>
        <a:solidFill>
          <a:schemeClr val="accent2"/>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FF81AE-215B-5FF1-AB1E-62DF1D393541}"/>
              </a:ext>
            </a:extLst>
          </p:cNvPr>
          <p:cNvSpPr>
            <a:spLocks noGrp="1"/>
          </p:cNvSpPr>
          <p:nvPr>
            <p:ph type="ftr" sz="quarter" idx="10"/>
          </p:nvPr>
        </p:nvSpPr>
        <p:spPr/>
        <p:txBody>
          <a:bodyPr/>
          <a:lstStyle>
            <a:lvl1pPr>
              <a:defRPr>
                <a:solidFill>
                  <a:schemeClr val="accent6">
                    <a:lumMod val="90000"/>
                  </a:schemeClr>
                </a:solidFill>
              </a:defRPr>
            </a:lvl1pPr>
          </a:lstStyle>
          <a:p>
            <a:endParaRPr lang="en-CA"/>
          </a:p>
        </p:txBody>
      </p:sp>
    </p:spTree>
    <p:extLst>
      <p:ext uri="{BB962C8B-B14F-4D97-AF65-F5344CB8AC3E}">
        <p14:creationId xmlns:p14="http://schemas.microsoft.com/office/powerpoint/2010/main" val="193818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4.xml><?xml version="1.0" encoding="utf-8"?>
<p:sldLayout xmlns:a="http://schemas.openxmlformats.org/drawingml/2006/main" xmlns:r="http://schemas.openxmlformats.org/officeDocument/2006/relationships" xmlns:p="http://schemas.openxmlformats.org/presentationml/2006/main" showMasterSp="0" preserve="1" userDrawn="1">
  <p:cSld name="Photo+Content_Black">
    <p:spTree>
      <p:nvGrpSpPr>
        <p:cNvPr id="1" name=""/>
        <p:cNvGrpSpPr/>
        <p:nvPr/>
      </p:nvGrpSpPr>
      <p:grpSpPr>
        <a:xfrm>
          <a:off x="0" y="0"/>
          <a:ext cx="0" cy="0"/>
          <a:chOff x="0" y="0"/>
          <a:chExt cx="0" cy="0"/>
        </a:xfrm>
      </p:grpSpPr>
      <p:sp>
        <p:nvSpPr>
          <p:cNvPr id="3" name="Text Placeholder 9">
            <a:extLst>
              <a:ext uri="{FF2B5EF4-FFF2-40B4-BE49-F238E27FC236}">
                <a16:creationId xmlns:a16="http://schemas.microsoft.com/office/drawing/2014/main" id="{B69D9101-5103-BD0B-DC2D-41CB0A78D249}"/>
              </a:ext>
            </a:extLst>
          </p:cNvPr>
          <p:cNvSpPr>
            <a:spLocks noGrp="1"/>
          </p:cNvSpPr>
          <p:nvPr>
            <p:ph type="body" sz="quarter" idx="14" hasCustomPrompt="1"/>
          </p:nvPr>
        </p:nvSpPr>
        <p:spPr>
          <a:xfrm>
            <a:off x="515937" y="1196975"/>
            <a:ext cx="5327651" cy="1198115"/>
          </a:xfrm>
        </p:spPr>
        <p:txBody>
          <a:bodyPr wrap="square" anchor="b">
            <a:noAutofit/>
          </a:bodyPr>
          <a:lstStyle>
            <a:lvl1pPr marL="0" indent="0">
              <a:buNone/>
              <a:defRPr sz="1300" cap="all" spc="150" baseline="0">
                <a:solidFill>
                  <a:schemeClr val="tx1"/>
                </a:solidFill>
              </a:defRPr>
            </a:lvl1pPr>
          </a:lstStyle>
          <a:p>
            <a:pPr lvl="0"/>
            <a:r>
              <a:rPr lang="en-US"/>
              <a:t>EYEBROW HEADER</a:t>
            </a:r>
          </a:p>
        </p:txBody>
      </p:sp>
      <p:sp>
        <p:nvSpPr>
          <p:cNvPr id="4" name="Title 13">
            <a:extLst>
              <a:ext uri="{FF2B5EF4-FFF2-40B4-BE49-F238E27FC236}">
                <a16:creationId xmlns:a16="http://schemas.microsoft.com/office/drawing/2014/main" id="{9C2E6A67-498D-55F2-44A0-AEB73181C1F5}"/>
              </a:ext>
            </a:extLst>
          </p:cNvPr>
          <p:cNvSpPr>
            <a:spLocks noGrp="1"/>
          </p:cNvSpPr>
          <p:nvPr>
            <p:ph type="title" hasCustomPrompt="1"/>
          </p:nvPr>
        </p:nvSpPr>
        <p:spPr>
          <a:xfrm>
            <a:off x="515937" y="2711631"/>
            <a:ext cx="5327651" cy="730069"/>
          </a:xfrm>
        </p:spPr>
        <p:txBody>
          <a:bodyPr anchor="t"/>
          <a:lstStyle>
            <a:lvl1pPr algn="l" defTabSz="914400" rtl="0" eaLnBrk="1" latinLnBrk="0" hangingPunct="1">
              <a:lnSpc>
                <a:spcPct val="85000"/>
              </a:lnSpc>
              <a:spcBef>
                <a:spcPct val="0"/>
              </a:spcBef>
              <a:buNone/>
              <a:defRPr lang="en-US" sz="2800" kern="2000" spc="-50" baseline="0" dirty="0">
                <a:solidFill>
                  <a:schemeClr val="tx1"/>
                </a:solidFill>
                <a:latin typeface="+mj-lt"/>
                <a:ea typeface="+mj-ea"/>
                <a:cs typeface="+mj-cs"/>
              </a:defRPr>
            </a:lvl1pPr>
          </a:lstStyle>
          <a:p>
            <a:r>
              <a:rPr lang="en-US"/>
              <a:t>2:1 Content &amp; Photo layout </a:t>
            </a:r>
            <a:br>
              <a:rPr lang="en-US"/>
            </a:br>
            <a:r>
              <a:rPr lang="en-US"/>
              <a:t>Title 2 lines maximum</a:t>
            </a:r>
          </a:p>
        </p:txBody>
      </p:sp>
      <p:sp>
        <p:nvSpPr>
          <p:cNvPr id="5" name="Text Placeholder 16">
            <a:extLst>
              <a:ext uri="{FF2B5EF4-FFF2-40B4-BE49-F238E27FC236}">
                <a16:creationId xmlns:a16="http://schemas.microsoft.com/office/drawing/2014/main" id="{567A0B54-1429-39DB-5A18-7783AC1134DD}"/>
              </a:ext>
            </a:extLst>
          </p:cNvPr>
          <p:cNvSpPr>
            <a:spLocks noGrp="1"/>
          </p:cNvSpPr>
          <p:nvPr>
            <p:ph type="body" sz="quarter" idx="15" hasCustomPrompt="1"/>
          </p:nvPr>
        </p:nvSpPr>
        <p:spPr>
          <a:xfrm>
            <a:off x="515938" y="3581401"/>
            <a:ext cx="5327650" cy="2584450"/>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6" name="Footer Placeholder 129">
            <a:extLst>
              <a:ext uri="{FF2B5EF4-FFF2-40B4-BE49-F238E27FC236}">
                <a16:creationId xmlns:a16="http://schemas.microsoft.com/office/drawing/2014/main" id="{8D80928B-7E3D-8479-1AC2-7A221DBC66EF}"/>
              </a:ext>
            </a:extLst>
          </p:cNvPr>
          <p:cNvSpPr>
            <a:spLocks noGrp="1"/>
          </p:cNvSpPr>
          <p:nvPr>
            <p:ph type="ftr" sz="quarter" idx="22"/>
          </p:nvPr>
        </p:nvSpPr>
        <p:spPr>
          <a:xfrm>
            <a:off x="515938" y="6396926"/>
            <a:ext cx="6480175" cy="118174"/>
          </a:xfrm>
        </p:spPr>
        <p:txBody>
          <a:bodyPr/>
          <a:lstStyle>
            <a:lvl1pPr>
              <a:defRPr>
                <a:solidFill>
                  <a:schemeClr val="accent6">
                    <a:lumMod val="90000"/>
                  </a:schemeClr>
                </a:solidFill>
              </a:defRPr>
            </a:lvl1pPr>
          </a:lstStyle>
          <a:p>
            <a:endParaRPr lang="en-CA"/>
          </a:p>
        </p:txBody>
      </p:sp>
      <p:sp>
        <p:nvSpPr>
          <p:cNvPr id="2" name="Picture Placeholder 1">
            <a:extLst>
              <a:ext uri="{FF2B5EF4-FFF2-40B4-BE49-F238E27FC236}">
                <a16:creationId xmlns:a16="http://schemas.microsoft.com/office/drawing/2014/main" id="{68EEC9EC-FC4A-92E3-C233-D049AA444FB1}"/>
              </a:ext>
            </a:extLst>
          </p:cNvPr>
          <p:cNvSpPr>
            <a:spLocks noGrp="1" noChangeAspect="1"/>
          </p:cNvSpPr>
          <p:nvPr>
            <p:ph type="pic" sz="quarter" idx="12" hasCustomPrompt="1"/>
          </p:nvPr>
        </p:nvSpPr>
        <p:spPr>
          <a:xfrm>
            <a:off x="7150937" y="0"/>
            <a:ext cx="5041063" cy="6858000"/>
          </a:xfrm>
          <a:custGeom>
            <a:avLst/>
            <a:gdLst>
              <a:gd name="connsiteX0" fmla="*/ 1341684 w 5041063"/>
              <a:gd name="connsiteY0" fmla="*/ 0 h 6858000"/>
              <a:gd name="connsiteX1" fmla="*/ 5041063 w 5041063"/>
              <a:gd name="connsiteY1" fmla="*/ 0 h 6858000"/>
              <a:gd name="connsiteX2" fmla="*/ 5041063 w 5041063"/>
              <a:gd name="connsiteY2" fmla="*/ 6858000 h 6858000"/>
              <a:gd name="connsiteX3" fmla="*/ 1681589 w 5041063"/>
              <a:gd name="connsiteY3" fmla="*/ 6858000 h 6858000"/>
              <a:gd name="connsiteX4" fmla="*/ 1527585 w 5041063"/>
              <a:gd name="connsiteY4" fmla="*/ 6724571 h 6858000"/>
              <a:gd name="connsiteX5" fmla="*/ 0 w 5041063"/>
              <a:gd name="connsiteY5" fmla="*/ 3272503 h 6858000"/>
              <a:gd name="connsiteX6" fmla="*/ 1211269 w 5041063"/>
              <a:gd name="connsiteY6" fmla="*/ 1368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1063" h="6858000">
                <a:moveTo>
                  <a:pt x="1341684" y="0"/>
                </a:moveTo>
                <a:lnTo>
                  <a:pt x="5041063" y="0"/>
                </a:lnTo>
                <a:lnTo>
                  <a:pt x="5041063" y="6858000"/>
                </a:lnTo>
                <a:lnTo>
                  <a:pt x="1681589" y="6858000"/>
                </a:lnTo>
                <a:lnTo>
                  <a:pt x="1527585" y="6724571"/>
                </a:lnTo>
                <a:cubicBezTo>
                  <a:pt x="589158" y="5871472"/>
                  <a:pt x="0" y="4640804"/>
                  <a:pt x="0" y="3272503"/>
                </a:cubicBezTo>
                <a:cubicBezTo>
                  <a:pt x="0" y="2065179"/>
                  <a:pt x="458687" y="965008"/>
                  <a:pt x="1211269" y="136816"/>
                </a:cubicBezTo>
                <a:close/>
              </a:path>
            </a:pathLst>
          </a:custGeom>
          <a:noFill/>
        </p:spPr>
        <p:txBody>
          <a:bodyPr wrap="square" lIns="540000" rIns="0" anchor="ctr">
            <a:noAutofit/>
          </a:bodyPr>
          <a:lstStyle>
            <a:lvl1pPr marL="0" indent="0">
              <a:buNone/>
              <a:defRPr sz="3000"/>
            </a:lvl1pPr>
          </a:lstStyle>
          <a:p>
            <a:r>
              <a:rPr lang="en-US"/>
              <a:t>Click the icon to insert photo</a:t>
            </a:r>
          </a:p>
        </p:txBody>
      </p:sp>
      <p:grpSp>
        <p:nvGrpSpPr>
          <p:cNvPr id="7" name="Group 6">
            <a:extLst>
              <a:ext uri="{FF2B5EF4-FFF2-40B4-BE49-F238E27FC236}">
                <a16:creationId xmlns:a16="http://schemas.microsoft.com/office/drawing/2014/main" id="{B2803B46-6AFA-41A0-EB99-0BD1C1063C46}"/>
              </a:ext>
            </a:extLst>
          </p:cNvPr>
          <p:cNvGrpSpPr/>
          <p:nvPr userDrawn="1"/>
        </p:nvGrpSpPr>
        <p:grpSpPr>
          <a:xfrm>
            <a:off x="12290489" y="-1"/>
            <a:ext cx="2910882" cy="6858001"/>
            <a:chOff x="12290489" y="-1"/>
            <a:chExt cx="2910882" cy="6858001"/>
          </a:xfrm>
        </p:grpSpPr>
        <p:sp>
          <p:nvSpPr>
            <p:cNvPr id="8" name="Rectangle 7">
              <a:extLst>
                <a:ext uri="{FF2B5EF4-FFF2-40B4-BE49-F238E27FC236}">
                  <a16:creationId xmlns:a16="http://schemas.microsoft.com/office/drawing/2014/main" id="{7FE3F89A-9E40-27C7-B7BE-985808404242}"/>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9" name="TextBox 8">
              <a:extLst>
                <a:ext uri="{FF2B5EF4-FFF2-40B4-BE49-F238E27FC236}">
                  <a16:creationId xmlns:a16="http://schemas.microsoft.com/office/drawing/2014/main" id="{C61F25C8-C335-7749-8C02-BA1FDB7DF185}"/>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IMAGE</a:t>
              </a:r>
            </a:p>
          </p:txBody>
        </p:sp>
        <p:cxnSp>
          <p:nvCxnSpPr>
            <p:cNvPr id="10" name="Straight Connector 9">
              <a:extLst>
                <a:ext uri="{FF2B5EF4-FFF2-40B4-BE49-F238E27FC236}">
                  <a16:creationId xmlns:a16="http://schemas.microsoft.com/office/drawing/2014/main" id="{93FBEB36-1958-954B-529B-9DFBB159054D}"/>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F46270D9-E5B5-339E-6D31-12BEBFCCBE86}"/>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image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12" name="TextBox 11">
              <a:extLst>
                <a:ext uri="{FF2B5EF4-FFF2-40B4-BE49-F238E27FC236}">
                  <a16:creationId xmlns:a16="http://schemas.microsoft.com/office/drawing/2014/main" id="{2E73870E-978A-5343-EABB-E6073836B531}"/>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13" name="TextBox 12">
              <a:extLst>
                <a:ext uri="{FF2B5EF4-FFF2-40B4-BE49-F238E27FC236}">
                  <a16:creationId xmlns:a16="http://schemas.microsoft.com/office/drawing/2014/main" id="{672CD1F3-6E36-C78E-03F8-61B8E15E33FC}"/>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14" name="TextBox 13">
              <a:extLst>
                <a:ext uri="{FF2B5EF4-FFF2-40B4-BE49-F238E27FC236}">
                  <a16:creationId xmlns:a16="http://schemas.microsoft.com/office/drawing/2014/main" id="{B833CDF8-6AB7-1B0E-53EE-488034AF2D96}"/>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images from the </a:t>
              </a:r>
              <a:r>
                <a:rPr lang="en-US">
                  <a:solidFill>
                    <a:schemeClr val="accent1"/>
                  </a:solidFill>
                  <a:latin typeface="Aptos" panose="020B0004020202020204" pitchFamily="34" charset="0"/>
                  <a:cs typeface="Aparajita" panose="02020603050405020304" pitchFamily="18" charset="0"/>
                </a:rPr>
                <a:t>Qualcomm Brand Portal</a:t>
              </a:r>
            </a:p>
            <a:p>
              <a:pPr lvl="0">
                <a:spcBef>
                  <a:spcPts val="700"/>
                </a:spcBef>
              </a:pPr>
              <a:r>
                <a:rPr lang="en-US">
                  <a:latin typeface="Aptos" panose="020B0004020202020204" pitchFamily="34" charset="0"/>
                  <a:cs typeface="Aparajita" panose="02020603050405020304" pitchFamily="18" charset="0"/>
                </a:rPr>
                <a:t>Add the image to the placeholder.</a:t>
              </a:r>
            </a:p>
          </p:txBody>
        </p:sp>
        <p:sp>
          <p:nvSpPr>
            <p:cNvPr id="15" name="TextBox 14">
              <a:extLst>
                <a:ext uri="{FF2B5EF4-FFF2-40B4-BE49-F238E27FC236}">
                  <a16:creationId xmlns:a16="http://schemas.microsoft.com/office/drawing/2014/main" id="{2B3D397F-57F7-D0C6-D391-485FB87BE34D}"/>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image placeholder.</a:t>
              </a:r>
            </a:p>
            <a:p>
              <a:pPr lvl="1">
                <a:buNone/>
              </a:pPr>
              <a:r>
                <a:rPr lang="en-US" sz="1050">
                  <a:latin typeface="Aptos" panose="020B0004020202020204" pitchFamily="34" charset="0"/>
                  <a:cs typeface="Aparajita" panose="02020603050405020304" pitchFamily="18" charset="0"/>
                </a:rPr>
                <a:t>Right-click or use keyboard shortcuts to paste the image.</a:t>
              </a:r>
            </a:p>
          </p:txBody>
        </p:sp>
        <p:sp>
          <p:nvSpPr>
            <p:cNvPr id="16" name="TextBox 15">
              <a:extLst>
                <a:ext uri="{FF2B5EF4-FFF2-40B4-BE49-F238E27FC236}">
                  <a16:creationId xmlns:a16="http://schemas.microsoft.com/office/drawing/2014/main" id="{DC941C1F-E03D-172E-6FE0-94FA949B65E6}"/>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image.</a:t>
              </a:r>
            </a:p>
          </p:txBody>
        </p:sp>
        <p:grpSp>
          <p:nvGrpSpPr>
            <p:cNvPr id="17" name="Group 16">
              <a:extLst>
                <a:ext uri="{FF2B5EF4-FFF2-40B4-BE49-F238E27FC236}">
                  <a16:creationId xmlns:a16="http://schemas.microsoft.com/office/drawing/2014/main" id="{BB112CA0-EB7E-5767-F7E9-B454A521394F}"/>
                </a:ext>
              </a:extLst>
            </p:cNvPr>
            <p:cNvGrpSpPr/>
            <p:nvPr userDrawn="1"/>
          </p:nvGrpSpPr>
          <p:grpSpPr>
            <a:xfrm>
              <a:off x="12429548" y="3236396"/>
              <a:ext cx="2735151" cy="1280928"/>
              <a:chOff x="9286315" y="6976989"/>
              <a:chExt cx="2735151" cy="1280928"/>
            </a:xfrm>
          </p:grpSpPr>
          <p:sp>
            <p:nvSpPr>
              <p:cNvPr id="28" name="Rectangle 27">
                <a:extLst>
                  <a:ext uri="{FF2B5EF4-FFF2-40B4-BE49-F238E27FC236}">
                    <a16:creationId xmlns:a16="http://schemas.microsoft.com/office/drawing/2014/main" id="{B4469508-3963-980C-C94B-3551DDC6088F}"/>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9" name="TextBox 28">
                <a:extLst>
                  <a:ext uri="{FF2B5EF4-FFF2-40B4-BE49-F238E27FC236}">
                    <a16:creationId xmlns:a16="http://schemas.microsoft.com/office/drawing/2014/main" id="{9524E475-6BE0-356D-61A7-647536978E4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Images</a:t>
                </a:r>
              </a:p>
            </p:txBody>
          </p:sp>
          <p:pic>
            <p:nvPicPr>
              <p:cNvPr id="30" name="Graphic 29">
                <a:extLst>
                  <a:ext uri="{FF2B5EF4-FFF2-40B4-BE49-F238E27FC236}">
                    <a16:creationId xmlns:a16="http://schemas.microsoft.com/office/drawing/2014/main" id="{5F2ABD74-43F9-2E92-EE50-0F160C4A583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1" name="TextBox 30">
                <a:extLst>
                  <a:ext uri="{FF2B5EF4-FFF2-40B4-BE49-F238E27FC236}">
                    <a16:creationId xmlns:a16="http://schemas.microsoft.com/office/drawing/2014/main" id="{61FA0112-DCF0-1211-D2C3-3DA9CB620BA4}"/>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32" name="Picture 31">
                <a:extLst>
                  <a:ext uri="{FF2B5EF4-FFF2-40B4-BE49-F238E27FC236}">
                    <a16:creationId xmlns:a16="http://schemas.microsoft.com/office/drawing/2014/main" id="{009305B4-7E52-800A-06C8-F44B6168BCBA}"/>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33" name="TextBox 32">
                <a:extLst>
                  <a:ext uri="{FF2B5EF4-FFF2-40B4-BE49-F238E27FC236}">
                    <a16:creationId xmlns:a16="http://schemas.microsoft.com/office/drawing/2014/main" id="{60BE1D2C-DB8C-729D-64C6-7EA1B732C782}"/>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18" name="Group 17">
              <a:extLst>
                <a:ext uri="{FF2B5EF4-FFF2-40B4-BE49-F238E27FC236}">
                  <a16:creationId xmlns:a16="http://schemas.microsoft.com/office/drawing/2014/main" id="{BEFDD349-EE1C-6775-3B1D-C1CDAF120DB9}"/>
                </a:ext>
              </a:extLst>
            </p:cNvPr>
            <p:cNvGrpSpPr/>
            <p:nvPr userDrawn="1"/>
          </p:nvGrpSpPr>
          <p:grpSpPr>
            <a:xfrm>
              <a:off x="12429548" y="4543123"/>
              <a:ext cx="2735151" cy="2200108"/>
              <a:chOff x="9538241" y="5155416"/>
              <a:chExt cx="2735151" cy="2200108"/>
            </a:xfrm>
          </p:grpSpPr>
          <p:sp>
            <p:nvSpPr>
              <p:cNvPr id="19" name="Rectangle 18">
                <a:extLst>
                  <a:ext uri="{FF2B5EF4-FFF2-40B4-BE49-F238E27FC236}">
                    <a16:creationId xmlns:a16="http://schemas.microsoft.com/office/drawing/2014/main" id="{84A2BB42-E5CC-6F03-BE09-48B64B6633AC}"/>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20" name="TextBox 19">
                <a:extLst>
                  <a:ext uri="{FF2B5EF4-FFF2-40B4-BE49-F238E27FC236}">
                    <a16:creationId xmlns:a16="http://schemas.microsoft.com/office/drawing/2014/main" id="{92A52123-4AA7-CEED-12F8-A158384DB525}"/>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Images</a:t>
                </a:r>
              </a:p>
            </p:txBody>
          </p:sp>
          <p:pic>
            <p:nvPicPr>
              <p:cNvPr id="21" name="Graphic 20">
                <a:extLst>
                  <a:ext uri="{FF2B5EF4-FFF2-40B4-BE49-F238E27FC236}">
                    <a16:creationId xmlns:a16="http://schemas.microsoft.com/office/drawing/2014/main" id="{934C1FE1-835F-26F6-345B-30A0F31F1D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2" name="TextBox 21">
                <a:extLst>
                  <a:ext uri="{FF2B5EF4-FFF2-40B4-BE49-F238E27FC236}">
                    <a16:creationId xmlns:a16="http://schemas.microsoft.com/office/drawing/2014/main" id="{F15ED128-DCEA-4A4A-A908-DCEC7A7525AB}"/>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image and select “Change Picture”</a:t>
                </a:r>
              </a:p>
            </p:txBody>
          </p:sp>
          <p:sp>
            <p:nvSpPr>
              <p:cNvPr id="23" name="TextBox 22">
                <a:extLst>
                  <a:ext uri="{FF2B5EF4-FFF2-40B4-BE49-F238E27FC236}">
                    <a16:creationId xmlns:a16="http://schemas.microsoft.com/office/drawing/2014/main" id="{75AA3142-75FC-F3FD-C508-1E81C30A8270}"/>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4" name="TextBox 23">
                <a:extLst>
                  <a:ext uri="{FF2B5EF4-FFF2-40B4-BE49-F238E27FC236}">
                    <a16:creationId xmlns:a16="http://schemas.microsoft.com/office/drawing/2014/main" id="{54206A9A-D226-2A87-0215-903B2F78D05C}"/>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25" name="TextBox 24">
                <a:extLst>
                  <a:ext uri="{FF2B5EF4-FFF2-40B4-BE49-F238E27FC236}">
                    <a16:creationId xmlns:a16="http://schemas.microsoft.com/office/drawing/2014/main" id="{015A999A-7D74-7CF1-1626-EF3C82629839}"/>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image as normal.</a:t>
                </a:r>
              </a:p>
            </p:txBody>
          </p:sp>
          <p:cxnSp>
            <p:nvCxnSpPr>
              <p:cNvPr id="26" name="Straight Connector 25">
                <a:extLst>
                  <a:ext uri="{FF2B5EF4-FFF2-40B4-BE49-F238E27FC236}">
                    <a16:creationId xmlns:a16="http://schemas.microsoft.com/office/drawing/2014/main" id="{5F650A17-F4C2-AF14-F1E1-143EC5234B6B}"/>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6950914-95F8-3723-9FE0-2487B980C27B}"/>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Tree>
    <p:extLst>
      <p:ext uri="{BB962C8B-B14F-4D97-AF65-F5344CB8AC3E}">
        <p14:creationId xmlns:p14="http://schemas.microsoft.com/office/powerpoint/2010/main" val="90613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2319">
          <p15:clr>
            <a:srgbClr val="FBAE40"/>
          </p15:clr>
        </p15:guide>
        <p15:guide id="6" orient="horz" pos="1502">
          <p15:clr>
            <a:srgbClr val="FBAE40"/>
          </p15:clr>
        </p15:guide>
        <p15:guide id="7" orient="horz" pos="2432">
          <p15:clr>
            <a:srgbClr val="FBAE40"/>
          </p15:clr>
        </p15:guide>
        <p15:guide id="10" pos="3681">
          <p15:clr>
            <a:srgbClr val="FBAE40"/>
          </p15:clr>
        </p15:guide>
      </p15:sldGuideLst>
    </p:ext>
  </p:extLst>
</p:sldLayout>
</file>

<file path=ppt/slideLayouts/slideLayout305.xml><?xml version="1.0" encoding="utf-8"?>
<p:sldLayout xmlns:a="http://schemas.openxmlformats.org/drawingml/2006/main" xmlns:r="http://schemas.openxmlformats.org/officeDocument/2006/relationships" xmlns:p="http://schemas.openxmlformats.org/presentationml/2006/main" showMasterSp="0" preserve="1" userDrawn="1">
  <p:cSld name="Title+4Contents_Black">
    <p:spTree>
      <p:nvGrpSpPr>
        <p:cNvPr id="1" name=""/>
        <p:cNvGrpSpPr/>
        <p:nvPr/>
      </p:nvGrpSpPr>
      <p:grpSpPr>
        <a:xfrm>
          <a:off x="0" y="0"/>
          <a:ext cx="0" cy="0"/>
          <a:chOff x="0" y="0"/>
          <a:chExt cx="0" cy="0"/>
        </a:xfrm>
      </p:grpSpPr>
      <p:sp>
        <p:nvSpPr>
          <p:cNvPr id="6" name="Title 120">
            <a:extLst>
              <a:ext uri="{FF2B5EF4-FFF2-40B4-BE49-F238E27FC236}">
                <a16:creationId xmlns:a16="http://schemas.microsoft.com/office/drawing/2014/main" id="{3276C3D4-8D41-C551-27C2-6A5602A09853}"/>
              </a:ext>
            </a:extLst>
          </p:cNvPr>
          <p:cNvSpPr>
            <a:spLocks noGrp="1"/>
          </p:cNvSpPr>
          <p:nvPr>
            <p:ph type="title" hasCustomPrompt="1"/>
          </p:nvPr>
        </p:nvSpPr>
        <p:spPr>
          <a:xfrm>
            <a:off x="515938" y="2795081"/>
            <a:ext cx="3556709" cy="1294408"/>
          </a:xfrm>
        </p:spPr>
        <p:txBody>
          <a:bodyPr anchor="ctr"/>
          <a:lstStyle>
            <a:lvl1pPr algn="l" defTabSz="914400" rtl="0" eaLnBrk="1" latinLnBrk="0" hangingPunct="1">
              <a:lnSpc>
                <a:spcPct val="85000"/>
              </a:lnSpc>
              <a:spcBef>
                <a:spcPct val="0"/>
              </a:spcBef>
              <a:buNone/>
              <a:defRPr lang="en-US" sz="2800" kern="2000" spc="-50" baseline="0" dirty="0">
                <a:solidFill>
                  <a:schemeClr val="tx1"/>
                </a:solidFill>
                <a:latin typeface="+mj-lt"/>
                <a:ea typeface="+mj-ea"/>
                <a:cs typeface="+mj-cs"/>
              </a:defRPr>
            </a:lvl1pPr>
          </a:lstStyle>
          <a:p>
            <a:r>
              <a:rPr lang="en-US"/>
              <a:t>Title+4 Contents layout </a:t>
            </a:r>
            <a:br>
              <a:rPr lang="en-US"/>
            </a:br>
            <a:r>
              <a:rPr lang="en-US"/>
              <a:t>Title up to </a:t>
            </a:r>
            <a:br>
              <a:rPr lang="en-US"/>
            </a:br>
            <a:r>
              <a:rPr lang="en-US"/>
              <a:t>3 lines maximum</a:t>
            </a:r>
          </a:p>
        </p:txBody>
      </p:sp>
      <p:sp>
        <p:nvSpPr>
          <p:cNvPr id="10" name="Picture Placeholder 2">
            <a:extLst>
              <a:ext uri="{FF2B5EF4-FFF2-40B4-BE49-F238E27FC236}">
                <a16:creationId xmlns:a16="http://schemas.microsoft.com/office/drawing/2014/main" id="{F553BB1F-5F28-5D3B-A5A8-60721AE4DD2D}"/>
              </a:ext>
            </a:extLst>
          </p:cNvPr>
          <p:cNvSpPr>
            <a:spLocks noGrp="1"/>
          </p:cNvSpPr>
          <p:nvPr>
            <p:ph type="pic" sz="quarter" idx="23" hasCustomPrompt="1"/>
          </p:nvPr>
        </p:nvSpPr>
        <p:spPr>
          <a:xfrm>
            <a:off x="4629921" y="691208"/>
            <a:ext cx="759113" cy="759113"/>
          </a:xfrm>
        </p:spPr>
        <p:txBody>
          <a:bodyPr lIns="144000"/>
          <a:lstStyle>
            <a:lvl1pPr marL="0" indent="0">
              <a:buNone/>
              <a:defRPr sz="1400"/>
            </a:lvl1pPr>
          </a:lstStyle>
          <a:p>
            <a:r>
              <a:rPr lang="en-US"/>
              <a:t>Icon</a:t>
            </a:r>
          </a:p>
        </p:txBody>
      </p:sp>
      <p:sp>
        <p:nvSpPr>
          <p:cNvPr id="122" name="Text Placeholder 22">
            <a:extLst>
              <a:ext uri="{FF2B5EF4-FFF2-40B4-BE49-F238E27FC236}">
                <a16:creationId xmlns:a16="http://schemas.microsoft.com/office/drawing/2014/main" id="{693B5A4C-7FB3-2918-A773-0EE6FED3D209}"/>
              </a:ext>
            </a:extLst>
          </p:cNvPr>
          <p:cNvSpPr>
            <a:spLocks noGrp="1"/>
          </p:cNvSpPr>
          <p:nvPr>
            <p:ph type="body" sz="quarter" idx="13" hasCustomPrompt="1"/>
          </p:nvPr>
        </p:nvSpPr>
        <p:spPr>
          <a:xfrm>
            <a:off x="5704822" y="699924"/>
            <a:ext cx="5360054" cy="263149"/>
          </a:xfrm>
        </p:spPr>
        <p:txBody>
          <a:bodyPr wrap="square" anchor="b">
            <a:noAutofit/>
          </a:bodyPr>
          <a:lstStyle>
            <a:lvl1pPr marL="0" indent="0">
              <a:spcBef>
                <a:spcPts val="0"/>
              </a:spcBef>
              <a:spcAft>
                <a:spcPts val="40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2" name="Text Placeholder 16">
            <a:extLst>
              <a:ext uri="{FF2B5EF4-FFF2-40B4-BE49-F238E27FC236}">
                <a16:creationId xmlns:a16="http://schemas.microsoft.com/office/drawing/2014/main" id="{3F0EB458-EDD6-6AD3-B1AB-24A4EA15A9FC}"/>
              </a:ext>
            </a:extLst>
          </p:cNvPr>
          <p:cNvSpPr>
            <a:spLocks noGrp="1"/>
          </p:cNvSpPr>
          <p:nvPr>
            <p:ph type="body" sz="quarter" idx="15" hasCustomPrompt="1"/>
          </p:nvPr>
        </p:nvSpPr>
        <p:spPr>
          <a:xfrm>
            <a:off x="5704821" y="1019175"/>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1" name="Picture Placeholder 2">
            <a:extLst>
              <a:ext uri="{FF2B5EF4-FFF2-40B4-BE49-F238E27FC236}">
                <a16:creationId xmlns:a16="http://schemas.microsoft.com/office/drawing/2014/main" id="{A5166B55-3C52-CF01-705A-E2BE18679F21}"/>
              </a:ext>
            </a:extLst>
          </p:cNvPr>
          <p:cNvSpPr>
            <a:spLocks noGrp="1"/>
          </p:cNvSpPr>
          <p:nvPr>
            <p:ph type="pic" sz="quarter" idx="24" hasCustomPrompt="1"/>
          </p:nvPr>
        </p:nvSpPr>
        <p:spPr>
          <a:xfrm>
            <a:off x="4629921" y="2138783"/>
            <a:ext cx="759113" cy="759113"/>
          </a:xfrm>
        </p:spPr>
        <p:txBody>
          <a:bodyPr lIns="144000"/>
          <a:lstStyle>
            <a:lvl1pPr marL="0" indent="0">
              <a:buNone/>
              <a:defRPr sz="1400"/>
            </a:lvl1pPr>
          </a:lstStyle>
          <a:p>
            <a:r>
              <a:rPr lang="en-US"/>
              <a:t>Icon</a:t>
            </a:r>
          </a:p>
        </p:txBody>
      </p:sp>
      <p:sp>
        <p:nvSpPr>
          <p:cNvPr id="124" name="Text Placeholder 22">
            <a:extLst>
              <a:ext uri="{FF2B5EF4-FFF2-40B4-BE49-F238E27FC236}">
                <a16:creationId xmlns:a16="http://schemas.microsoft.com/office/drawing/2014/main" id="{A14F4D35-AD24-5E3E-8E8D-CD803A85CDBB}"/>
              </a:ext>
            </a:extLst>
          </p:cNvPr>
          <p:cNvSpPr>
            <a:spLocks noGrp="1"/>
          </p:cNvSpPr>
          <p:nvPr>
            <p:ph type="body" sz="quarter" idx="16" hasCustomPrompt="1"/>
          </p:nvPr>
        </p:nvSpPr>
        <p:spPr>
          <a:xfrm>
            <a:off x="5704822" y="2143614"/>
            <a:ext cx="5360054" cy="263149"/>
          </a:xfrm>
        </p:spPr>
        <p:txBody>
          <a:bodyPr wrap="square" anchor="b">
            <a:noAutofit/>
          </a:bodyPr>
          <a:lstStyle>
            <a:lvl1pPr marL="0" indent="0">
              <a:spcBef>
                <a:spcPts val="0"/>
              </a:spcBef>
              <a:spcAft>
                <a:spcPts val="40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3" name="Text Placeholder 16">
            <a:extLst>
              <a:ext uri="{FF2B5EF4-FFF2-40B4-BE49-F238E27FC236}">
                <a16:creationId xmlns:a16="http://schemas.microsoft.com/office/drawing/2014/main" id="{FC2D4270-2921-E9A2-9D7C-4ECAF4952D88}"/>
              </a:ext>
            </a:extLst>
          </p:cNvPr>
          <p:cNvSpPr>
            <a:spLocks noGrp="1"/>
          </p:cNvSpPr>
          <p:nvPr>
            <p:ph type="body" sz="quarter" idx="17" hasCustomPrompt="1"/>
          </p:nvPr>
        </p:nvSpPr>
        <p:spPr>
          <a:xfrm>
            <a:off x="5704821" y="2462865"/>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2" name="Picture Placeholder 2">
            <a:extLst>
              <a:ext uri="{FF2B5EF4-FFF2-40B4-BE49-F238E27FC236}">
                <a16:creationId xmlns:a16="http://schemas.microsoft.com/office/drawing/2014/main" id="{D45478F2-FA52-8705-D73C-3B5C90BEA1CE}"/>
              </a:ext>
            </a:extLst>
          </p:cNvPr>
          <p:cNvSpPr>
            <a:spLocks noGrp="1"/>
          </p:cNvSpPr>
          <p:nvPr>
            <p:ph type="pic" sz="quarter" idx="25" hasCustomPrompt="1"/>
          </p:nvPr>
        </p:nvSpPr>
        <p:spPr>
          <a:xfrm>
            <a:off x="4629921" y="3586358"/>
            <a:ext cx="759113" cy="759113"/>
          </a:xfrm>
        </p:spPr>
        <p:txBody>
          <a:bodyPr lIns="144000"/>
          <a:lstStyle>
            <a:lvl1pPr marL="0" indent="0">
              <a:buNone/>
              <a:defRPr sz="1400"/>
            </a:lvl1pPr>
          </a:lstStyle>
          <a:p>
            <a:r>
              <a:rPr lang="en-US"/>
              <a:t>Icon</a:t>
            </a:r>
          </a:p>
        </p:txBody>
      </p:sp>
      <p:sp>
        <p:nvSpPr>
          <p:cNvPr id="126" name="Text Placeholder 22">
            <a:extLst>
              <a:ext uri="{FF2B5EF4-FFF2-40B4-BE49-F238E27FC236}">
                <a16:creationId xmlns:a16="http://schemas.microsoft.com/office/drawing/2014/main" id="{FCEBECB8-7041-9BA8-933B-3C0F5FF02831}"/>
              </a:ext>
            </a:extLst>
          </p:cNvPr>
          <p:cNvSpPr>
            <a:spLocks noGrp="1"/>
          </p:cNvSpPr>
          <p:nvPr>
            <p:ph type="body" sz="quarter" idx="18" hasCustomPrompt="1"/>
          </p:nvPr>
        </p:nvSpPr>
        <p:spPr>
          <a:xfrm>
            <a:off x="5704822" y="3587071"/>
            <a:ext cx="5360054" cy="263149"/>
          </a:xfrm>
        </p:spPr>
        <p:txBody>
          <a:bodyPr wrap="square" anchor="b">
            <a:noAutofit/>
          </a:bodyPr>
          <a:lstStyle>
            <a:lvl1pPr marL="0" indent="0">
              <a:spcBef>
                <a:spcPts val="0"/>
              </a:spcBef>
              <a:spcAft>
                <a:spcPts val="40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4" name="Text Placeholder 16">
            <a:extLst>
              <a:ext uri="{FF2B5EF4-FFF2-40B4-BE49-F238E27FC236}">
                <a16:creationId xmlns:a16="http://schemas.microsoft.com/office/drawing/2014/main" id="{43953901-F943-9352-2352-77D74F5FD39F}"/>
              </a:ext>
            </a:extLst>
          </p:cNvPr>
          <p:cNvSpPr>
            <a:spLocks noGrp="1"/>
          </p:cNvSpPr>
          <p:nvPr>
            <p:ph type="body" sz="quarter" idx="19" hasCustomPrompt="1"/>
          </p:nvPr>
        </p:nvSpPr>
        <p:spPr>
          <a:xfrm>
            <a:off x="5704821" y="3906322"/>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3" name="Picture Placeholder 2">
            <a:extLst>
              <a:ext uri="{FF2B5EF4-FFF2-40B4-BE49-F238E27FC236}">
                <a16:creationId xmlns:a16="http://schemas.microsoft.com/office/drawing/2014/main" id="{1BD308BA-E994-8363-C02C-E51BC3E1FF56}"/>
              </a:ext>
            </a:extLst>
          </p:cNvPr>
          <p:cNvSpPr>
            <a:spLocks noGrp="1"/>
          </p:cNvSpPr>
          <p:nvPr>
            <p:ph type="pic" sz="quarter" idx="26" hasCustomPrompt="1"/>
          </p:nvPr>
        </p:nvSpPr>
        <p:spPr>
          <a:xfrm>
            <a:off x="4629921" y="5033933"/>
            <a:ext cx="759113" cy="759113"/>
          </a:xfrm>
        </p:spPr>
        <p:txBody>
          <a:bodyPr lIns="144000"/>
          <a:lstStyle>
            <a:lvl1pPr marL="0" indent="0">
              <a:buNone/>
              <a:defRPr sz="1400"/>
            </a:lvl1pPr>
          </a:lstStyle>
          <a:p>
            <a:r>
              <a:rPr lang="en-US"/>
              <a:t>Icon</a:t>
            </a:r>
          </a:p>
        </p:txBody>
      </p:sp>
      <p:sp>
        <p:nvSpPr>
          <p:cNvPr id="128" name="Text Placeholder 22">
            <a:extLst>
              <a:ext uri="{FF2B5EF4-FFF2-40B4-BE49-F238E27FC236}">
                <a16:creationId xmlns:a16="http://schemas.microsoft.com/office/drawing/2014/main" id="{928EC958-013B-F8B1-324A-396A688B6278}"/>
              </a:ext>
            </a:extLst>
          </p:cNvPr>
          <p:cNvSpPr>
            <a:spLocks noGrp="1"/>
          </p:cNvSpPr>
          <p:nvPr>
            <p:ph type="body" sz="quarter" idx="20" hasCustomPrompt="1"/>
          </p:nvPr>
        </p:nvSpPr>
        <p:spPr>
          <a:xfrm>
            <a:off x="5704822" y="5021236"/>
            <a:ext cx="5360054" cy="263149"/>
          </a:xfrm>
        </p:spPr>
        <p:txBody>
          <a:bodyPr wrap="square" anchor="b">
            <a:noAutofit/>
          </a:bodyPr>
          <a:lstStyle>
            <a:lvl1pPr marL="0" indent="0">
              <a:spcBef>
                <a:spcPts val="0"/>
              </a:spcBef>
              <a:spcAft>
                <a:spcPts val="40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5" name="Text Placeholder 16">
            <a:extLst>
              <a:ext uri="{FF2B5EF4-FFF2-40B4-BE49-F238E27FC236}">
                <a16:creationId xmlns:a16="http://schemas.microsoft.com/office/drawing/2014/main" id="{79788385-4F41-23CE-C80D-DBA35A324839}"/>
              </a:ext>
            </a:extLst>
          </p:cNvPr>
          <p:cNvSpPr>
            <a:spLocks noGrp="1"/>
          </p:cNvSpPr>
          <p:nvPr>
            <p:ph type="body" sz="quarter" idx="21" hasCustomPrompt="1"/>
          </p:nvPr>
        </p:nvSpPr>
        <p:spPr>
          <a:xfrm>
            <a:off x="5704821" y="5340487"/>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5" name="Footer Placeholder 129">
            <a:extLst>
              <a:ext uri="{FF2B5EF4-FFF2-40B4-BE49-F238E27FC236}">
                <a16:creationId xmlns:a16="http://schemas.microsoft.com/office/drawing/2014/main" id="{E24A49C2-93D8-0335-093C-4873E82E1C69}"/>
              </a:ext>
            </a:extLst>
          </p:cNvPr>
          <p:cNvSpPr>
            <a:spLocks noGrp="1"/>
          </p:cNvSpPr>
          <p:nvPr>
            <p:ph type="ftr" sz="quarter" idx="22"/>
          </p:nvPr>
        </p:nvSpPr>
        <p:spPr>
          <a:xfrm>
            <a:off x="515938" y="6396926"/>
            <a:ext cx="10512425" cy="118174"/>
          </a:xfrm>
        </p:spPr>
        <p:txBody>
          <a:bodyPr/>
          <a:lstStyle>
            <a:lvl1pPr>
              <a:defRPr>
                <a:solidFill>
                  <a:schemeClr val="accent6">
                    <a:lumMod val="90000"/>
                  </a:schemeClr>
                </a:solidFill>
              </a:defRPr>
            </a:lvl1pPr>
          </a:lstStyle>
          <a:p>
            <a:endParaRPr lang="en-CA"/>
          </a:p>
        </p:txBody>
      </p:sp>
      <p:sp>
        <p:nvSpPr>
          <p:cNvPr id="9" name="TextBox 8">
            <a:extLst>
              <a:ext uri="{FF2B5EF4-FFF2-40B4-BE49-F238E27FC236}">
                <a16:creationId xmlns:a16="http://schemas.microsoft.com/office/drawing/2014/main" id="{2B352B48-B98A-418B-8943-940ABA2B2152}"/>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0" name="Group 39">
            <a:extLst>
              <a:ext uri="{FF2B5EF4-FFF2-40B4-BE49-F238E27FC236}">
                <a16:creationId xmlns:a16="http://schemas.microsoft.com/office/drawing/2014/main" id="{71011DA8-4562-4BF5-1592-23F0AD4830BC}"/>
              </a:ext>
            </a:extLst>
          </p:cNvPr>
          <p:cNvGrpSpPr/>
          <p:nvPr userDrawn="1"/>
        </p:nvGrpSpPr>
        <p:grpSpPr>
          <a:xfrm>
            <a:off x="12290489" y="-1"/>
            <a:ext cx="2910882" cy="6858001"/>
            <a:chOff x="12290489" y="-1"/>
            <a:chExt cx="2910882" cy="6858001"/>
          </a:xfrm>
        </p:grpSpPr>
        <p:sp>
          <p:nvSpPr>
            <p:cNvPr id="41" name="Rectangle 40">
              <a:extLst>
                <a:ext uri="{FF2B5EF4-FFF2-40B4-BE49-F238E27FC236}">
                  <a16:creationId xmlns:a16="http://schemas.microsoft.com/office/drawing/2014/main" id="{EF1C697C-C806-5090-0AB5-76DDEC0B3C46}"/>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93B9AB69-7B63-827E-97DC-7C14D10E6811}"/>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3" name="Straight Connector 42">
              <a:extLst>
                <a:ext uri="{FF2B5EF4-FFF2-40B4-BE49-F238E27FC236}">
                  <a16:creationId xmlns:a16="http://schemas.microsoft.com/office/drawing/2014/main" id="{C32506A4-0A85-702D-9EAF-69F41C1645FF}"/>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A1B7728-42BE-46B9-725C-B3507E6F2B82}"/>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A4C44748-0388-2607-F556-DD0346A6FFE4}"/>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6" name="TextBox 45">
              <a:extLst>
                <a:ext uri="{FF2B5EF4-FFF2-40B4-BE49-F238E27FC236}">
                  <a16:creationId xmlns:a16="http://schemas.microsoft.com/office/drawing/2014/main" id="{5AD01F50-5273-7182-B2F8-AF2510DD5CC0}"/>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7" name="TextBox 46">
              <a:extLst>
                <a:ext uri="{FF2B5EF4-FFF2-40B4-BE49-F238E27FC236}">
                  <a16:creationId xmlns:a16="http://schemas.microsoft.com/office/drawing/2014/main" id="{5FD0E615-4832-71E6-E4FC-A2E1D483CAD4}"/>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8" name="TextBox 47">
              <a:extLst>
                <a:ext uri="{FF2B5EF4-FFF2-40B4-BE49-F238E27FC236}">
                  <a16:creationId xmlns:a16="http://schemas.microsoft.com/office/drawing/2014/main" id="{1549F8DC-2979-64F2-4038-B804FCA13993}"/>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9" name="TextBox 48">
              <a:extLst>
                <a:ext uri="{FF2B5EF4-FFF2-40B4-BE49-F238E27FC236}">
                  <a16:creationId xmlns:a16="http://schemas.microsoft.com/office/drawing/2014/main" id="{92FD749C-3644-21F3-04CC-38E5C3020625}"/>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0" name="Group 49">
              <a:extLst>
                <a:ext uri="{FF2B5EF4-FFF2-40B4-BE49-F238E27FC236}">
                  <a16:creationId xmlns:a16="http://schemas.microsoft.com/office/drawing/2014/main" id="{8BC18C52-3BF8-50CC-D894-5983970036C1}"/>
                </a:ext>
              </a:extLst>
            </p:cNvPr>
            <p:cNvGrpSpPr/>
            <p:nvPr userDrawn="1"/>
          </p:nvGrpSpPr>
          <p:grpSpPr>
            <a:xfrm>
              <a:off x="12429548" y="3236396"/>
              <a:ext cx="2735151" cy="1280928"/>
              <a:chOff x="9286315" y="6976989"/>
              <a:chExt cx="2735151" cy="1280928"/>
            </a:xfrm>
          </p:grpSpPr>
          <p:sp>
            <p:nvSpPr>
              <p:cNvPr id="61" name="Rectangle 60">
                <a:extLst>
                  <a:ext uri="{FF2B5EF4-FFF2-40B4-BE49-F238E27FC236}">
                    <a16:creationId xmlns:a16="http://schemas.microsoft.com/office/drawing/2014/main" id="{EF4A351D-DDE3-151E-DB7D-FD769C4BF15D}"/>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62" name="TextBox 61">
                <a:extLst>
                  <a:ext uri="{FF2B5EF4-FFF2-40B4-BE49-F238E27FC236}">
                    <a16:creationId xmlns:a16="http://schemas.microsoft.com/office/drawing/2014/main" id="{132C1837-4486-693D-6BAB-C765201A43B7}"/>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3" name="Graphic 62">
                <a:extLst>
                  <a:ext uri="{FF2B5EF4-FFF2-40B4-BE49-F238E27FC236}">
                    <a16:creationId xmlns:a16="http://schemas.microsoft.com/office/drawing/2014/main" id="{8CB7F7FF-35BB-D4A4-9B18-1DA787E74FA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64" name="TextBox 63">
                <a:extLst>
                  <a:ext uri="{FF2B5EF4-FFF2-40B4-BE49-F238E27FC236}">
                    <a16:creationId xmlns:a16="http://schemas.microsoft.com/office/drawing/2014/main" id="{DA9BBAC3-BFAE-B4B1-3E39-E9CEA9844A57}"/>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65" name="Picture 64">
                <a:extLst>
                  <a:ext uri="{FF2B5EF4-FFF2-40B4-BE49-F238E27FC236}">
                    <a16:creationId xmlns:a16="http://schemas.microsoft.com/office/drawing/2014/main" id="{63FC1156-FA21-36A1-5959-36097E9C0245}"/>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6" name="TextBox 65">
                <a:extLst>
                  <a:ext uri="{FF2B5EF4-FFF2-40B4-BE49-F238E27FC236}">
                    <a16:creationId xmlns:a16="http://schemas.microsoft.com/office/drawing/2014/main" id="{193FF509-5F4F-3A17-57CD-F0AABD6D16AC}"/>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1" name="Group 50">
              <a:extLst>
                <a:ext uri="{FF2B5EF4-FFF2-40B4-BE49-F238E27FC236}">
                  <a16:creationId xmlns:a16="http://schemas.microsoft.com/office/drawing/2014/main" id="{8A7C7271-E8BA-AB5C-398D-5587C5DF611D}"/>
                </a:ext>
              </a:extLst>
            </p:cNvPr>
            <p:cNvGrpSpPr/>
            <p:nvPr userDrawn="1"/>
          </p:nvGrpSpPr>
          <p:grpSpPr>
            <a:xfrm>
              <a:off x="12429548" y="4543123"/>
              <a:ext cx="2735151" cy="2200108"/>
              <a:chOff x="9538241" y="5155416"/>
              <a:chExt cx="2735151" cy="2200108"/>
            </a:xfrm>
          </p:grpSpPr>
          <p:sp>
            <p:nvSpPr>
              <p:cNvPr id="52" name="Rectangle 51">
                <a:extLst>
                  <a:ext uri="{FF2B5EF4-FFF2-40B4-BE49-F238E27FC236}">
                    <a16:creationId xmlns:a16="http://schemas.microsoft.com/office/drawing/2014/main" id="{4F9B8143-53E5-E2EE-2554-6FCC0C867459}"/>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3" name="TextBox 52">
                <a:extLst>
                  <a:ext uri="{FF2B5EF4-FFF2-40B4-BE49-F238E27FC236}">
                    <a16:creationId xmlns:a16="http://schemas.microsoft.com/office/drawing/2014/main" id="{240E5F83-A2B9-1567-89AB-04DE1BE669AA}"/>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4" name="Graphic 53">
                <a:extLst>
                  <a:ext uri="{FF2B5EF4-FFF2-40B4-BE49-F238E27FC236}">
                    <a16:creationId xmlns:a16="http://schemas.microsoft.com/office/drawing/2014/main" id="{2808E35A-54BA-C9BD-71ED-A46F49C84B7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5" name="TextBox 54">
                <a:extLst>
                  <a:ext uri="{FF2B5EF4-FFF2-40B4-BE49-F238E27FC236}">
                    <a16:creationId xmlns:a16="http://schemas.microsoft.com/office/drawing/2014/main" id="{45E27CBE-8508-A9C9-FC8D-AA6CB89EDBA0}"/>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6" name="TextBox 55">
                <a:extLst>
                  <a:ext uri="{FF2B5EF4-FFF2-40B4-BE49-F238E27FC236}">
                    <a16:creationId xmlns:a16="http://schemas.microsoft.com/office/drawing/2014/main" id="{16DE8FBB-4D4A-0A8A-DD56-3E98E12BA91D}"/>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7" name="TextBox 56">
                <a:extLst>
                  <a:ext uri="{FF2B5EF4-FFF2-40B4-BE49-F238E27FC236}">
                    <a16:creationId xmlns:a16="http://schemas.microsoft.com/office/drawing/2014/main" id="{8AD18A7E-0DA7-A415-1A1D-919CF2CD8493}"/>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8" name="TextBox 57">
                <a:extLst>
                  <a:ext uri="{FF2B5EF4-FFF2-40B4-BE49-F238E27FC236}">
                    <a16:creationId xmlns:a16="http://schemas.microsoft.com/office/drawing/2014/main" id="{17E87CEB-0D08-6190-9BCD-AB473DA59675}"/>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9" name="Straight Connector 58">
                <a:extLst>
                  <a:ext uri="{FF2B5EF4-FFF2-40B4-BE49-F238E27FC236}">
                    <a16:creationId xmlns:a16="http://schemas.microsoft.com/office/drawing/2014/main" id="{03076FEE-E214-5F57-5C30-DBA7B55CFF07}"/>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35C33FD8-B596-ED74-50C4-A1904A4BFA08}"/>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Tree>
    <p:extLst>
      <p:ext uri="{BB962C8B-B14F-4D97-AF65-F5344CB8AC3E}">
        <p14:creationId xmlns:p14="http://schemas.microsoft.com/office/powerpoint/2010/main" val="497666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8" pos="2570">
          <p15:clr>
            <a:srgbClr val="FBAE40"/>
          </p15:clr>
        </p15:guide>
      </p15:sldGuideLst>
    </p:ext>
  </p:extLst>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Two Column_Blac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DF7D16-FB5B-A236-3D0F-5BF142E7C0B8}"/>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Two column layout</a:t>
            </a:r>
            <a:br>
              <a:rPr lang="en-US"/>
            </a:br>
            <a:r>
              <a:rPr lang="en-US"/>
              <a:t>Title 2 lines maximum</a:t>
            </a:r>
            <a:endParaRPr lang="en-CA"/>
          </a:p>
        </p:txBody>
      </p:sp>
      <p:sp>
        <p:nvSpPr>
          <p:cNvPr id="8" name="Picture Placeholder 2">
            <a:extLst>
              <a:ext uri="{FF2B5EF4-FFF2-40B4-BE49-F238E27FC236}">
                <a16:creationId xmlns:a16="http://schemas.microsoft.com/office/drawing/2014/main" id="{BDA827D7-28EB-4441-6CCA-2B0C03B56D27}"/>
              </a:ext>
            </a:extLst>
          </p:cNvPr>
          <p:cNvSpPr>
            <a:spLocks noGrp="1" noChangeAspect="1"/>
          </p:cNvSpPr>
          <p:nvPr>
            <p:ph type="pic" sz="quarter" idx="25" hasCustomPrompt="1"/>
          </p:nvPr>
        </p:nvSpPr>
        <p:spPr>
          <a:xfrm>
            <a:off x="531812" y="1601038"/>
            <a:ext cx="835024" cy="835024"/>
          </a:xfrm>
        </p:spPr>
        <p:txBody>
          <a:bodyPr lIns="144000"/>
          <a:lstStyle>
            <a:lvl1pPr marL="0" indent="0">
              <a:buNone/>
              <a:defRPr sz="1400"/>
            </a:lvl1pPr>
          </a:lstStyle>
          <a:p>
            <a:r>
              <a:rPr lang="en-US"/>
              <a:t>Icon</a:t>
            </a:r>
          </a:p>
        </p:txBody>
      </p:sp>
      <p:sp>
        <p:nvSpPr>
          <p:cNvPr id="11" name="Text Placeholder 22">
            <a:extLst>
              <a:ext uri="{FF2B5EF4-FFF2-40B4-BE49-F238E27FC236}">
                <a16:creationId xmlns:a16="http://schemas.microsoft.com/office/drawing/2014/main" id="{702446A2-99D5-4B8F-3663-6D6D7C0900E3}"/>
              </a:ext>
            </a:extLst>
          </p:cNvPr>
          <p:cNvSpPr>
            <a:spLocks noGrp="1"/>
          </p:cNvSpPr>
          <p:nvPr>
            <p:ph type="body" sz="quarter" idx="27" hasCustomPrompt="1"/>
          </p:nvPr>
        </p:nvSpPr>
        <p:spPr>
          <a:xfrm>
            <a:off x="531810" y="2489200"/>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7" name="Text Placeholder 16">
            <a:extLst>
              <a:ext uri="{FF2B5EF4-FFF2-40B4-BE49-F238E27FC236}">
                <a16:creationId xmlns:a16="http://schemas.microsoft.com/office/drawing/2014/main" id="{3A1602AA-A8D3-DBB9-03DE-82B0711162CD}"/>
              </a:ext>
            </a:extLst>
          </p:cNvPr>
          <p:cNvSpPr>
            <a:spLocks noGrp="1"/>
          </p:cNvSpPr>
          <p:nvPr>
            <p:ph type="body" sz="quarter" idx="15" hasCustomPrompt="1"/>
          </p:nvPr>
        </p:nvSpPr>
        <p:spPr>
          <a:xfrm>
            <a:off x="531812" y="3651121"/>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37" name="Group 36">
            <a:extLst>
              <a:ext uri="{FF2B5EF4-FFF2-40B4-BE49-F238E27FC236}">
                <a16:creationId xmlns:a16="http://schemas.microsoft.com/office/drawing/2014/main" id="{10F49D17-1776-704C-F74F-C44449FC5E27}"/>
              </a:ext>
            </a:extLst>
          </p:cNvPr>
          <p:cNvGrpSpPr/>
          <p:nvPr userDrawn="1"/>
        </p:nvGrpSpPr>
        <p:grpSpPr>
          <a:xfrm>
            <a:off x="12290489" y="-1"/>
            <a:ext cx="2910882" cy="6858001"/>
            <a:chOff x="12290489" y="-1"/>
            <a:chExt cx="2910882" cy="6858001"/>
          </a:xfrm>
        </p:grpSpPr>
        <p:sp>
          <p:nvSpPr>
            <p:cNvPr id="38" name="Rectangle 37">
              <a:extLst>
                <a:ext uri="{FF2B5EF4-FFF2-40B4-BE49-F238E27FC236}">
                  <a16:creationId xmlns:a16="http://schemas.microsoft.com/office/drawing/2014/main" id="{EDF2EBFD-3940-9CE6-E2E4-A2DB14C55283}"/>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39" name="TextBox 38">
              <a:extLst>
                <a:ext uri="{FF2B5EF4-FFF2-40B4-BE49-F238E27FC236}">
                  <a16:creationId xmlns:a16="http://schemas.microsoft.com/office/drawing/2014/main" id="{4FA1526F-D10C-3137-C3EB-5ED0C5512632}"/>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0" name="Straight Connector 39">
              <a:extLst>
                <a:ext uri="{FF2B5EF4-FFF2-40B4-BE49-F238E27FC236}">
                  <a16:creationId xmlns:a16="http://schemas.microsoft.com/office/drawing/2014/main" id="{FDF68A1C-6DE8-56A7-465F-77F758319340}"/>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7F427A8-EEBF-A0CE-7522-66C59E5C6DF4}"/>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3D7672A3-A78B-1FD0-3F75-6020EC5B3B7F}"/>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3" name="TextBox 42">
              <a:extLst>
                <a:ext uri="{FF2B5EF4-FFF2-40B4-BE49-F238E27FC236}">
                  <a16:creationId xmlns:a16="http://schemas.microsoft.com/office/drawing/2014/main" id="{D220AF2A-18A4-D5E2-CC7A-337576F03CC7}"/>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4" name="TextBox 43">
              <a:extLst>
                <a:ext uri="{FF2B5EF4-FFF2-40B4-BE49-F238E27FC236}">
                  <a16:creationId xmlns:a16="http://schemas.microsoft.com/office/drawing/2014/main" id="{9345F942-0D58-8E65-B8C6-D2AA0093364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5" name="TextBox 44">
              <a:extLst>
                <a:ext uri="{FF2B5EF4-FFF2-40B4-BE49-F238E27FC236}">
                  <a16:creationId xmlns:a16="http://schemas.microsoft.com/office/drawing/2014/main" id="{7AD4600F-A71F-1EBC-44F0-2E985C054719}"/>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6" name="TextBox 45">
              <a:extLst>
                <a:ext uri="{FF2B5EF4-FFF2-40B4-BE49-F238E27FC236}">
                  <a16:creationId xmlns:a16="http://schemas.microsoft.com/office/drawing/2014/main" id="{4A580109-8D86-1BB1-008B-25C45ADD515F}"/>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47" name="Group 46">
              <a:extLst>
                <a:ext uri="{FF2B5EF4-FFF2-40B4-BE49-F238E27FC236}">
                  <a16:creationId xmlns:a16="http://schemas.microsoft.com/office/drawing/2014/main" id="{BD59EE4B-AD30-EDD9-596F-D986D6B32612}"/>
                </a:ext>
              </a:extLst>
            </p:cNvPr>
            <p:cNvGrpSpPr/>
            <p:nvPr userDrawn="1"/>
          </p:nvGrpSpPr>
          <p:grpSpPr>
            <a:xfrm>
              <a:off x="12429548" y="3236396"/>
              <a:ext cx="2735151" cy="1280928"/>
              <a:chOff x="9286315" y="6976989"/>
              <a:chExt cx="2735151" cy="1280928"/>
            </a:xfrm>
          </p:grpSpPr>
          <p:sp>
            <p:nvSpPr>
              <p:cNvPr id="58" name="Rectangle 57">
                <a:extLst>
                  <a:ext uri="{FF2B5EF4-FFF2-40B4-BE49-F238E27FC236}">
                    <a16:creationId xmlns:a16="http://schemas.microsoft.com/office/drawing/2014/main" id="{49D5E409-C37A-B0A2-33BB-0359BF510F25}"/>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9" name="TextBox 58">
                <a:extLst>
                  <a:ext uri="{FF2B5EF4-FFF2-40B4-BE49-F238E27FC236}">
                    <a16:creationId xmlns:a16="http://schemas.microsoft.com/office/drawing/2014/main" id="{EDB34C46-268C-7C96-AE28-BFE240E2A471}"/>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0" name="Graphic 59">
                <a:extLst>
                  <a:ext uri="{FF2B5EF4-FFF2-40B4-BE49-F238E27FC236}">
                    <a16:creationId xmlns:a16="http://schemas.microsoft.com/office/drawing/2014/main" id="{6875A335-18CC-8BF6-B5D9-843B33D62FF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61" name="TextBox 60">
                <a:extLst>
                  <a:ext uri="{FF2B5EF4-FFF2-40B4-BE49-F238E27FC236}">
                    <a16:creationId xmlns:a16="http://schemas.microsoft.com/office/drawing/2014/main" id="{4C322459-BC36-4B8E-CFAE-B94820CAD349}"/>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62" name="Picture 61">
                <a:extLst>
                  <a:ext uri="{FF2B5EF4-FFF2-40B4-BE49-F238E27FC236}">
                    <a16:creationId xmlns:a16="http://schemas.microsoft.com/office/drawing/2014/main" id="{9ED8ECBA-C3F7-5048-0976-D24D59563826}"/>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3" name="TextBox 62">
                <a:extLst>
                  <a:ext uri="{FF2B5EF4-FFF2-40B4-BE49-F238E27FC236}">
                    <a16:creationId xmlns:a16="http://schemas.microsoft.com/office/drawing/2014/main" id="{754B0BA7-750B-D607-DC5A-F4F85F52221F}"/>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48" name="Group 47">
              <a:extLst>
                <a:ext uri="{FF2B5EF4-FFF2-40B4-BE49-F238E27FC236}">
                  <a16:creationId xmlns:a16="http://schemas.microsoft.com/office/drawing/2014/main" id="{279BE43B-F235-6EAE-7BF8-457F5AEADC82}"/>
                </a:ext>
              </a:extLst>
            </p:cNvPr>
            <p:cNvGrpSpPr/>
            <p:nvPr userDrawn="1"/>
          </p:nvGrpSpPr>
          <p:grpSpPr>
            <a:xfrm>
              <a:off x="12429548" y="4543123"/>
              <a:ext cx="2735151" cy="2200108"/>
              <a:chOff x="9538241" y="5155416"/>
              <a:chExt cx="2735151" cy="2200108"/>
            </a:xfrm>
          </p:grpSpPr>
          <p:sp>
            <p:nvSpPr>
              <p:cNvPr id="49" name="Rectangle 48">
                <a:extLst>
                  <a:ext uri="{FF2B5EF4-FFF2-40B4-BE49-F238E27FC236}">
                    <a16:creationId xmlns:a16="http://schemas.microsoft.com/office/drawing/2014/main" id="{9BF2F786-4459-B79C-0B6C-AE60936F3550}"/>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0" name="TextBox 49">
                <a:extLst>
                  <a:ext uri="{FF2B5EF4-FFF2-40B4-BE49-F238E27FC236}">
                    <a16:creationId xmlns:a16="http://schemas.microsoft.com/office/drawing/2014/main" id="{6EE5E131-DBB4-125E-2F8F-2AA225201E4E}"/>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1" name="Graphic 50">
                <a:extLst>
                  <a:ext uri="{FF2B5EF4-FFF2-40B4-BE49-F238E27FC236}">
                    <a16:creationId xmlns:a16="http://schemas.microsoft.com/office/drawing/2014/main" id="{13C7612B-4333-2101-D385-32A0F080162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2" name="TextBox 51">
                <a:extLst>
                  <a:ext uri="{FF2B5EF4-FFF2-40B4-BE49-F238E27FC236}">
                    <a16:creationId xmlns:a16="http://schemas.microsoft.com/office/drawing/2014/main" id="{92246FC0-FE5E-C371-C5FE-0C06A53AB56F}"/>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3" name="TextBox 52">
                <a:extLst>
                  <a:ext uri="{FF2B5EF4-FFF2-40B4-BE49-F238E27FC236}">
                    <a16:creationId xmlns:a16="http://schemas.microsoft.com/office/drawing/2014/main" id="{7D86C7BB-19BF-2243-ABDF-E97B5A6A49D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4" name="TextBox 53">
                <a:extLst>
                  <a:ext uri="{FF2B5EF4-FFF2-40B4-BE49-F238E27FC236}">
                    <a16:creationId xmlns:a16="http://schemas.microsoft.com/office/drawing/2014/main" id="{A1904FFB-C739-0F90-C7F5-DA9DED094FAB}"/>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5" name="TextBox 54">
                <a:extLst>
                  <a:ext uri="{FF2B5EF4-FFF2-40B4-BE49-F238E27FC236}">
                    <a16:creationId xmlns:a16="http://schemas.microsoft.com/office/drawing/2014/main" id="{ACB1AC66-5C4B-469C-9B82-3DEC7748C8C2}"/>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6" name="Straight Connector 55">
                <a:extLst>
                  <a:ext uri="{FF2B5EF4-FFF2-40B4-BE49-F238E27FC236}">
                    <a16:creationId xmlns:a16="http://schemas.microsoft.com/office/drawing/2014/main" id="{59F4B141-EF3E-3F29-C00E-0D1B85F79C61}"/>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0FA8221B-19B5-DF1D-3769-8CEB0E2CD3AB}"/>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A85A980C-84E3-2D1C-3C83-37EF671921AD}"/>
              </a:ext>
            </a:extLst>
          </p:cNvPr>
          <p:cNvSpPr>
            <a:spLocks noGrp="1"/>
          </p:cNvSpPr>
          <p:nvPr>
            <p:ph type="ftr" sz="quarter" idx="32"/>
          </p:nvPr>
        </p:nvSpPr>
        <p:spPr/>
        <p:txBody>
          <a:bodyPr/>
          <a:lstStyle/>
          <a:p>
            <a:endParaRPr lang="en-CA"/>
          </a:p>
        </p:txBody>
      </p:sp>
      <p:sp>
        <p:nvSpPr>
          <p:cNvPr id="9" name="Picture Placeholder 2">
            <a:extLst>
              <a:ext uri="{FF2B5EF4-FFF2-40B4-BE49-F238E27FC236}">
                <a16:creationId xmlns:a16="http://schemas.microsoft.com/office/drawing/2014/main" id="{549703AA-9655-8130-40CE-159745CE956D}"/>
              </a:ext>
            </a:extLst>
          </p:cNvPr>
          <p:cNvSpPr>
            <a:spLocks noGrp="1" noChangeAspect="1"/>
          </p:cNvSpPr>
          <p:nvPr>
            <p:ph type="pic" sz="quarter" idx="33" hasCustomPrompt="1"/>
          </p:nvPr>
        </p:nvSpPr>
        <p:spPr>
          <a:xfrm>
            <a:off x="6240018" y="1601038"/>
            <a:ext cx="835024" cy="835024"/>
          </a:xfrm>
        </p:spPr>
        <p:txBody>
          <a:bodyPr lIns="144000"/>
          <a:lstStyle>
            <a:lvl1pPr marL="0" indent="0">
              <a:buNone/>
              <a:defRPr sz="1400"/>
            </a:lvl1pPr>
          </a:lstStyle>
          <a:p>
            <a:r>
              <a:rPr lang="en-US"/>
              <a:t>Icon</a:t>
            </a:r>
          </a:p>
        </p:txBody>
      </p:sp>
      <p:sp>
        <p:nvSpPr>
          <p:cNvPr id="10" name="Text Placeholder 22">
            <a:extLst>
              <a:ext uri="{FF2B5EF4-FFF2-40B4-BE49-F238E27FC236}">
                <a16:creationId xmlns:a16="http://schemas.microsoft.com/office/drawing/2014/main" id="{5DE8ED68-428F-47DF-6FEA-AE7FB9D8D15D}"/>
              </a:ext>
            </a:extLst>
          </p:cNvPr>
          <p:cNvSpPr>
            <a:spLocks noGrp="1"/>
          </p:cNvSpPr>
          <p:nvPr>
            <p:ph type="body" sz="quarter" idx="34" hasCustomPrompt="1"/>
          </p:nvPr>
        </p:nvSpPr>
        <p:spPr>
          <a:xfrm>
            <a:off x="6240018" y="2489200"/>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2" name="Text Placeholder 16">
            <a:extLst>
              <a:ext uri="{FF2B5EF4-FFF2-40B4-BE49-F238E27FC236}">
                <a16:creationId xmlns:a16="http://schemas.microsoft.com/office/drawing/2014/main" id="{324B9E31-F60C-0248-1D39-D3565D40F967}"/>
              </a:ext>
            </a:extLst>
          </p:cNvPr>
          <p:cNvSpPr>
            <a:spLocks noGrp="1"/>
          </p:cNvSpPr>
          <p:nvPr>
            <p:ph type="body" sz="quarter" idx="35" hasCustomPrompt="1"/>
          </p:nvPr>
        </p:nvSpPr>
        <p:spPr>
          <a:xfrm>
            <a:off x="6240018" y="3651121"/>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Tree>
    <p:extLst>
      <p:ext uri="{BB962C8B-B14F-4D97-AF65-F5344CB8AC3E}">
        <p14:creationId xmlns:p14="http://schemas.microsoft.com/office/powerpoint/2010/main" val="2390606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Three Column_Blac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588C0-C7B7-463F-660E-0A4A3FD24785}"/>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Three column layout</a:t>
            </a:r>
            <a:br>
              <a:rPr lang="en-US"/>
            </a:br>
            <a:r>
              <a:rPr lang="en-US"/>
              <a:t>Title 2 lines maximum</a:t>
            </a:r>
            <a:endParaRPr lang="en-CA"/>
          </a:p>
        </p:txBody>
      </p:sp>
      <p:sp>
        <p:nvSpPr>
          <p:cNvPr id="6" name="Picture Placeholder 2">
            <a:extLst>
              <a:ext uri="{FF2B5EF4-FFF2-40B4-BE49-F238E27FC236}">
                <a16:creationId xmlns:a16="http://schemas.microsoft.com/office/drawing/2014/main" id="{029115E3-9D47-7E7E-69DC-D8DCC36D5A95}"/>
              </a:ext>
            </a:extLst>
          </p:cNvPr>
          <p:cNvSpPr>
            <a:spLocks noGrp="1" noChangeAspect="1"/>
          </p:cNvSpPr>
          <p:nvPr>
            <p:ph type="pic" sz="quarter" idx="29" hasCustomPrompt="1"/>
          </p:nvPr>
        </p:nvSpPr>
        <p:spPr>
          <a:xfrm>
            <a:off x="531811" y="1601038"/>
            <a:ext cx="835024" cy="835024"/>
          </a:xfrm>
        </p:spPr>
        <p:txBody>
          <a:bodyPr lIns="144000"/>
          <a:lstStyle>
            <a:lvl1pPr marL="0" indent="0">
              <a:buNone/>
              <a:defRPr sz="1400"/>
            </a:lvl1pPr>
          </a:lstStyle>
          <a:p>
            <a:r>
              <a:rPr lang="en-US"/>
              <a:t>Icon</a:t>
            </a:r>
          </a:p>
        </p:txBody>
      </p:sp>
      <p:sp>
        <p:nvSpPr>
          <p:cNvPr id="23" name="TextBox 22">
            <a:extLst>
              <a:ext uri="{FF2B5EF4-FFF2-40B4-BE49-F238E27FC236}">
                <a16:creationId xmlns:a16="http://schemas.microsoft.com/office/drawing/2014/main" id="{EDE40922-B18A-2DF9-C121-EF497B173DA5}"/>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0" name="Group 39">
            <a:extLst>
              <a:ext uri="{FF2B5EF4-FFF2-40B4-BE49-F238E27FC236}">
                <a16:creationId xmlns:a16="http://schemas.microsoft.com/office/drawing/2014/main" id="{C3479EAD-810E-2127-DFE4-C119FFAAF25F}"/>
              </a:ext>
            </a:extLst>
          </p:cNvPr>
          <p:cNvGrpSpPr/>
          <p:nvPr userDrawn="1"/>
        </p:nvGrpSpPr>
        <p:grpSpPr>
          <a:xfrm>
            <a:off x="12290489" y="-1"/>
            <a:ext cx="2910882" cy="6858001"/>
            <a:chOff x="12290489" y="-1"/>
            <a:chExt cx="2910882" cy="6858001"/>
          </a:xfrm>
        </p:grpSpPr>
        <p:sp>
          <p:nvSpPr>
            <p:cNvPr id="41" name="Rectangle 40">
              <a:extLst>
                <a:ext uri="{FF2B5EF4-FFF2-40B4-BE49-F238E27FC236}">
                  <a16:creationId xmlns:a16="http://schemas.microsoft.com/office/drawing/2014/main" id="{5BDB44CD-9F2B-F58C-094C-02B9892CF15A}"/>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FB15FE9D-716F-C274-7D27-8D223E8ABE60}"/>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3" name="Straight Connector 42">
              <a:extLst>
                <a:ext uri="{FF2B5EF4-FFF2-40B4-BE49-F238E27FC236}">
                  <a16:creationId xmlns:a16="http://schemas.microsoft.com/office/drawing/2014/main" id="{8E80D713-C5E7-B361-2F72-50AD4046E3F8}"/>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3B814A9-8A88-5DDE-79A3-1B2EF1A66658}"/>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D615C7A9-E29B-21F9-E2E8-C923E8968F3E}"/>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6" name="TextBox 45">
              <a:extLst>
                <a:ext uri="{FF2B5EF4-FFF2-40B4-BE49-F238E27FC236}">
                  <a16:creationId xmlns:a16="http://schemas.microsoft.com/office/drawing/2014/main" id="{3EA8DC82-0D60-6232-3BC9-24A65D14C00F}"/>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7" name="TextBox 46">
              <a:extLst>
                <a:ext uri="{FF2B5EF4-FFF2-40B4-BE49-F238E27FC236}">
                  <a16:creationId xmlns:a16="http://schemas.microsoft.com/office/drawing/2014/main" id="{8FB3888D-CF08-9A5E-6087-0A96D2561366}"/>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8" name="TextBox 47">
              <a:extLst>
                <a:ext uri="{FF2B5EF4-FFF2-40B4-BE49-F238E27FC236}">
                  <a16:creationId xmlns:a16="http://schemas.microsoft.com/office/drawing/2014/main" id="{6CBF6BC2-3BF4-D922-4257-F4687B34FC4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9" name="TextBox 48">
              <a:extLst>
                <a:ext uri="{FF2B5EF4-FFF2-40B4-BE49-F238E27FC236}">
                  <a16:creationId xmlns:a16="http://schemas.microsoft.com/office/drawing/2014/main" id="{0A03FA61-0E9A-7595-F64E-CDB3BA8FA0F9}"/>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0" name="Group 49">
              <a:extLst>
                <a:ext uri="{FF2B5EF4-FFF2-40B4-BE49-F238E27FC236}">
                  <a16:creationId xmlns:a16="http://schemas.microsoft.com/office/drawing/2014/main" id="{045C6CE7-1836-CD98-FD2E-3852CC4F95C4}"/>
                </a:ext>
              </a:extLst>
            </p:cNvPr>
            <p:cNvGrpSpPr/>
            <p:nvPr userDrawn="1"/>
          </p:nvGrpSpPr>
          <p:grpSpPr>
            <a:xfrm>
              <a:off x="12429548" y="3236396"/>
              <a:ext cx="2735151" cy="1280928"/>
              <a:chOff x="9286315" y="6976989"/>
              <a:chExt cx="2735151" cy="1280928"/>
            </a:xfrm>
          </p:grpSpPr>
          <p:sp>
            <p:nvSpPr>
              <p:cNvPr id="61" name="Rectangle 60">
                <a:extLst>
                  <a:ext uri="{FF2B5EF4-FFF2-40B4-BE49-F238E27FC236}">
                    <a16:creationId xmlns:a16="http://schemas.microsoft.com/office/drawing/2014/main" id="{A244D9D0-DA66-A41C-0A97-F246FC60386E}"/>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62" name="TextBox 61">
                <a:extLst>
                  <a:ext uri="{FF2B5EF4-FFF2-40B4-BE49-F238E27FC236}">
                    <a16:creationId xmlns:a16="http://schemas.microsoft.com/office/drawing/2014/main" id="{1A64F655-4301-1FB7-250E-9C1A8B5FCB4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3" name="Graphic 62">
                <a:extLst>
                  <a:ext uri="{FF2B5EF4-FFF2-40B4-BE49-F238E27FC236}">
                    <a16:creationId xmlns:a16="http://schemas.microsoft.com/office/drawing/2014/main" id="{26C4B24F-6463-127F-4A4C-E83AB1F24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28" name="TextBox 127">
                <a:extLst>
                  <a:ext uri="{FF2B5EF4-FFF2-40B4-BE49-F238E27FC236}">
                    <a16:creationId xmlns:a16="http://schemas.microsoft.com/office/drawing/2014/main" id="{49B54B08-0A6A-2E23-571B-DAF9DEE5871E}"/>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29" name="Picture 128">
                <a:extLst>
                  <a:ext uri="{FF2B5EF4-FFF2-40B4-BE49-F238E27FC236}">
                    <a16:creationId xmlns:a16="http://schemas.microsoft.com/office/drawing/2014/main" id="{922454F9-38F9-E75F-229D-6791D73750BD}"/>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1" name="TextBox 130">
                <a:extLst>
                  <a:ext uri="{FF2B5EF4-FFF2-40B4-BE49-F238E27FC236}">
                    <a16:creationId xmlns:a16="http://schemas.microsoft.com/office/drawing/2014/main" id="{89AD0476-0BA4-5FE8-0058-0D8FFD04C7CE}"/>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1" name="Group 50">
              <a:extLst>
                <a:ext uri="{FF2B5EF4-FFF2-40B4-BE49-F238E27FC236}">
                  <a16:creationId xmlns:a16="http://schemas.microsoft.com/office/drawing/2014/main" id="{4BE1028D-B18D-B36F-60B3-4986BFEEF925}"/>
                </a:ext>
              </a:extLst>
            </p:cNvPr>
            <p:cNvGrpSpPr/>
            <p:nvPr userDrawn="1"/>
          </p:nvGrpSpPr>
          <p:grpSpPr>
            <a:xfrm>
              <a:off x="12429548" y="4543123"/>
              <a:ext cx="2735151" cy="2200108"/>
              <a:chOff x="9538241" y="5155416"/>
              <a:chExt cx="2735151" cy="2200108"/>
            </a:xfrm>
          </p:grpSpPr>
          <p:sp>
            <p:nvSpPr>
              <p:cNvPr id="52" name="Rectangle 51">
                <a:extLst>
                  <a:ext uri="{FF2B5EF4-FFF2-40B4-BE49-F238E27FC236}">
                    <a16:creationId xmlns:a16="http://schemas.microsoft.com/office/drawing/2014/main" id="{0A9ABB30-2A24-E0D2-55B0-A73CE39D109F}"/>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3" name="TextBox 52">
                <a:extLst>
                  <a:ext uri="{FF2B5EF4-FFF2-40B4-BE49-F238E27FC236}">
                    <a16:creationId xmlns:a16="http://schemas.microsoft.com/office/drawing/2014/main" id="{10A95012-A7F5-02FE-E678-BF6265893549}"/>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4" name="Graphic 53">
                <a:extLst>
                  <a:ext uri="{FF2B5EF4-FFF2-40B4-BE49-F238E27FC236}">
                    <a16:creationId xmlns:a16="http://schemas.microsoft.com/office/drawing/2014/main" id="{C7D43E17-4D5B-8DC8-6045-9AA3AA7D64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5" name="TextBox 54">
                <a:extLst>
                  <a:ext uri="{FF2B5EF4-FFF2-40B4-BE49-F238E27FC236}">
                    <a16:creationId xmlns:a16="http://schemas.microsoft.com/office/drawing/2014/main" id="{EAA03FF1-2DB4-2322-26D7-04553EC0EC12}"/>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6" name="TextBox 55">
                <a:extLst>
                  <a:ext uri="{FF2B5EF4-FFF2-40B4-BE49-F238E27FC236}">
                    <a16:creationId xmlns:a16="http://schemas.microsoft.com/office/drawing/2014/main" id="{D47EFAF2-523E-10C5-E026-1FF65E7FB2E5}"/>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7" name="TextBox 56">
                <a:extLst>
                  <a:ext uri="{FF2B5EF4-FFF2-40B4-BE49-F238E27FC236}">
                    <a16:creationId xmlns:a16="http://schemas.microsoft.com/office/drawing/2014/main" id="{3B24F0A0-8AA7-8379-5E4A-1A2A95667D7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8" name="TextBox 57">
                <a:extLst>
                  <a:ext uri="{FF2B5EF4-FFF2-40B4-BE49-F238E27FC236}">
                    <a16:creationId xmlns:a16="http://schemas.microsoft.com/office/drawing/2014/main" id="{01829B35-272F-4074-92CC-A156C1CDADDD}"/>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9" name="Straight Connector 58">
                <a:extLst>
                  <a:ext uri="{FF2B5EF4-FFF2-40B4-BE49-F238E27FC236}">
                    <a16:creationId xmlns:a16="http://schemas.microsoft.com/office/drawing/2014/main" id="{7939134C-69A1-0463-A252-1582C51C7954}"/>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F829B6B-797B-FB9F-5F92-9FEF0A3BFBE3}"/>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CFAF4676-0FE4-0EEA-B97D-EF0D71148385}"/>
              </a:ext>
            </a:extLst>
          </p:cNvPr>
          <p:cNvSpPr>
            <a:spLocks noGrp="1"/>
          </p:cNvSpPr>
          <p:nvPr>
            <p:ph type="ftr" sz="quarter" idx="38"/>
          </p:nvPr>
        </p:nvSpPr>
        <p:spPr/>
        <p:txBody>
          <a:bodyPr/>
          <a:lstStyle/>
          <a:p>
            <a:endParaRPr lang="en-CA"/>
          </a:p>
        </p:txBody>
      </p:sp>
      <p:sp>
        <p:nvSpPr>
          <p:cNvPr id="4" name="Text Placeholder 22">
            <a:extLst>
              <a:ext uri="{FF2B5EF4-FFF2-40B4-BE49-F238E27FC236}">
                <a16:creationId xmlns:a16="http://schemas.microsoft.com/office/drawing/2014/main" id="{2FEE1995-5EE6-B782-1270-FC8C30634C1A}"/>
              </a:ext>
            </a:extLst>
          </p:cNvPr>
          <p:cNvSpPr>
            <a:spLocks noGrp="1"/>
          </p:cNvSpPr>
          <p:nvPr>
            <p:ph type="body" sz="quarter" idx="27" hasCustomPrompt="1"/>
          </p:nvPr>
        </p:nvSpPr>
        <p:spPr>
          <a:xfrm>
            <a:off x="531811" y="2489200"/>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9" name="Text Placeholder 16">
            <a:extLst>
              <a:ext uri="{FF2B5EF4-FFF2-40B4-BE49-F238E27FC236}">
                <a16:creationId xmlns:a16="http://schemas.microsoft.com/office/drawing/2014/main" id="{8BF3CDFB-3035-1906-627F-169A0AFF5852}"/>
              </a:ext>
            </a:extLst>
          </p:cNvPr>
          <p:cNvSpPr>
            <a:spLocks noGrp="1"/>
          </p:cNvSpPr>
          <p:nvPr>
            <p:ph type="body" sz="quarter" idx="15" hasCustomPrompt="1"/>
          </p:nvPr>
        </p:nvSpPr>
        <p:spPr>
          <a:xfrm>
            <a:off x="531810"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6" name="Picture Placeholder 2">
            <a:extLst>
              <a:ext uri="{FF2B5EF4-FFF2-40B4-BE49-F238E27FC236}">
                <a16:creationId xmlns:a16="http://schemas.microsoft.com/office/drawing/2014/main" id="{139D0396-5251-18D3-6D1D-FB672FB44CDE}"/>
              </a:ext>
            </a:extLst>
          </p:cNvPr>
          <p:cNvSpPr>
            <a:spLocks noGrp="1" noChangeAspect="1"/>
          </p:cNvSpPr>
          <p:nvPr>
            <p:ph type="pic" sz="quarter" idx="45" hasCustomPrompt="1"/>
          </p:nvPr>
        </p:nvSpPr>
        <p:spPr>
          <a:xfrm>
            <a:off x="4340711" y="1601038"/>
            <a:ext cx="835024" cy="835024"/>
          </a:xfrm>
        </p:spPr>
        <p:txBody>
          <a:bodyPr lIns="144000"/>
          <a:lstStyle>
            <a:lvl1pPr marL="0" indent="0">
              <a:buNone/>
              <a:defRPr sz="1400"/>
            </a:lvl1pPr>
          </a:lstStyle>
          <a:p>
            <a:r>
              <a:rPr lang="en-US"/>
              <a:t>Icon</a:t>
            </a:r>
          </a:p>
        </p:txBody>
      </p:sp>
      <p:sp>
        <p:nvSpPr>
          <p:cNvPr id="27" name="Text Placeholder 22">
            <a:extLst>
              <a:ext uri="{FF2B5EF4-FFF2-40B4-BE49-F238E27FC236}">
                <a16:creationId xmlns:a16="http://schemas.microsoft.com/office/drawing/2014/main" id="{C049CEBE-00B0-C726-8F2E-0374ECA4E1F3}"/>
              </a:ext>
            </a:extLst>
          </p:cNvPr>
          <p:cNvSpPr>
            <a:spLocks noGrp="1"/>
          </p:cNvSpPr>
          <p:nvPr>
            <p:ph type="body" sz="quarter" idx="46" hasCustomPrompt="1"/>
          </p:nvPr>
        </p:nvSpPr>
        <p:spPr>
          <a:xfrm>
            <a:off x="4340711" y="2489200"/>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E84FC6FD-2A43-99CF-82C5-D98E826A76B7}"/>
              </a:ext>
            </a:extLst>
          </p:cNvPr>
          <p:cNvSpPr>
            <a:spLocks noGrp="1"/>
          </p:cNvSpPr>
          <p:nvPr>
            <p:ph type="body" sz="quarter" idx="47" hasCustomPrompt="1"/>
          </p:nvPr>
        </p:nvSpPr>
        <p:spPr>
          <a:xfrm>
            <a:off x="4340711"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9" name="Picture Placeholder 2">
            <a:extLst>
              <a:ext uri="{FF2B5EF4-FFF2-40B4-BE49-F238E27FC236}">
                <a16:creationId xmlns:a16="http://schemas.microsoft.com/office/drawing/2014/main" id="{EB49F5C6-BE22-7E23-F398-419AF46EA9C3}"/>
              </a:ext>
            </a:extLst>
          </p:cNvPr>
          <p:cNvSpPr>
            <a:spLocks noGrp="1" noChangeAspect="1"/>
          </p:cNvSpPr>
          <p:nvPr>
            <p:ph type="pic" sz="quarter" idx="48" hasCustomPrompt="1"/>
          </p:nvPr>
        </p:nvSpPr>
        <p:spPr>
          <a:xfrm>
            <a:off x="8149611" y="1601038"/>
            <a:ext cx="835024" cy="835024"/>
          </a:xfrm>
        </p:spPr>
        <p:txBody>
          <a:bodyPr lIns="144000"/>
          <a:lstStyle>
            <a:lvl1pPr marL="0" indent="0">
              <a:buNone/>
              <a:defRPr sz="1400"/>
            </a:lvl1pPr>
          </a:lstStyle>
          <a:p>
            <a:r>
              <a:rPr lang="en-US"/>
              <a:t>Icon</a:t>
            </a:r>
          </a:p>
        </p:txBody>
      </p:sp>
      <p:sp>
        <p:nvSpPr>
          <p:cNvPr id="30" name="Text Placeholder 22">
            <a:extLst>
              <a:ext uri="{FF2B5EF4-FFF2-40B4-BE49-F238E27FC236}">
                <a16:creationId xmlns:a16="http://schemas.microsoft.com/office/drawing/2014/main" id="{6EC19D9F-705A-74B6-9EBB-9D9565620413}"/>
              </a:ext>
            </a:extLst>
          </p:cNvPr>
          <p:cNvSpPr>
            <a:spLocks noGrp="1"/>
          </p:cNvSpPr>
          <p:nvPr>
            <p:ph type="body" sz="quarter" idx="49" hasCustomPrompt="1"/>
          </p:nvPr>
        </p:nvSpPr>
        <p:spPr>
          <a:xfrm>
            <a:off x="8149611" y="2489200"/>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31" name="Text Placeholder 16">
            <a:extLst>
              <a:ext uri="{FF2B5EF4-FFF2-40B4-BE49-F238E27FC236}">
                <a16:creationId xmlns:a16="http://schemas.microsoft.com/office/drawing/2014/main" id="{AA3A1BDB-11C1-E45D-35EC-D8FEC9CEDC61}"/>
              </a:ext>
            </a:extLst>
          </p:cNvPr>
          <p:cNvSpPr>
            <a:spLocks noGrp="1"/>
          </p:cNvSpPr>
          <p:nvPr>
            <p:ph type="body" sz="quarter" idx="50" hasCustomPrompt="1"/>
          </p:nvPr>
        </p:nvSpPr>
        <p:spPr>
          <a:xfrm>
            <a:off x="8149611"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2969011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12">
          <p15:clr>
            <a:srgbClr val="FBAE40"/>
          </p15:clr>
        </p15:guide>
      </p15:sldGuideLst>
    </p:ext>
  </p:extLst>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Four Column_Blac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38272A-C799-49AB-5578-B5089BEC1D22}"/>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Four column layout</a:t>
            </a:r>
            <a:br>
              <a:rPr lang="en-US"/>
            </a:br>
            <a:r>
              <a:rPr lang="en-US"/>
              <a:t>Title 2 lines maximum</a:t>
            </a:r>
            <a:endParaRPr lang="en-CA"/>
          </a:p>
        </p:txBody>
      </p:sp>
      <p:sp>
        <p:nvSpPr>
          <p:cNvPr id="4" name="Picture Placeholder 2">
            <a:extLst>
              <a:ext uri="{FF2B5EF4-FFF2-40B4-BE49-F238E27FC236}">
                <a16:creationId xmlns:a16="http://schemas.microsoft.com/office/drawing/2014/main" id="{0AAFB50F-094B-2881-F919-B1EE84ACE5D7}"/>
              </a:ext>
            </a:extLst>
          </p:cNvPr>
          <p:cNvSpPr>
            <a:spLocks noGrp="1" noChangeAspect="1"/>
          </p:cNvSpPr>
          <p:nvPr>
            <p:ph type="pic" sz="quarter" idx="31" hasCustomPrompt="1"/>
          </p:nvPr>
        </p:nvSpPr>
        <p:spPr>
          <a:xfrm>
            <a:off x="531812" y="1601038"/>
            <a:ext cx="835024" cy="835024"/>
          </a:xfrm>
        </p:spPr>
        <p:txBody>
          <a:bodyPr lIns="144000"/>
          <a:lstStyle>
            <a:lvl1pPr marL="0" indent="0">
              <a:buNone/>
              <a:defRPr sz="1400"/>
            </a:lvl1pPr>
          </a:lstStyle>
          <a:p>
            <a:r>
              <a:rPr lang="en-US"/>
              <a:t>Icon</a:t>
            </a:r>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3" name="Group 42">
            <a:extLst>
              <a:ext uri="{FF2B5EF4-FFF2-40B4-BE49-F238E27FC236}">
                <a16:creationId xmlns:a16="http://schemas.microsoft.com/office/drawing/2014/main" id="{717DDAE4-62DE-EEF2-E43F-005ACD006E14}"/>
              </a:ext>
            </a:extLst>
          </p:cNvPr>
          <p:cNvGrpSpPr/>
          <p:nvPr userDrawn="1"/>
        </p:nvGrpSpPr>
        <p:grpSpPr>
          <a:xfrm>
            <a:off x="12290489" y="-1"/>
            <a:ext cx="2910882" cy="6858001"/>
            <a:chOff x="12290489" y="-1"/>
            <a:chExt cx="2910882" cy="6858001"/>
          </a:xfrm>
        </p:grpSpPr>
        <p:sp>
          <p:nvSpPr>
            <p:cNvPr id="44" name="Rectangle 43">
              <a:extLst>
                <a:ext uri="{FF2B5EF4-FFF2-40B4-BE49-F238E27FC236}">
                  <a16:creationId xmlns:a16="http://schemas.microsoft.com/office/drawing/2014/main" id="{74829545-917D-5369-077E-2A4E82074C6F}"/>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91214599-3AC4-B786-02F0-AE5566352055}"/>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6" name="Straight Connector 45">
              <a:extLst>
                <a:ext uri="{FF2B5EF4-FFF2-40B4-BE49-F238E27FC236}">
                  <a16:creationId xmlns:a16="http://schemas.microsoft.com/office/drawing/2014/main" id="{BCA5B2B5-C2E0-2592-2785-4F84ED886D75}"/>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22702B7-28A0-668C-65B6-669BFACDF46D}"/>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8" name="TextBox 47">
              <a:extLst>
                <a:ext uri="{FF2B5EF4-FFF2-40B4-BE49-F238E27FC236}">
                  <a16:creationId xmlns:a16="http://schemas.microsoft.com/office/drawing/2014/main" id="{8C58B4C5-C329-4790-4200-9150B0A43C33}"/>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9" name="TextBox 48">
              <a:extLst>
                <a:ext uri="{FF2B5EF4-FFF2-40B4-BE49-F238E27FC236}">
                  <a16:creationId xmlns:a16="http://schemas.microsoft.com/office/drawing/2014/main" id="{D5299741-2394-3A23-F67F-F322FE1C0CB8}"/>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50" name="TextBox 49">
              <a:extLst>
                <a:ext uri="{FF2B5EF4-FFF2-40B4-BE49-F238E27FC236}">
                  <a16:creationId xmlns:a16="http://schemas.microsoft.com/office/drawing/2014/main" id="{43A73320-4AE9-4630-370C-00C5ADECD4A5}"/>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51" name="TextBox 50">
              <a:extLst>
                <a:ext uri="{FF2B5EF4-FFF2-40B4-BE49-F238E27FC236}">
                  <a16:creationId xmlns:a16="http://schemas.microsoft.com/office/drawing/2014/main" id="{36600997-0C5B-7E7E-13B9-8B1FBC40768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52" name="TextBox 51">
              <a:extLst>
                <a:ext uri="{FF2B5EF4-FFF2-40B4-BE49-F238E27FC236}">
                  <a16:creationId xmlns:a16="http://schemas.microsoft.com/office/drawing/2014/main" id="{222AF4B2-579A-DE69-535D-5A7232B8BF25}"/>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3" name="Group 52">
              <a:extLst>
                <a:ext uri="{FF2B5EF4-FFF2-40B4-BE49-F238E27FC236}">
                  <a16:creationId xmlns:a16="http://schemas.microsoft.com/office/drawing/2014/main" id="{D431143D-EA3F-BA31-FDD0-86758B90458F}"/>
                </a:ext>
              </a:extLst>
            </p:cNvPr>
            <p:cNvGrpSpPr/>
            <p:nvPr userDrawn="1"/>
          </p:nvGrpSpPr>
          <p:grpSpPr>
            <a:xfrm>
              <a:off x="12429548" y="3236396"/>
              <a:ext cx="2735151" cy="1280928"/>
              <a:chOff x="9286315" y="6976989"/>
              <a:chExt cx="2735151" cy="1280928"/>
            </a:xfrm>
          </p:grpSpPr>
          <p:sp>
            <p:nvSpPr>
              <p:cNvPr id="128" name="Rectangle 127">
                <a:extLst>
                  <a:ext uri="{FF2B5EF4-FFF2-40B4-BE49-F238E27FC236}">
                    <a16:creationId xmlns:a16="http://schemas.microsoft.com/office/drawing/2014/main" id="{992C18FF-FCA0-B6DC-4B5F-813875A58CAD}"/>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129" name="TextBox 128">
                <a:extLst>
                  <a:ext uri="{FF2B5EF4-FFF2-40B4-BE49-F238E27FC236}">
                    <a16:creationId xmlns:a16="http://schemas.microsoft.com/office/drawing/2014/main" id="{CC870698-701A-2242-78AE-B6CBE951C53A}"/>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131" name="Graphic 130">
                <a:extLst>
                  <a:ext uri="{FF2B5EF4-FFF2-40B4-BE49-F238E27FC236}">
                    <a16:creationId xmlns:a16="http://schemas.microsoft.com/office/drawing/2014/main" id="{27F479C9-EBF7-C89C-EBDD-699C93B929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32" name="TextBox 131">
                <a:extLst>
                  <a:ext uri="{FF2B5EF4-FFF2-40B4-BE49-F238E27FC236}">
                    <a16:creationId xmlns:a16="http://schemas.microsoft.com/office/drawing/2014/main" id="{A8B38676-38BD-C97A-3E60-811AD05F329A}"/>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33" name="Picture 132">
                <a:extLst>
                  <a:ext uri="{FF2B5EF4-FFF2-40B4-BE49-F238E27FC236}">
                    <a16:creationId xmlns:a16="http://schemas.microsoft.com/office/drawing/2014/main" id="{52C3F74E-3500-E869-070E-EB7D7CFFDD4B}"/>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4" name="TextBox 133">
                <a:extLst>
                  <a:ext uri="{FF2B5EF4-FFF2-40B4-BE49-F238E27FC236}">
                    <a16:creationId xmlns:a16="http://schemas.microsoft.com/office/drawing/2014/main" id="{FD2E6A13-5E3C-A37E-FF9D-6CC65A1A8599}"/>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4" name="Group 53">
              <a:extLst>
                <a:ext uri="{FF2B5EF4-FFF2-40B4-BE49-F238E27FC236}">
                  <a16:creationId xmlns:a16="http://schemas.microsoft.com/office/drawing/2014/main" id="{C17097D5-36D6-39B2-EA5B-55509107C41A}"/>
                </a:ext>
              </a:extLst>
            </p:cNvPr>
            <p:cNvGrpSpPr/>
            <p:nvPr userDrawn="1"/>
          </p:nvGrpSpPr>
          <p:grpSpPr>
            <a:xfrm>
              <a:off x="12429548" y="4543123"/>
              <a:ext cx="2735151" cy="2200108"/>
              <a:chOff x="9538241" y="5155416"/>
              <a:chExt cx="2735151" cy="2200108"/>
            </a:xfrm>
          </p:grpSpPr>
          <p:sp>
            <p:nvSpPr>
              <p:cNvPr id="55" name="Rectangle 54">
                <a:extLst>
                  <a:ext uri="{FF2B5EF4-FFF2-40B4-BE49-F238E27FC236}">
                    <a16:creationId xmlns:a16="http://schemas.microsoft.com/office/drawing/2014/main" id="{3834CD4C-1311-915F-D846-C8EF6D502AC7}"/>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6" name="TextBox 55">
                <a:extLst>
                  <a:ext uri="{FF2B5EF4-FFF2-40B4-BE49-F238E27FC236}">
                    <a16:creationId xmlns:a16="http://schemas.microsoft.com/office/drawing/2014/main" id="{26D4593E-4325-4054-E8E0-2C4565BC080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7" name="Graphic 56">
                <a:extLst>
                  <a:ext uri="{FF2B5EF4-FFF2-40B4-BE49-F238E27FC236}">
                    <a16:creationId xmlns:a16="http://schemas.microsoft.com/office/drawing/2014/main" id="{AB5C6E66-2D1C-CA85-B320-68D3759A116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8" name="TextBox 57">
                <a:extLst>
                  <a:ext uri="{FF2B5EF4-FFF2-40B4-BE49-F238E27FC236}">
                    <a16:creationId xmlns:a16="http://schemas.microsoft.com/office/drawing/2014/main" id="{59524F0B-C3FC-E96B-9EF5-AD8583AA42AC}"/>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9" name="TextBox 58">
                <a:extLst>
                  <a:ext uri="{FF2B5EF4-FFF2-40B4-BE49-F238E27FC236}">
                    <a16:creationId xmlns:a16="http://schemas.microsoft.com/office/drawing/2014/main" id="{BE622394-901B-B821-BDE6-422E33014D2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60" name="TextBox 59">
                <a:extLst>
                  <a:ext uri="{FF2B5EF4-FFF2-40B4-BE49-F238E27FC236}">
                    <a16:creationId xmlns:a16="http://schemas.microsoft.com/office/drawing/2014/main" id="{7AD17B2F-A0CC-7E95-D315-F28D5BBC0E3A}"/>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61" name="TextBox 60">
                <a:extLst>
                  <a:ext uri="{FF2B5EF4-FFF2-40B4-BE49-F238E27FC236}">
                    <a16:creationId xmlns:a16="http://schemas.microsoft.com/office/drawing/2014/main" id="{D9245573-D378-F3B6-9D43-7A0AC9D3F674}"/>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62" name="Straight Connector 61">
                <a:extLst>
                  <a:ext uri="{FF2B5EF4-FFF2-40B4-BE49-F238E27FC236}">
                    <a16:creationId xmlns:a16="http://schemas.microsoft.com/office/drawing/2014/main" id="{DF948D1D-C3E1-EF3A-5CFF-FC5BD4F401D2}"/>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D6D6806E-4824-9CA0-7A29-8C9379EA11A7}"/>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355FFA2C-5431-4B39-1E12-AB136674DCB9}"/>
              </a:ext>
            </a:extLst>
          </p:cNvPr>
          <p:cNvSpPr>
            <a:spLocks noGrp="1"/>
          </p:cNvSpPr>
          <p:nvPr>
            <p:ph type="ftr" sz="quarter" idx="49"/>
          </p:nvPr>
        </p:nvSpPr>
        <p:spPr/>
        <p:txBody>
          <a:bodyPr/>
          <a:lstStyle/>
          <a:p>
            <a:endParaRPr lang="en-CA"/>
          </a:p>
        </p:txBody>
      </p:sp>
      <p:sp>
        <p:nvSpPr>
          <p:cNvPr id="15" name="Text Placeholder 22">
            <a:extLst>
              <a:ext uri="{FF2B5EF4-FFF2-40B4-BE49-F238E27FC236}">
                <a16:creationId xmlns:a16="http://schemas.microsoft.com/office/drawing/2014/main" id="{AEE4CF8C-958F-1DA4-CCF7-D6B890C89A2E}"/>
              </a:ext>
            </a:extLst>
          </p:cNvPr>
          <p:cNvSpPr>
            <a:spLocks noGrp="1"/>
          </p:cNvSpPr>
          <p:nvPr>
            <p:ph type="body" sz="quarter" idx="27" hasCustomPrompt="1"/>
          </p:nvPr>
        </p:nvSpPr>
        <p:spPr>
          <a:xfrm>
            <a:off x="531811"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6" name="Text Placeholder 16">
            <a:extLst>
              <a:ext uri="{FF2B5EF4-FFF2-40B4-BE49-F238E27FC236}">
                <a16:creationId xmlns:a16="http://schemas.microsoft.com/office/drawing/2014/main" id="{C89C7762-ACFA-1003-9A99-7D48D68F547F}"/>
              </a:ext>
            </a:extLst>
          </p:cNvPr>
          <p:cNvSpPr>
            <a:spLocks noGrp="1"/>
          </p:cNvSpPr>
          <p:nvPr>
            <p:ph type="body" sz="quarter" idx="15" hasCustomPrompt="1"/>
          </p:nvPr>
        </p:nvSpPr>
        <p:spPr>
          <a:xfrm>
            <a:off x="531812"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17" name="Picture Placeholder 2">
            <a:extLst>
              <a:ext uri="{FF2B5EF4-FFF2-40B4-BE49-F238E27FC236}">
                <a16:creationId xmlns:a16="http://schemas.microsoft.com/office/drawing/2014/main" id="{7742E333-DAE8-AADC-AB85-E09272B827B3}"/>
              </a:ext>
            </a:extLst>
          </p:cNvPr>
          <p:cNvSpPr>
            <a:spLocks noGrp="1" noChangeAspect="1"/>
          </p:cNvSpPr>
          <p:nvPr>
            <p:ph type="pic" sz="quarter" idx="50" hasCustomPrompt="1"/>
          </p:nvPr>
        </p:nvSpPr>
        <p:spPr>
          <a:xfrm>
            <a:off x="3380247" y="1601038"/>
            <a:ext cx="835024" cy="835024"/>
          </a:xfrm>
        </p:spPr>
        <p:txBody>
          <a:bodyPr lIns="144000"/>
          <a:lstStyle>
            <a:lvl1pPr marL="0" indent="0">
              <a:buNone/>
              <a:defRPr sz="1400"/>
            </a:lvl1pPr>
          </a:lstStyle>
          <a:p>
            <a:r>
              <a:rPr lang="en-US"/>
              <a:t>Icon</a:t>
            </a:r>
          </a:p>
        </p:txBody>
      </p:sp>
      <p:sp>
        <p:nvSpPr>
          <p:cNvPr id="18" name="Text Placeholder 22">
            <a:extLst>
              <a:ext uri="{FF2B5EF4-FFF2-40B4-BE49-F238E27FC236}">
                <a16:creationId xmlns:a16="http://schemas.microsoft.com/office/drawing/2014/main" id="{DE030996-68A3-8AC0-F998-9C4EF4AE6C2B}"/>
              </a:ext>
            </a:extLst>
          </p:cNvPr>
          <p:cNvSpPr>
            <a:spLocks noGrp="1"/>
          </p:cNvSpPr>
          <p:nvPr>
            <p:ph type="body" sz="quarter" idx="51" hasCustomPrompt="1"/>
          </p:nvPr>
        </p:nvSpPr>
        <p:spPr>
          <a:xfrm>
            <a:off x="3380247"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9" name="Text Placeholder 16">
            <a:extLst>
              <a:ext uri="{FF2B5EF4-FFF2-40B4-BE49-F238E27FC236}">
                <a16:creationId xmlns:a16="http://schemas.microsoft.com/office/drawing/2014/main" id="{5C7E2214-9452-F487-B334-F6CDE12C5733}"/>
              </a:ext>
            </a:extLst>
          </p:cNvPr>
          <p:cNvSpPr>
            <a:spLocks noGrp="1"/>
          </p:cNvSpPr>
          <p:nvPr>
            <p:ph type="body" sz="quarter" idx="52" hasCustomPrompt="1"/>
          </p:nvPr>
        </p:nvSpPr>
        <p:spPr>
          <a:xfrm>
            <a:off x="3380247"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3" name="Picture Placeholder 2">
            <a:extLst>
              <a:ext uri="{FF2B5EF4-FFF2-40B4-BE49-F238E27FC236}">
                <a16:creationId xmlns:a16="http://schemas.microsoft.com/office/drawing/2014/main" id="{49D03249-A3CA-5A91-C717-27E68D6F7831}"/>
              </a:ext>
            </a:extLst>
          </p:cNvPr>
          <p:cNvSpPr>
            <a:spLocks noGrp="1" noChangeAspect="1"/>
          </p:cNvSpPr>
          <p:nvPr>
            <p:ph type="pic" sz="quarter" idx="53" hasCustomPrompt="1"/>
          </p:nvPr>
        </p:nvSpPr>
        <p:spPr>
          <a:xfrm>
            <a:off x="6228682" y="1601038"/>
            <a:ext cx="835024" cy="835024"/>
          </a:xfrm>
        </p:spPr>
        <p:txBody>
          <a:bodyPr lIns="144000"/>
          <a:lstStyle>
            <a:lvl1pPr marL="0" indent="0">
              <a:buNone/>
              <a:defRPr sz="1400"/>
            </a:lvl1pPr>
          </a:lstStyle>
          <a:p>
            <a:r>
              <a:rPr lang="en-US"/>
              <a:t>Icon</a:t>
            </a:r>
          </a:p>
        </p:txBody>
      </p:sp>
      <p:sp>
        <p:nvSpPr>
          <p:cNvPr id="24" name="Text Placeholder 22">
            <a:extLst>
              <a:ext uri="{FF2B5EF4-FFF2-40B4-BE49-F238E27FC236}">
                <a16:creationId xmlns:a16="http://schemas.microsoft.com/office/drawing/2014/main" id="{31B9C0A0-95B0-2824-2407-CDDC04E197D9}"/>
              </a:ext>
            </a:extLst>
          </p:cNvPr>
          <p:cNvSpPr>
            <a:spLocks noGrp="1"/>
          </p:cNvSpPr>
          <p:nvPr>
            <p:ph type="body" sz="quarter" idx="54" hasCustomPrompt="1"/>
          </p:nvPr>
        </p:nvSpPr>
        <p:spPr>
          <a:xfrm>
            <a:off x="6228682"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5" name="Text Placeholder 16">
            <a:extLst>
              <a:ext uri="{FF2B5EF4-FFF2-40B4-BE49-F238E27FC236}">
                <a16:creationId xmlns:a16="http://schemas.microsoft.com/office/drawing/2014/main" id="{06A24B55-C38A-D8B1-E30C-791BAA94A209}"/>
              </a:ext>
            </a:extLst>
          </p:cNvPr>
          <p:cNvSpPr>
            <a:spLocks noGrp="1"/>
          </p:cNvSpPr>
          <p:nvPr>
            <p:ph type="body" sz="quarter" idx="55" hasCustomPrompt="1"/>
          </p:nvPr>
        </p:nvSpPr>
        <p:spPr>
          <a:xfrm>
            <a:off x="6228682"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6" name="Picture Placeholder 2">
            <a:extLst>
              <a:ext uri="{FF2B5EF4-FFF2-40B4-BE49-F238E27FC236}">
                <a16:creationId xmlns:a16="http://schemas.microsoft.com/office/drawing/2014/main" id="{63A76360-B909-3A81-788A-127C2E0DCFCA}"/>
              </a:ext>
            </a:extLst>
          </p:cNvPr>
          <p:cNvSpPr>
            <a:spLocks noGrp="1" noChangeAspect="1"/>
          </p:cNvSpPr>
          <p:nvPr>
            <p:ph type="pic" sz="quarter" idx="56" hasCustomPrompt="1"/>
          </p:nvPr>
        </p:nvSpPr>
        <p:spPr>
          <a:xfrm>
            <a:off x="9077116" y="1601038"/>
            <a:ext cx="835024" cy="835024"/>
          </a:xfrm>
        </p:spPr>
        <p:txBody>
          <a:bodyPr lIns="144000"/>
          <a:lstStyle>
            <a:lvl1pPr marL="0" indent="0">
              <a:buNone/>
              <a:defRPr sz="1400"/>
            </a:lvl1pPr>
          </a:lstStyle>
          <a:p>
            <a:r>
              <a:rPr lang="en-US"/>
              <a:t>Icon</a:t>
            </a:r>
          </a:p>
        </p:txBody>
      </p:sp>
      <p:sp>
        <p:nvSpPr>
          <p:cNvPr id="27" name="Text Placeholder 22">
            <a:extLst>
              <a:ext uri="{FF2B5EF4-FFF2-40B4-BE49-F238E27FC236}">
                <a16:creationId xmlns:a16="http://schemas.microsoft.com/office/drawing/2014/main" id="{F9D38BEA-1CE5-A003-B905-BF200D6A8C57}"/>
              </a:ext>
            </a:extLst>
          </p:cNvPr>
          <p:cNvSpPr>
            <a:spLocks noGrp="1"/>
          </p:cNvSpPr>
          <p:nvPr>
            <p:ph type="body" sz="quarter" idx="57" hasCustomPrompt="1"/>
          </p:nvPr>
        </p:nvSpPr>
        <p:spPr>
          <a:xfrm>
            <a:off x="9077115" y="2489200"/>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90607619-F41E-DC0E-B3A9-CD8AF2A58A9E}"/>
              </a:ext>
            </a:extLst>
          </p:cNvPr>
          <p:cNvSpPr>
            <a:spLocks noGrp="1"/>
          </p:cNvSpPr>
          <p:nvPr>
            <p:ph type="body" sz="quarter" idx="58" hasCustomPrompt="1"/>
          </p:nvPr>
        </p:nvSpPr>
        <p:spPr>
          <a:xfrm>
            <a:off x="9077116"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147767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13">
          <p15:clr>
            <a:srgbClr val="FBAE40"/>
          </p15:clr>
        </p15:guide>
      </p15:sldGuideLst>
    </p:ext>
  </p:extLst>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userDrawn="1">
  <p:cSld name="Two Column_Black (No Ico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DF7D16-FB5B-A236-3D0F-5BF142E7C0B8}"/>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Two column layout</a:t>
            </a:r>
            <a:br>
              <a:rPr lang="en-US"/>
            </a:br>
            <a:r>
              <a:rPr lang="en-US"/>
              <a:t>Title 2 lines maximum</a:t>
            </a:r>
            <a:endParaRPr lang="en-CA"/>
          </a:p>
        </p:txBody>
      </p:sp>
      <p:sp>
        <p:nvSpPr>
          <p:cNvPr id="11" name="Text Placeholder 22">
            <a:extLst>
              <a:ext uri="{FF2B5EF4-FFF2-40B4-BE49-F238E27FC236}">
                <a16:creationId xmlns:a16="http://schemas.microsoft.com/office/drawing/2014/main" id="{702446A2-99D5-4B8F-3663-6D6D7C0900E3}"/>
              </a:ext>
            </a:extLst>
          </p:cNvPr>
          <p:cNvSpPr>
            <a:spLocks noGrp="1"/>
          </p:cNvSpPr>
          <p:nvPr>
            <p:ph type="body" sz="quarter" idx="27" hasCustomPrompt="1"/>
          </p:nvPr>
        </p:nvSpPr>
        <p:spPr>
          <a:xfrm>
            <a:off x="531810" y="1706497"/>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7" name="Text Placeholder 16">
            <a:extLst>
              <a:ext uri="{FF2B5EF4-FFF2-40B4-BE49-F238E27FC236}">
                <a16:creationId xmlns:a16="http://schemas.microsoft.com/office/drawing/2014/main" id="{3A1602AA-A8D3-DBB9-03DE-82B0711162CD}"/>
              </a:ext>
            </a:extLst>
          </p:cNvPr>
          <p:cNvSpPr>
            <a:spLocks noGrp="1"/>
          </p:cNvSpPr>
          <p:nvPr>
            <p:ph type="body" sz="quarter" idx="15" hasCustomPrompt="1"/>
          </p:nvPr>
        </p:nvSpPr>
        <p:spPr>
          <a:xfrm>
            <a:off x="531812" y="2868418"/>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37" name="Group 36">
            <a:extLst>
              <a:ext uri="{FF2B5EF4-FFF2-40B4-BE49-F238E27FC236}">
                <a16:creationId xmlns:a16="http://schemas.microsoft.com/office/drawing/2014/main" id="{10F49D17-1776-704C-F74F-C44449FC5E27}"/>
              </a:ext>
            </a:extLst>
          </p:cNvPr>
          <p:cNvGrpSpPr/>
          <p:nvPr userDrawn="1"/>
        </p:nvGrpSpPr>
        <p:grpSpPr>
          <a:xfrm>
            <a:off x="12290489" y="-1"/>
            <a:ext cx="2910882" cy="6858001"/>
            <a:chOff x="12290489" y="-1"/>
            <a:chExt cx="2910882" cy="6858001"/>
          </a:xfrm>
        </p:grpSpPr>
        <p:sp>
          <p:nvSpPr>
            <p:cNvPr id="38" name="Rectangle 37">
              <a:extLst>
                <a:ext uri="{FF2B5EF4-FFF2-40B4-BE49-F238E27FC236}">
                  <a16:creationId xmlns:a16="http://schemas.microsoft.com/office/drawing/2014/main" id="{EDF2EBFD-3940-9CE6-E2E4-A2DB14C55283}"/>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39" name="TextBox 38">
              <a:extLst>
                <a:ext uri="{FF2B5EF4-FFF2-40B4-BE49-F238E27FC236}">
                  <a16:creationId xmlns:a16="http://schemas.microsoft.com/office/drawing/2014/main" id="{4FA1526F-D10C-3137-C3EB-5ED0C5512632}"/>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0" name="Straight Connector 39">
              <a:extLst>
                <a:ext uri="{FF2B5EF4-FFF2-40B4-BE49-F238E27FC236}">
                  <a16:creationId xmlns:a16="http://schemas.microsoft.com/office/drawing/2014/main" id="{FDF68A1C-6DE8-56A7-465F-77F758319340}"/>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7F427A8-EEBF-A0CE-7522-66C59E5C6DF4}"/>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3D7672A3-A78B-1FD0-3F75-6020EC5B3B7F}"/>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3" name="TextBox 42">
              <a:extLst>
                <a:ext uri="{FF2B5EF4-FFF2-40B4-BE49-F238E27FC236}">
                  <a16:creationId xmlns:a16="http://schemas.microsoft.com/office/drawing/2014/main" id="{D220AF2A-18A4-D5E2-CC7A-337576F03CC7}"/>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4" name="TextBox 43">
              <a:extLst>
                <a:ext uri="{FF2B5EF4-FFF2-40B4-BE49-F238E27FC236}">
                  <a16:creationId xmlns:a16="http://schemas.microsoft.com/office/drawing/2014/main" id="{9345F942-0D58-8E65-B8C6-D2AA0093364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5" name="TextBox 44">
              <a:extLst>
                <a:ext uri="{FF2B5EF4-FFF2-40B4-BE49-F238E27FC236}">
                  <a16:creationId xmlns:a16="http://schemas.microsoft.com/office/drawing/2014/main" id="{7AD4600F-A71F-1EBC-44F0-2E985C054719}"/>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6" name="TextBox 45">
              <a:extLst>
                <a:ext uri="{FF2B5EF4-FFF2-40B4-BE49-F238E27FC236}">
                  <a16:creationId xmlns:a16="http://schemas.microsoft.com/office/drawing/2014/main" id="{4A580109-8D86-1BB1-008B-25C45ADD515F}"/>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47" name="Group 46">
              <a:extLst>
                <a:ext uri="{FF2B5EF4-FFF2-40B4-BE49-F238E27FC236}">
                  <a16:creationId xmlns:a16="http://schemas.microsoft.com/office/drawing/2014/main" id="{BD59EE4B-AD30-EDD9-596F-D986D6B32612}"/>
                </a:ext>
              </a:extLst>
            </p:cNvPr>
            <p:cNvGrpSpPr/>
            <p:nvPr userDrawn="1"/>
          </p:nvGrpSpPr>
          <p:grpSpPr>
            <a:xfrm>
              <a:off x="12429548" y="3236396"/>
              <a:ext cx="2735151" cy="1280928"/>
              <a:chOff x="9286315" y="6976989"/>
              <a:chExt cx="2735151" cy="1280928"/>
            </a:xfrm>
          </p:grpSpPr>
          <p:sp>
            <p:nvSpPr>
              <p:cNvPr id="58" name="Rectangle 57">
                <a:extLst>
                  <a:ext uri="{FF2B5EF4-FFF2-40B4-BE49-F238E27FC236}">
                    <a16:creationId xmlns:a16="http://schemas.microsoft.com/office/drawing/2014/main" id="{49D5E409-C37A-B0A2-33BB-0359BF510F25}"/>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9" name="TextBox 58">
                <a:extLst>
                  <a:ext uri="{FF2B5EF4-FFF2-40B4-BE49-F238E27FC236}">
                    <a16:creationId xmlns:a16="http://schemas.microsoft.com/office/drawing/2014/main" id="{EDB34C46-268C-7C96-AE28-BFE240E2A471}"/>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0" name="Graphic 59">
                <a:extLst>
                  <a:ext uri="{FF2B5EF4-FFF2-40B4-BE49-F238E27FC236}">
                    <a16:creationId xmlns:a16="http://schemas.microsoft.com/office/drawing/2014/main" id="{6875A335-18CC-8BF6-B5D9-843B33D62FF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61" name="TextBox 60">
                <a:extLst>
                  <a:ext uri="{FF2B5EF4-FFF2-40B4-BE49-F238E27FC236}">
                    <a16:creationId xmlns:a16="http://schemas.microsoft.com/office/drawing/2014/main" id="{4C322459-BC36-4B8E-CFAE-B94820CAD349}"/>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62" name="Picture 61">
                <a:extLst>
                  <a:ext uri="{FF2B5EF4-FFF2-40B4-BE49-F238E27FC236}">
                    <a16:creationId xmlns:a16="http://schemas.microsoft.com/office/drawing/2014/main" id="{9ED8ECBA-C3F7-5048-0976-D24D59563826}"/>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3" name="TextBox 62">
                <a:extLst>
                  <a:ext uri="{FF2B5EF4-FFF2-40B4-BE49-F238E27FC236}">
                    <a16:creationId xmlns:a16="http://schemas.microsoft.com/office/drawing/2014/main" id="{754B0BA7-750B-D607-DC5A-F4F85F52221F}"/>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48" name="Group 47">
              <a:extLst>
                <a:ext uri="{FF2B5EF4-FFF2-40B4-BE49-F238E27FC236}">
                  <a16:creationId xmlns:a16="http://schemas.microsoft.com/office/drawing/2014/main" id="{279BE43B-F235-6EAE-7BF8-457F5AEADC82}"/>
                </a:ext>
              </a:extLst>
            </p:cNvPr>
            <p:cNvGrpSpPr/>
            <p:nvPr userDrawn="1"/>
          </p:nvGrpSpPr>
          <p:grpSpPr>
            <a:xfrm>
              <a:off x="12429548" y="4543123"/>
              <a:ext cx="2735151" cy="2200108"/>
              <a:chOff x="9538241" y="5155416"/>
              <a:chExt cx="2735151" cy="2200108"/>
            </a:xfrm>
          </p:grpSpPr>
          <p:sp>
            <p:nvSpPr>
              <p:cNvPr id="49" name="Rectangle 48">
                <a:extLst>
                  <a:ext uri="{FF2B5EF4-FFF2-40B4-BE49-F238E27FC236}">
                    <a16:creationId xmlns:a16="http://schemas.microsoft.com/office/drawing/2014/main" id="{9BF2F786-4459-B79C-0B6C-AE60936F3550}"/>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0" name="TextBox 49">
                <a:extLst>
                  <a:ext uri="{FF2B5EF4-FFF2-40B4-BE49-F238E27FC236}">
                    <a16:creationId xmlns:a16="http://schemas.microsoft.com/office/drawing/2014/main" id="{6EE5E131-DBB4-125E-2F8F-2AA225201E4E}"/>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1" name="Graphic 50">
                <a:extLst>
                  <a:ext uri="{FF2B5EF4-FFF2-40B4-BE49-F238E27FC236}">
                    <a16:creationId xmlns:a16="http://schemas.microsoft.com/office/drawing/2014/main" id="{13C7612B-4333-2101-D385-32A0F080162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2" name="TextBox 51">
                <a:extLst>
                  <a:ext uri="{FF2B5EF4-FFF2-40B4-BE49-F238E27FC236}">
                    <a16:creationId xmlns:a16="http://schemas.microsoft.com/office/drawing/2014/main" id="{92246FC0-FE5E-C371-C5FE-0C06A53AB56F}"/>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3" name="TextBox 52">
                <a:extLst>
                  <a:ext uri="{FF2B5EF4-FFF2-40B4-BE49-F238E27FC236}">
                    <a16:creationId xmlns:a16="http://schemas.microsoft.com/office/drawing/2014/main" id="{7D86C7BB-19BF-2243-ABDF-E97B5A6A49D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4" name="TextBox 53">
                <a:extLst>
                  <a:ext uri="{FF2B5EF4-FFF2-40B4-BE49-F238E27FC236}">
                    <a16:creationId xmlns:a16="http://schemas.microsoft.com/office/drawing/2014/main" id="{A1904FFB-C739-0F90-C7F5-DA9DED094FAB}"/>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5" name="TextBox 54">
                <a:extLst>
                  <a:ext uri="{FF2B5EF4-FFF2-40B4-BE49-F238E27FC236}">
                    <a16:creationId xmlns:a16="http://schemas.microsoft.com/office/drawing/2014/main" id="{ACB1AC66-5C4B-469C-9B82-3DEC7748C8C2}"/>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6" name="Straight Connector 55">
                <a:extLst>
                  <a:ext uri="{FF2B5EF4-FFF2-40B4-BE49-F238E27FC236}">
                    <a16:creationId xmlns:a16="http://schemas.microsoft.com/office/drawing/2014/main" id="{59F4B141-EF3E-3F29-C00E-0D1B85F79C61}"/>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0FA8221B-19B5-DF1D-3769-8CEB0E2CD3AB}"/>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A85A980C-84E3-2D1C-3C83-37EF671921AD}"/>
              </a:ext>
            </a:extLst>
          </p:cNvPr>
          <p:cNvSpPr>
            <a:spLocks noGrp="1"/>
          </p:cNvSpPr>
          <p:nvPr>
            <p:ph type="ftr" sz="quarter" idx="32"/>
          </p:nvPr>
        </p:nvSpPr>
        <p:spPr/>
        <p:txBody>
          <a:bodyPr/>
          <a:lstStyle/>
          <a:p>
            <a:endParaRPr lang="en-CA"/>
          </a:p>
        </p:txBody>
      </p:sp>
      <p:sp>
        <p:nvSpPr>
          <p:cNvPr id="10" name="Text Placeholder 22">
            <a:extLst>
              <a:ext uri="{FF2B5EF4-FFF2-40B4-BE49-F238E27FC236}">
                <a16:creationId xmlns:a16="http://schemas.microsoft.com/office/drawing/2014/main" id="{5DE8ED68-428F-47DF-6FEA-AE7FB9D8D15D}"/>
              </a:ext>
            </a:extLst>
          </p:cNvPr>
          <p:cNvSpPr>
            <a:spLocks noGrp="1"/>
          </p:cNvSpPr>
          <p:nvPr>
            <p:ph type="body" sz="quarter" idx="34" hasCustomPrompt="1"/>
          </p:nvPr>
        </p:nvSpPr>
        <p:spPr>
          <a:xfrm>
            <a:off x="6240018" y="1706497"/>
            <a:ext cx="5419727" cy="905188"/>
          </a:xfrm>
          <a:prstGeom prst="callout1">
            <a:avLst>
              <a:gd name="adj1" fmla="val 93708"/>
              <a:gd name="adj2" fmla="val -69"/>
              <a:gd name="adj3" fmla="val 93686"/>
              <a:gd name="adj4" fmla="val 11746"/>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2" name="Text Placeholder 16">
            <a:extLst>
              <a:ext uri="{FF2B5EF4-FFF2-40B4-BE49-F238E27FC236}">
                <a16:creationId xmlns:a16="http://schemas.microsoft.com/office/drawing/2014/main" id="{324B9E31-F60C-0248-1D39-D3565D40F967}"/>
              </a:ext>
            </a:extLst>
          </p:cNvPr>
          <p:cNvSpPr>
            <a:spLocks noGrp="1"/>
          </p:cNvSpPr>
          <p:nvPr>
            <p:ph type="body" sz="quarter" idx="35" hasCustomPrompt="1"/>
          </p:nvPr>
        </p:nvSpPr>
        <p:spPr>
          <a:xfrm>
            <a:off x="6240018" y="2868418"/>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Tree>
    <p:extLst>
      <p:ext uri="{BB962C8B-B14F-4D97-AF65-F5344CB8AC3E}">
        <p14:creationId xmlns:p14="http://schemas.microsoft.com/office/powerpoint/2010/main" val="1276727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ifty Fifty Gra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54FDC3-290E-4BF5-8A98-C70BEDC31478}"/>
              </a:ext>
            </a:extLst>
          </p:cNvPr>
          <p:cNvSpPr/>
          <p:nvPr userDrawn="1"/>
        </p:nvSpPr>
        <p:spPr bwMode="gray">
          <a:xfrm rot="16200000" flipH="1">
            <a:off x="5715000" y="381000"/>
            <a:ext cx="6858000" cy="60960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prstClr val="white"/>
              </a:solidFill>
            </a:endParaRPr>
          </a:p>
        </p:txBody>
      </p:sp>
      <p:sp>
        <p:nvSpPr>
          <p:cNvPr id="15" name="Rectangle: Single Corner Rounded 6">
            <a:extLst>
              <a:ext uri="{FF2B5EF4-FFF2-40B4-BE49-F238E27FC236}">
                <a16:creationId xmlns:a16="http://schemas.microsoft.com/office/drawing/2014/main" id="{ED0B1249-B726-4454-9EF7-EEC6CAD6C9A5}"/>
              </a:ext>
            </a:extLst>
          </p:cNvPr>
          <p:cNvSpPr/>
          <p:nvPr userDrawn="1"/>
        </p:nvSpPr>
        <p:spPr bwMode="gray">
          <a:xfrm flipH="1" flipV="1">
            <a:off x="6096000" y="-7"/>
            <a:ext cx="493776" cy="6858003"/>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6" name="Title 1">
            <a:extLst>
              <a:ext uri="{FF2B5EF4-FFF2-40B4-BE49-F238E27FC236}">
                <a16:creationId xmlns:a16="http://schemas.microsoft.com/office/drawing/2014/main" id="{F1B4282A-1281-40FB-B6F1-B994D248C217}"/>
              </a:ext>
            </a:extLst>
          </p:cNvPr>
          <p:cNvSpPr>
            <a:spLocks noGrp="1"/>
          </p:cNvSpPr>
          <p:nvPr>
            <p:ph type="title"/>
          </p:nvPr>
        </p:nvSpPr>
        <p:spPr>
          <a:xfrm>
            <a:off x="495300" y="575576"/>
            <a:ext cx="5115142" cy="429028"/>
          </a:xfrm>
        </p:spPr>
        <p:txBody>
          <a:bodyPr/>
          <a:lstStyle/>
          <a:p>
            <a:r>
              <a:rPr lang="en-US"/>
              <a:t>Click to edit Master title style</a:t>
            </a:r>
            <a:endParaRPr lang="en-US" dirty="0"/>
          </a:p>
        </p:txBody>
      </p:sp>
      <p:sp>
        <p:nvSpPr>
          <p:cNvPr id="17" name="Text Placeholder 21">
            <a:extLst>
              <a:ext uri="{FF2B5EF4-FFF2-40B4-BE49-F238E27FC236}">
                <a16:creationId xmlns:a16="http://schemas.microsoft.com/office/drawing/2014/main" id="{6A1E8429-DA37-44DB-B752-3A1B825E7B8D}"/>
              </a:ext>
            </a:extLst>
          </p:cNvPr>
          <p:cNvSpPr>
            <a:spLocks noGrp="1"/>
          </p:cNvSpPr>
          <p:nvPr>
            <p:ph type="body" sz="quarter" idx="10"/>
          </p:nvPr>
        </p:nvSpPr>
        <p:spPr>
          <a:xfrm>
            <a:off x="495300" y="1719072"/>
            <a:ext cx="5115142" cy="46817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Subtitle">
            <a:extLst>
              <a:ext uri="{FF2B5EF4-FFF2-40B4-BE49-F238E27FC236}">
                <a16:creationId xmlns:a16="http://schemas.microsoft.com/office/drawing/2014/main" id="{9B4F9FC7-7E9D-4A0B-BBB2-BEA8B8870B1C}"/>
              </a:ext>
            </a:extLst>
          </p:cNvPr>
          <p:cNvSpPr>
            <a:spLocks noGrp="1"/>
          </p:cNvSpPr>
          <p:nvPr>
            <p:ph type="subTitle" idx="1"/>
          </p:nvPr>
        </p:nvSpPr>
        <p:spPr>
          <a:xfrm>
            <a:off x="495300" y="1132232"/>
            <a:ext cx="5115142"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TextBox 19"/>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21" name="Text Placeholder 28">
            <a:extLst>
              <a:ext uri="{FF2B5EF4-FFF2-40B4-BE49-F238E27FC236}">
                <a16:creationId xmlns:a16="http://schemas.microsoft.com/office/drawing/2014/main" id="{9C1A5ECA-954B-4350-8681-AA7A9237ED1B}"/>
              </a:ext>
            </a:extLst>
          </p:cNvPr>
          <p:cNvSpPr>
            <a:spLocks noGrp="1"/>
          </p:cNvSpPr>
          <p:nvPr>
            <p:ph type="body" sz="quarter" idx="13"/>
          </p:nvPr>
        </p:nvSpPr>
        <p:spPr bwMode="gray">
          <a:xfrm>
            <a:off x="6583680" y="574836"/>
            <a:ext cx="5111496" cy="429768"/>
          </a:xfrm>
        </p:spPr>
        <p:txBody>
          <a:bodyPr anchor="b"/>
          <a:lstStyle>
            <a:lvl1pPr marL="0" indent="0">
              <a:lnSpc>
                <a:spcPct val="82000"/>
              </a:lnSpc>
              <a:buNone/>
              <a:defRPr sz="3400">
                <a:solidFill>
                  <a:schemeClr val="bg1"/>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en-US"/>
              <a:t>Edit Master text styles</a:t>
            </a:r>
          </a:p>
        </p:txBody>
      </p:sp>
      <p:sp>
        <p:nvSpPr>
          <p:cNvPr id="23" name="Text Placeholder 30">
            <a:extLst>
              <a:ext uri="{FF2B5EF4-FFF2-40B4-BE49-F238E27FC236}">
                <a16:creationId xmlns:a16="http://schemas.microsoft.com/office/drawing/2014/main" id="{029DD86F-F641-49F6-8753-0A35118A31B1}"/>
              </a:ext>
            </a:extLst>
          </p:cNvPr>
          <p:cNvSpPr>
            <a:spLocks noGrp="1"/>
          </p:cNvSpPr>
          <p:nvPr>
            <p:ph type="body" sz="quarter" idx="14"/>
          </p:nvPr>
        </p:nvSpPr>
        <p:spPr bwMode="gray">
          <a:xfrm>
            <a:off x="6583680" y="1132232"/>
            <a:ext cx="5111496" cy="457103"/>
          </a:xfrm>
        </p:spPr>
        <p:txBody>
          <a:bodyPr/>
          <a:lstStyle>
            <a:lvl1pPr marL="0" indent="0">
              <a:lnSpc>
                <a:spcPct val="83000"/>
              </a:lnSpc>
              <a:buNone/>
              <a:defRPr sz="2400">
                <a:solidFill>
                  <a:schemeClr val="bg1"/>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a:t>Edit Master text styles</a:t>
            </a:r>
          </a:p>
        </p:txBody>
      </p:sp>
      <p:sp>
        <p:nvSpPr>
          <p:cNvPr id="24" name="Text Placeholder 5">
            <a:extLst>
              <a:ext uri="{FF2B5EF4-FFF2-40B4-BE49-F238E27FC236}">
                <a16:creationId xmlns:a16="http://schemas.microsoft.com/office/drawing/2014/main" id="{AA7A9296-1E84-47DF-8576-0CCE32668DC3}"/>
              </a:ext>
            </a:extLst>
          </p:cNvPr>
          <p:cNvSpPr>
            <a:spLocks noGrp="1"/>
          </p:cNvSpPr>
          <p:nvPr>
            <p:ph type="body" sz="quarter" idx="15"/>
          </p:nvPr>
        </p:nvSpPr>
        <p:spPr bwMode="gray">
          <a:xfrm>
            <a:off x="6583680" y="1719072"/>
            <a:ext cx="5111496" cy="4681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a:extLst>
              <a:ext uri="{FF2B5EF4-FFF2-40B4-BE49-F238E27FC236}">
                <a16:creationId xmlns:a16="http://schemas.microsoft.com/office/drawing/2014/main" id="{545E275E-D62A-4151-B70D-56CD860C27AA}"/>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Qualcomm Technologies, Inc. and/or its affiliated companies.</a:t>
            </a:r>
          </a:p>
        </p:txBody>
      </p:sp>
      <p:sp>
        <p:nvSpPr>
          <p:cNvPr id="22" name="Footer Placeholder 2">
            <a:extLst>
              <a:ext uri="{FF2B5EF4-FFF2-40B4-BE49-F238E27FC236}">
                <a16:creationId xmlns:a16="http://schemas.microsoft.com/office/drawing/2014/main" id="{9B3F48A4-481C-4A86-8B40-AF5E06ECDA8C}"/>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208519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userDrawn="1">
  <p:cSld name="Three Column_Black (No Ico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588C0-C7B7-463F-660E-0A4A3FD24785}"/>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Three column layout</a:t>
            </a:r>
            <a:br>
              <a:rPr lang="en-US"/>
            </a:br>
            <a:r>
              <a:rPr lang="en-US"/>
              <a:t>Title 2 lines maximum</a:t>
            </a:r>
            <a:endParaRPr lang="en-CA"/>
          </a:p>
        </p:txBody>
      </p:sp>
      <p:sp>
        <p:nvSpPr>
          <p:cNvPr id="23" name="TextBox 22">
            <a:extLst>
              <a:ext uri="{FF2B5EF4-FFF2-40B4-BE49-F238E27FC236}">
                <a16:creationId xmlns:a16="http://schemas.microsoft.com/office/drawing/2014/main" id="{EDE40922-B18A-2DF9-C121-EF497B173DA5}"/>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0" name="Group 39">
            <a:extLst>
              <a:ext uri="{FF2B5EF4-FFF2-40B4-BE49-F238E27FC236}">
                <a16:creationId xmlns:a16="http://schemas.microsoft.com/office/drawing/2014/main" id="{C3479EAD-810E-2127-DFE4-C119FFAAF25F}"/>
              </a:ext>
            </a:extLst>
          </p:cNvPr>
          <p:cNvGrpSpPr/>
          <p:nvPr userDrawn="1"/>
        </p:nvGrpSpPr>
        <p:grpSpPr>
          <a:xfrm>
            <a:off x="12290489" y="-1"/>
            <a:ext cx="2910882" cy="6858001"/>
            <a:chOff x="12290489" y="-1"/>
            <a:chExt cx="2910882" cy="6858001"/>
          </a:xfrm>
        </p:grpSpPr>
        <p:sp>
          <p:nvSpPr>
            <p:cNvPr id="41" name="Rectangle 40">
              <a:extLst>
                <a:ext uri="{FF2B5EF4-FFF2-40B4-BE49-F238E27FC236}">
                  <a16:creationId xmlns:a16="http://schemas.microsoft.com/office/drawing/2014/main" id="{5BDB44CD-9F2B-F58C-094C-02B9892CF15A}"/>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2" name="TextBox 41">
              <a:extLst>
                <a:ext uri="{FF2B5EF4-FFF2-40B4-BE49-F238E27FC236}">
                  <a16:creationId xmlns:a16="http://schemas.microsoft.com/office/drawing/2014/main" id="{FB15FE9D-716F-C274-7D27-8D223E8ABE60}"/>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3" name="Straight Connector 42">
              <a:extLst>
                <a:ext uri="{FF2B5EF4-FFF2-40B4-BE49-F238E27FC236}">
                  <a16:creationId xmlns:a16="http://schemas.microsoft.com/office/drawing/2014/main" id="{8E80D713-C5E7-B361-2F72-50AD4046E3F8}"/>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3B814A9-8A88-5DDE-79A3-1B2EF1A66658}"/>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D615C7A9-E29B-21F9-E2E8-C923E8968F3E}"/>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6" name="TextBox 45">
              <a:extLst>
                <a:ext uri="{FF2B5EF4-FFF2-40B4-BE49-F238E27FC236}">
                  <a16:creationId xmlns:a16="http://schemas.microsoft.com/office/drawing/2014/main" id="{3EA8DC82-0D60-6232-3BC9-24A65D14C00F}"/>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47" name="TextBox 46">
              <a:extLst>
                <a:ext uri="{FF2B5EF4-FFF2-40B4-BE49-F238E27FC236}">
                  <a16:creationId xmlns:a16="http://schemas.microsoft.com/office/drawing/2014/main" id="{8FB3888D-CF08-9A5E-6087-0A96D2561366}"/>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48" name="TextBox 47">
              <a:extLst>
                <a:ext uri="{FF2B5EF4-FFF2-40B4-BE49-F238E27FC236}">
                  <a16:creationId xmlns:a16="http://schemas.microsoft.com/office/drawing/2014/main" id="{6CBF6BC2-3BF4-D922-4257-F4687B34FC4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49" name="TextBox 48">
              <a:extLst>
                <a:ext uri="{FF2B5EF4-FFF2-40B4-BE49-F238E27FC236}">
                  <a16:creationId xmlns:a16="http://schemas.microsoft.com/office/drawing/2014/main" id="{0A03FA61-0E9A-7595-F64E-CDB3BA8FA0F9}"/>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0" name="Group 49">
              <a:extLst>
                <a:ext uri="{FF2B5EF4-FFF2-40B4-BE49-F238E27FC236}">
                  <a16:creationId xmlns:a16="http://schemas.microsoft.com/office/drawing/2014/main" id="{045C6CE7-1836-CD98-FD2E-3852CC4F95C4}"/>
                </a:ext>
              </a:extLst>
            </p:cNvPr>
            <p:cNvGrpSpPr/>
            <p:nvPr userDrawn="1"/>
          </p:nvGrpSpPr>
          <p:grpSpPr>
            <a:xfrm>
              <a:off x="12429548" y="3236396"/>
              <a:ext cx="2735151" cy="1280928"/>
              <a:chOff x="9286315" y="6976989"/>
              <a:chExt cx="2735151" cy="1280928"/>
            </a:xfrm>
          </p:grpSpPr>
          <p:sp>
            <p:nvSpPr>
              <p:cNvPr id="61" name="Rectangle 60">
                <a:extLst>
                  <a:ext uri="{FF2B5EF4-FFF2-40B4-BE49-F238E27FC236}">
                    <a16:creationId xmlns:a16="http://schemas.microsoft.com/office/drawing/2014/main" id="{A244D9D0-DA66-A41C-0A97-F246FC60386E}"/>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62" name="TextBox 61">
                <a:extLst>
                  <a:ext uri="{FF2B5EF4-FFF2-40B4-BE49-F238E27FC236}">
                    <a16:creationId xmlns:a16="http://schemas.microsoft.com/office/drawing/2014/main" id="{1A64F655-4301-1FB7-250E-9C1A8B5FCB4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63" name="Graphic 62">
                <a:extLst>
                  <a:ext uri="{FF2B5EF4-FFF2-40B4-BE49-F238E27FC236}">
                    <a16:creationId xmlns:a16="http://schemas.microsoft.com/office/drawing/2014/main" id="{26C4B24F-6463-127F-4A4C-E83AB1F243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28" name="TextBox 127">
                <a:extLst>
                  <a:ext uri="{FF2B5EF4-FFF2-40B4-BE49-F238E27FC236}">
                    <a16:creationId xmlns:a16="http://schemas.microsoft.com/office/drawing/2014/main" id="{49B54B08-0A6A-2E23-571B-DAF9DEE5871E}"/>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29" name="Picture 128">
                <a:extLst>
                  <a:ext uri="{FF2B5EF4-FFF2-40B4-BE49-F238E27FC236}">
                    <a16:creationId xmlns:a16="http://schemas.microsoft.com/office/drawing/2014/main" id="{922454F9-38F9-E75F-229D-6791D73750BD}"/>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1" name="TextBox 130">
                <a:extLst>
                  <a:ext uri="{FF2B5EF4-FFF2-40B4-BE49-F238E27FC236}">
                    <a16:creationId xmlns:a16="http://schemas.microsoft.com/office/drawing/2014/main" id="{89AD0476-0BA4-5FE8-0058-0D8FFD04C7CE}"/>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1" name="Group 50">
              <a:extLst>
                <a:ext uri="{FF2B5EF4-FFF2-40B4-BE49-F238E27FC236}">
                  <a16:creationId xmlns:a16="http://schemas.microsoft.com/office/drawing/2014/main" id="{4BE1028D-B18D-B36F-60B3-4986BFEEF925}"/>
                </a:ext>
              </a:extLst>
            </p:cNvPr>
            <p:cNvGrpSpPr/>
            <p:nvPr userDrawn="1"/>
          </p:nvGrpSpPr>
          <p:grpSpPr>
            <a:xfrm>
              <a:off x="12429548" y="4543123"/>
              <a:ext cx="2735151" cy="2200108"/>
              <a:chOff x="9538241" y="5155416"/>
              <a:chExt cx="2735151" cy="2200108"/>
            </a:xfrm>
          </p:grpSpPr>
          <p:sp>
            <p:nvSpPr>
              <p:cNvPr id="52" name="Rectangle 51">
                <a:extLst>
                  <a:ext uri="{FF2B5EF4-FFF2-40B4-BE49-F238E27FC236}">
                    <a16:creationId xmlns:a16="http://schemas.microsoft.com/office/drawing/2014/main" id="{0A9ABB30-2A24-E0D2-55B0-A73CE39D109F}"/>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3" name="TextBox 52">
                <a:extLst>
                  <a:ext uri="{FF2B5EF4-FFF2-40B4-BE49-F238E27FC236}">
                    <a16:creationId xmlns:a16="http://schemas.microsoft.com/office/drawing/2014/main" id="{10A95012-A7F5-02FE-E678-BF6265893549}"/>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4" name="Graphic 53">
                <a:extLst>
                  <a:ext uri="{FF2B5EF4-FFF2-40B4-BE49-F238E27FC236}">
                    <a16:creationId xmlns:a16="http://schemas.microsoft.com/office/drawing/2014/main" id="{C7D43E17-4D5B-8DC8-6045-9AA3AA7D640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5" name="TextBox 54">
                <a:extLst>
                  <a:ext uri="{FF2B5EF4-FFF2-40B4-BE49-F238E27FC236}">
                    <a16:creationId xmlns:a16="http://schemas.microsoft.com/office/drawing/2014/main" id="{EAA03FF1-2DB4-2322-26D7-04553EC0EC12}"/>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6" name="TextBox 55">
                <a:extLst>
                  <a:ext uri="{FF2B5EF4-FFF2-40B4-BE49-F238E27FC236}">
                    <a16:creationId xmlns:a16="http://schemas.microsoft.com/office/drawing/2014/main" id="{D47EFAF2-523E-10C5-E026-1FF65E7FB2E5}"/>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7" name="TextBox 56">
                <a:extLst>
                  <a:ext uri="{FF2B5EF4-FFF2-40B4-BE49-F238E27FC236}">
                    <a16:creationId xmlns:a16="http://schemas.microsoft.com/office/drawing/2014/main" id="{3B24F0A0-8AA7-8379-5E4A-1A2A95667D7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icon to reset the photo placeholder functionality.</a:t>
                </a:r>
              </a:p>
            </p:txBody>
          </p:sp>
          <p:sp>
            <p:nvSpPr>
              <p:cNvPr id="58" name="TextBox 57">
                <a:extLst>
                  <a:ext uri="{FF2B5EF4-FFF2-40B4-BE49-F238E27FC236}">
                    <a16:creationId xmlns:a16="http://schemas.microsoft.com/office/drawing/2014/main" id="{01829B35-272F-4074-92CC-A156C1CDADDD}"/>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59" name="Straight Connector 58">
                <a:extLst>
                  <a:ext uri="{FF2B5EF4-FFF2-40B4-BE49-F238E27FC236}">
                    <a16:creationId xmlns:a16="http://schemas.microsoft.com/office/drawing/2014/main" id="{7939134C-69A1-0463-A252-1582C51C7954}"/>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4F829B6B-797B-FB9F-5F92-9FEF0A3BFBE3}"/>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CFAF4676-0FE4-0EEA-B97D-EF0D71148385}"/>
              </a:ext>
            </a:extLst>
          </p:cNvPr>
          <p:cNvSpPr>
            <a:spLocks noGrp="1"/>
          </p:cNvSpPr>
          <p:nvPr>
            <p:ph type="ftr" sz="quarter" idx="38"/>
          </p:nvPr>
        </p:nvSpPr>
        <p:spPr/>
        <p:txBody>
          <a:bodyPr/>
          <a:lstStyle/>
          <a:p>
            <a:endParaRPr lang="en-CA"/>
          </a:p>
        </p:txBody>
      </p:sp>
      <p:sp>
        <p:nvSpPr>
          <p:cNvPr id="4" name="Text Placeholder 22">
            <a:extLst>
              <a:ext uri="{FF2B5EF4-FFF2-40B4-BE49-F238E27FC236}">
                <a16:creationId xmlns:a16="http://schemas.microsoft.com/office/drawing/2014/main" id="{2FEE1995-5EE6-B782-1270-FC8C30634C1A}"/>
              </a:ext>
            </a:extLst>
          </p:cNvPr>
          <p:cNvSpPr>
            <a:spLocks noGrp="1"/>
          </p:cNvSpPr>
          <p:nvPr>
            <p:ph type="body" sz="quarter" idx="27" hasCustomPrompt="1"/>
          </p:nvPr>
        </p:nvSpPr>
        <p:spPr>
          <a:xfrm>
            <a:off x="531811" y="1706497"/>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9" name="Text Placeholder 16">
            <a:extLst>
              <a:ext uri="{FF2B5EF4-FFF2-40B4-BE49-F238E27FC236}">
                <a16:creationId xmlns:a16="http://schemas.microsoft.com/office/drawing/2014/main" id="{8BF3CDFB-3035-1906-627F-169A0AFF5852}"/>
              </a:ext>
            </a:extLst>
          </p:cNvPr>
          <p:cNvSpPr>
            <a:spLocks noGrp="1"/>
          </p:cNvSpPr>
          <p:nvPr>
            <p:ph type="body" sz="quarter" idx="15" hasCustomPrompt="1"/>
          </p:nvPr>
        </p:nvSpPr>
        <p:spPr>
          <a:xfrm>
            <a:off x="531810"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7" name="Text Placeholder 22">
            <a:extLst>
              <a:ext uri="{FF2B5EF4-FFF2-40B4-BE49-F238E27FC236}">
                <a16:creationId xmlns:a16="http://schemas.microsoft.com/office/drawing/2014/main" id="{C049CEBE-00B0-C726-8F2E-0374ECA4E1F3}"/>
              </a:ext>
            </a:extLst>
          </p:cNvPr>
          <p:cNvSpPr>
            <a:spLocks noGrp="1"/>
          </p:cNvSpPr>
          <p:nvPr>
            <p:ph type="body" sz="quarter" idx="46" hasCustomPrompt="1"/>
          </p:nvPr>
        </p:nvSpPr>
        <p:spPr>
          <a:xfrm>
            <a:off x="4340711" y="1706497"/>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E84FC6FD-2A43-99CF-82C5-D98E826A76B7}"/>
              </a:ext>
            </a:extLst>
          </p:cNvPr>
          <p:cNvSpPr>
            <a:spLocks noGrp="1"/>
          </p:cNvSpPr>
          <p:nvPr>
            <p:ph type="body" sz="quarter" idx="47" hasCustomPrompt="1"/>
          </p:nvPr>
        </p:nvSpPr>
        <p:spPr>
          <a:xfrm>
            <a:off x="4340711"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30" name="Text Placeholder 22">
            <a:extLst>
              <a:ext uri="{FF2B5EF4-FFF2-40B4-BE49-F238E27FC236}">
                <a16:creationId xmlns:a16="http://schemas.microsoft.com/office/drawing/2014/main" id="{6EC19D9F-705A-74B6-9EBB-9D9565620413}"/>
              </a:ext>
            </a:extLst>
          </p:cNvPr>
          <p:cNvSpPr>
            <a:spLocks noGrp="1"/>
          </p:cNvSpPr>
          <p:nvPr>
            <p:ph type="body" sz="quarter" idx="49" hasCustomPrompt="1"/>
          </p:nvPr>
        </p:nvSpPr>
        <p:spPr>
          <a:xfrm>
            <a:off x="8149611" y="1706497"/>
            <a:ext cx="3526452" cy="905188"/>
          </a:xfrm>
          <a:prstGeom prst="callout1">
            <a:avLst>
              <a:gd name="adj1" fmla="val 93708"/>
              <a:gd name="adj2" fmla="val -69"/>
              <a:gd name="adj3" fmla="val 93686"/>
              <a:gd name="adj4" fmla="val 18048"/>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31" name="Text Placeholder 16">
            <a:extLst>
              <a:ext uri="{FF2B5EF4-FFF2-40B4-BE49-F238E27FC236}">
                <a16:creationId xmlns:a16="http://schemas.microsoft.com/office/drawing/2014/main" id="{AA3A1BDB-11C1-E45D-35EC-D8FEC9CEDC61}"/>
              </a:ext>
            </a:extLst>
          </p:cNvPr>
          <p:cNvSpPr>
            <a:spLocks noGrp="1"/>
          </p:cNvSpPr>
          <p:nvPr>
            <p:ph type="body" sz="quarter" idx="50" hasCustomPrompt="1"/>
          </p:nvPr>
        </p:nvSpPr>
        <p:spPr>
          <a:xfrm>
            <a:off x="8149611"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742064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userDrawn="1">
  <p:cSld name="Four Column_Black (No Ico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38272A-C799-49AB-5578-B5089BEC1D22}"/>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tx2"/>
                </a:solidFill>
                <a:latin typeface="+mj-lt"/>
                <a:ea typeface="+mj-ea"/>
                <a:cs typeface="+mj-cs"/>
              </a:defRPr>
            </a:lvl1pPr>
          </a:lstStyle>
          <a:p>
            <a:r>
              <a:rPr lang="en-US"/>
              <a:t>Four column layout</a:t>
            </a:r>
            <a:br>
              <a:rPr lang="en-US"/>
            </a:br>
            <a:r>
              <a:rPr lang="en-US"/>
              <a:t>Title 2 lines maximum</a:t>
            </a:r>
            <a:endParaRPr lang="en-CA"/>
          </a:p>
        </p:txBody>
      </p:sp>
      <p:sp>
        <p:nvSpPr>
          <p:cNvPr id="6" name="TextBox 5">
            <a:extLst>
              <a:ext uri="{FF2B5EF4-FFF2-40B4-BE49-F238E27FC236}">
                <a16:creationId xmlns:a16="http://schemas.microsoft.com/office/drawing/2014/main" id="{CD417586-D17D-B05D-5384-E37636F2EE2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grpSp>
        <p:nvGrpSpPr>
          <p:cNvPr id="43" name="Group 42">
            <a:extLst>
              <a:ext uri="{FF2B5EF4-FFF2-40B4-BE49-F238E27FC236}">
                <a16:creationId xmlns:a16="http://schemas.microsoft.com/office/drawing/2014/main" id="{717DDAE4-62DE-EEF2-E43F-005ACD006E14}"/>
              </a:ext>
            </a:extLst>
          </p:cNvPr>
          <p:cNvGrpSpPr/>
          <p:nvPr userDrawn="1"/>
        </p:nvGrpSpPr>
        <p:grpSpPr>
          <a:xfrm>
            <a:off x="12290489" y="-1"/>
            <a:ext cx="2910882" cy="6858001"/>
            <a:chOff x="12290489" y="-1"/>
            <a:chExt cx="2910882" cy="6858001"/>
          </a:xfrm>
        </p:grpSpPr>
        <p:sp>
          <p:nvSpPr>
            <p:cNvPr id="44" name="Rectangle 43">
              <a:extLst>
                <a:ext uri="{FF2B5EF4-FFF2-40B4-BE49-F238E27FC236}">
                  <a16:creationId xmlns:a16="http://schemas.microsoft.com/office/drawing/2014/main" id="{74829545-917D-5369-077E-2A4E82074C6F}"/>
                </a:ext>
              </a:extLst>
            </p:cNvPr>
            <p:cNvSpPr/>
            <p:nvPr userDrawn="1"/>
          </p:nvSpPr>
          <p:spPr>
            <a:xfrm>
              <a:off x="12290489" y="-1"/>
              <a:ext cx="2735151"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91214599-3AC4-B786-02F0-AE5566352055}"/>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lvl="0"/>
              <a:r>
                <a:rPr lang="en-US" b="1">
                  <a:solidFill>
                    <a:schemeClr val="bg1"/>
                  </a:solidFill>
                  <a:latin typeface="Aptos" panose="020B0004020202020204" pitchFamily="34" charset="0"/>
                  <a:cs typeface="Aparajita" panose="02020603050405020304" pitchFamily="18" charset="0"/>
                </a:rPr>
                <a:t>HOW TO ADD AN ICON</a:t>
              </a:r>
            </a:p>
          </p:txBody>
        </p:sp>
        <p:cxnSp>
          <p:nvCxnSpPr>
            <p:cNvPr id="46" name="Straight Connector 45">
              <a:extLst>
                <a:ext uri="{FF2B5EF4-FFF2-40B4-BE49-F238E27FC236}">
                  <a16:creationId xmlns:a16="http://schemas.microsoft.com/office/drawing/2014/main" id="{BCA5B2B5-C2E0-2592-2785-4F84ED886D75}"/>
                </a:ext>
              </a:extLst>
            </p:cNvPr>
            <p:cNvCxnSpPr>
              <a:cxnSpLocks/>
            </p:cNvCxnSpPr>
            <p:nvPr userDrawn="1"/>
          </p:nvCxnSpPr>
          <p:spPr>
            <a:xfrm>
              <a:off x="12449814" y="423012"/>
              <a:ext cx="270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22702B7-28A0-668C-65B6-669BFACDF46D}"/>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b="1">
                  <a:latin typeface="Aptos" panose="020B0004020202020204" pitchFamily="34" charset="0"/>
                  <a:cs typeface="Aparajita" panose="02020603050405020304" pitchFamily="18" charset="0"/>
                </a:rPr>
                <a:t>Method 1: </a:t>
              </a:r>
              <a:r>
                <a:rPr lang="en-US" sz="600" b="0">
                  <a:latin typeface="Aptos" panose="020B0004020202020204" pitchFamily="34" charset="0"/>
                  <a:cs typeface="Aparajita" panose="02020603050405020304" pitchFamily="18" charset="0"/>
                </a:rPr>
                <a:t>from file browser</a:t>
              </a:r>
            </a:p>
            <a:p>
              <a:pPr lvl="1">
                <a:buNone/>
              </a:pPr>
              <a:r>
                <a:rPr lang="en-US" sz="1050">
                  <a:latin typeface="Aptos" panose="020B0004020202020204" pitchFamily="34" charset="0"/>
                  <a:cs typeface="Aparajita" panose="02020603050405020304" pitchFamily="18" charset="0"/>
                </a:rPr>
                <a:t>Drag the icon onto the slide.</a:t>
              </a:r>
            </a:p>
            <a:p>
              <a:pPr marL="0" marR="0" lvl="1" indent="0" algn="l" defTabSz="914400" rtl="0" eaLnBrk="1" fontAlgn="auto" latinLnBrk="0" hangingPunct="1">
                <a:lnSpc>
                  <a:spcPct val="90000"/>
                </a:lnSpc>
                <a:spcBef>
                  <a:spcPts val="0"/>
                </a:spcBef>
                <a:spcAft>
                  <a:spcPts val="300"/>
                </a:spcAft>
                <a:buClrTx/>
                <a:buSzTx/>
                <a:buFontTx/>
                <a:buNone/>
                <a:tabLst/>
                <a:defRPr/>
              </a:pPr>
              <a:r>
                <a:rPr lang="en-US" sz="700">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lang="en-US" sz="1000">
                <a:latin typeface="Aptos" panose="020B0004020202020204" pitchFamily="34" charset="0"/>
                <a:cs typeface="Aparajita" panose="02020603050405020304" pitchFamily="18" charset="0"/>
              </a:endParaRPr>
            </a:p>
          </p:txBody>
        </p:sp>
        <p:sp>
          <p:nvSpPr>
            <p:cNvPr id="48" name="TextBox 47">
              <a:extLst>
                <a:ext uri="{FF2B5EF4-FFF2-40B4-BE49-F238E27FC236}">
                  <a16:creationId xmlns:a16="http://schemas.microsoft.com/office/drawing/2014/main" id="{8C58B4C5-C329-4790-4200-9150B0A43C33}"/>
                </a:ext>
              </a:extLst>
            </p:cNvPr>
            <p:cNvSpPr txBox="1">
              <a:spLocks noChangeAspect="1"/>
            </p:cNvSpPr>
            <p:nvPr/>
          </p:nvSpPr>
          <p:spPr>
            <a:xfrm>
              <a:off x="12449814" y="566082"/>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1</a:t>
              </a:r>
            </a:p>
          </p:txBody>
        </p:sp>
        <p:sp>
          <p:nvSpPr>
            <p:cNvPr id="49" name="TextBox 48">
              <a:extLst>
                <a:ext uri="{FF2B5EF4-FFF2-40B4-BE49-F238E27FC236}">
                  <a16:creationId xmlns:a16="http://schemas.microsoft.com/office/drawing/2014/main" id="{D5299741-2394-3A23-F67F-F322FE1C0CB8}"/>
                </a:ext>
              </a:extLst>
            </p:cNvPr>
            <p:cNvSpPr txBox="1">
              <a:spLocks noChangeAspect="1"/>
            </p:cNvSpPr>
            <p:nvPr/>
          </p:nvSpPr>
          <p:spPr>
            <a:xfrm>
              <a:off x="12449814" y="1018081"/>
              <a:ext cx="114706" cy="114706"/>
            </a:xfrm>
            <a:prstGeom prst="ellipse">
              <a:avLst/>
            </a:prstGeom>
            <a:solidFill>
              <a:schemeClr val="accent1"/>
            </a:solidFill>
          </p:spPr>
          <p:txBody>
            <a:bodyPr vert="horz" wrap="none" lIns="0" tIns="0" rIns="0" bIns="0" rtlCol="0" anchor="ctr">
              <a:noAutofit/>
            </a:bodyPr>
            <a:lstStyle/>
            <a:p>
              <a:pPr algn="ctr"/>
              <a:r>
                <a:rPr lang="en-US" sz="500">
                  <a:solidFill>
                    <a:schemeClr val="tx1"/>
                  </a:solidFill>
                  <a:latin typeface="Aptos" panose="020B0004020202020204" pitchFamily="34" charset="0"/>
                  <a:ea typeface="Arial" charset="0"/>
                  <a:cs typeface="Aparajita" panose="02020603050405020304" pitchFamily="18" charset="0"/>
                </a:rPr>
                <a:t>2</a:t>
              </a:r>
            </a:p>
          </p:txBody>
        </p:sp>
        <p:sp>
          <p:nvSpPr>
            <p:cNvPr id="50" name="TextBox 49">
              <a:extLst>
                <a:ext uri="{FF2B5EF4-FFF2-40B4-BE49-F238E27FC236}">
                  <a16:creationId xmlns:a16="http://schemas.microsoft.com/office/drawing/2014/main" id="{43A73320-4AE9-4630-370C-00C5ADECD4A5}"/>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0">
                <a:spcBef>
                  <a:spcPts val="700"/>
                </a:spcBef>
              </a:pPr>
              <a:r>
                <a:rPr lang="en-US">
                  <a:latin typeface="Aptos" panose="020B0004020202020204" pitchFamily="34" charset="0"/>
                  <a:cs typeface="Aparajita" panose="02020603050405020304" pitchFamily="18" charset="0"/>
                </a:rPr>
                <a:t>Source icon from the </a:t>
              </a:r>
              <a:br>
                <a:rPr lang="en-US">
                  <a:latin typeface="Aptos" panose="020B0004020202020204" pitchFamily="34" charset="0"/>
                  <a:cs typeface="Aparajita" panose="02020603050405020304" pitchFamily="18" charset="0"/>
                </a:rPr>
              </a:br>
              <a:r>
                <a:rPr lang="en-US">
                  <a:solidFill>
                    <a:schemeClr val="accent1"/>
                  </a:solidFill>
                  <a:latin typeface="Aptos" panose="020B0004020202020204" pitchFamily="34" charset="0"/>
                  <a:cs typeface="Aparajita" panose="02020603050405020304" pitchFamily="18" charset="0"/>
                </a:rPr>
                <a:t>Qualcomm Icon Library</a:t>
              </a:r>
            </a:p>
            <a:p>
              <a:pPr lvl="0">
                <a:spcBef>
                  <a:spcPts val="700"/>
                </a:spcBef>
              </a:pPr>
              <a:r>
                <a:rPr lang="en-US">
                  <a:latin typeface="Aptos" panose="020B0004020202020204" pitchFamily="34" charset="0"/>
                  <a:cs typeface="Aparajita" panose="02020603050405020304" pitchFamily="18" charset="0"/>
                </a:rPr>
                <a:t>Add the icon to the placeholder.</a:t>
              </a:r>
            </a:p>
          </p:txBody>
        </p:sp>
        <p:sp>
          <p:nvSpPr>
            <p:cNvPr id="51" name="TextBox 50">
              <a:extLst>
                <a:ext uri="{FF2B5EF4-FFF2-40B4-BE49-F238E27FC236}">
                  <a16:creationId xmlns:a16="http://schemas.microsoft.com/office/drawing/2014/main" id="{36600997-0C5B-7E7E-13B9-8B1FBC407681}"/>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2: </a:t>
              </a:r>
              <a:r>
                <a:rPr lang="en-US" sz="600" b="0">
                  <a:latin typeface="Aptos" panose="020B0004020202020204" pitchFamily="34" charset="0"/>
                  <a:cs typeface="Aparajita" panose="02020603050405020304" pitchFamily="18" charset="0"/>
                </a:rPr>
                <a:t>Paste from clipboard</a:t>
              </a:r>
            </a:p>
            <a:p>
              <a:pPr lvl="1">
                <a:buNone/>
              </a:pPr>
              <a:r>
                <a:rPr lang="en-US" sz="1050">
                  <a:latin typeface="Aptos" panose="020B0004020202020204" pitchFamily="34" charset="0"/>
                  <a:cs typeface="Aparajita" panose="02020603050405020304" pitchFamily="18" charset="0"/>
                </a:rPr>
                <a:t>Select the icon placeholder.</a:t>
              </a:r>
            </a:p>
            <a:p>
              <a:pPr lvl="1">
                <a:buNone/>
              </a:pPr>
              <a:r>
                <a:rPr lang="en-US" sz="1050">
                  <a:latin typeface="Aptos" panose="020B0004020202020204" pitchFamily="34" charset="0"/>
                  <a:cs typeface="Aparajita" panose="02020603050405020304" pitchFamily="18" charset="0"/>
                </a:rPr>
                <a:t>Right-click or use keyboard shortcuts to paste the icon.</a:t>
              </a:r>
            </a:p>
          </p:txBody>
        </p:sp>
        <p:sp>
          <p:nvSpPr>
            <p:cNvPr id="52" name="TextBox 51">
              <a:extLst>
                <a:ext uri="{FF2B5EF4-FFF2-40B4-BE49-F238E27FC236}">
                  <a16:creationId xmlns:a16="http://schemas.microsoft.com/office/drawing/2014/main" id="{222AF4B2-579A-DE69-535D-5A7232B8BF25}"/>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lvl="0" indent="0">
                <a:buFont typeface="Arial" panose="020B0604020202020204" pitchFamily="34" charset="0"/>
                <a:buNone/>
              </a:pPr>
              <a:r>
                <a:rPr lang="en-US" sz="600">
                  <a:latin typeface="Aptos" panose="020B0004020202020204" pitchFamily="34" charset="0"/>
                  <a:cs typeface="Aparajita" panose="02020603050405020304" pitchFamily="18" charset="0"/>
                </a:rPr>
                <a:t>Method 3: </a:t>
              </a:r>
              <a:r>
                <a:rPr lang="en-US" sz="600" b="0">
                  <a:latin typeface="Aptos" panose="020B0004020202020204" pitchFamily="34" charset="0"/>
                  <a:cs typeface="Aparajita" panose="02020603050405020304" pitchFamily="18" charset="0"/>
                </a:rPr>
                <a:t>Placeholder icon</a:t>
              </a:r>
            </a:p>
            <a:p>
              <a:pPr lvl="1">
                <a:buNone/>
              </a:pPr>
              <a:r>
                <a:rPr lang="en-US" sz="1050">
                  <a:latin typeface="Aptos" panose="020B0004020202020204" pitchFamily="34" charset="0"/>
                  <a:cs typeface="Aparajita" panose="02020603050405020304" pitchFamily="18" charset="0"/>
                </a:rPr>
                <a:t>Click the image icon inside the placeholder to browse for an icon.</a:t>
              </a:r>
            </a:p>
          </p:txBody>
        </p:sp>
        <p:grpSp>
          <p:nvGrpSpPr>
            <p:cNvPr id="53" name="Group 52">
              <a:extLst>
                <a:ext uri="{FF2B5EF4-FFF2-40B4-BE49-F238E27FC236}">
                  <a16:creationId xmlns:a16="http://schemas.microsoft.com/office/drawing/2014/main" id="{D431143D-EA3F-BA31-FDD0-86758B90458F}"/>
                </a:ext>
              </a:extLst>
            </p:cNvPr>
            <p:cNvGrpSpPr/>
            <p:nvPr userDrawn="1"/>
          </p:nvGrpSpPr>
          <p:grpSpPr>
            <a:xfrm>
              <a:off x="12429548" y="3236396"/>
              <a:ext cx="2735151" cy="1280928"/>
              <a:chOff x="9286315" y="6976989"/>
              <a:chExt cx="2735151" cy="1280928"/>
            </a:xfrm>
          </p:grpSpPr>
          <p:sp>
            <p:nvSpPr>
              <p:cNvPr id="128" name="Rectangle 127">
                <a:extLst>
                  <a:ext uri="{FF2B5EF4-FFF2-40B4-BE49-F238E27FC236}">
                    <a16:creationId xmlns:a16="http://schemas.microsoft.com/office/drawing/2014/main" id="{992C18FF-FCA0-B6DC-4B5F-813875A58CAD}"/>
                  </a:ext>
                </a:extLst>
              </p:cNvPr>
              <p:cNvSpPr/>
              <p:nvPr userDrawn="1"/>
            </p:nvSpPr>
            <p:spPr>
              <a:xfrm>
                <a:off x="9286315" y="6976989"/>
                <a:ext cx="2735151" cy="128092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129" name="TextBox 128">
                <a:extLst>
                  <a:ext uri="{FF2B5EF4-FFF2-40B4-BE49-F238E27FC236}">
                    <a16:creationId xmlns:a16="http://schemas.microsoft.com/office/drawing/2014/main" id="{CC870698-701A-2242-78AE-B6CBE951C53A}"/>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Cropping Graphics</a:t>
                </a:r>
              </a:p>
            </p:txBody>
          </p:sp>
          <p:pic>
            <p:nvPicPr>
              <p:cNvPr id="131" name="Graphic 130">
                <a:extLst>
                  <a:ext uri="{FF2B5EF4-FFF2-40B4-BE49-F238E27FC236}">
                    <a16:creationId xmlns:a16="http://schemas.microsoft.com/office/drawing/2014/main" id="{27F479C9-EBF7-C89C-EBDD-699C93B929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132" name="TextBox 131">
                <a:extLst>
                  <a:ext uri="{FF2B5EF4-FFF2-40B4-BE49-F238E27FC236}">
                    <a16:creationId xmlns:a16="http://schemas.microsoft.com/office/drawing/2014/main" id="{A8B38676-38BD-C97A-3E60-811AD05F329A}"/>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Right-click on the icon.</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Choose “Crop” from the menu. (           )</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Adjust the size and position of the image.</a:t>
                </a:r>
              </a:p>
              <a:p>
                <a:pPr lvl="1">
                  <a:defRPr/>
                </a:pPr>
                <a:r>
                  <a:rPr lang="en-US" sz="900" kern="1200">
                    <a:solidFill>
                      <a:schemeClr val="tx1">
                        <a:lumMod val="50000"/>
                        <a:lumOff val="50000"/>
                      </a:schemeClr>
                    </a:solidFill>
                    <a:latin typeface="Aptos" panose="020B0004020202020204" pitchFamily="34" charset="0"/>
                    <a:cs typeface="Aparajita" panose="02020603050405020304" pitchFamily="18" charset="0"/>
                  </a:rPr>
                  <a:t>Press Esc or click outside the image area to exit the cropping mode.</a:t>
                </a:r>
              </a:p>
            </p:txBody>
          </p:sp>
          <p:pic>
            <p:nvPicPr>
              <p:cNvPr id="133" name="Picture 132">
                <a:extLst>
                  <a:ext uri="{FF2B5EF4-FFF2-40B4-BE49-F238E27FC236}">
                    <a16:creationId xmlns:a16="http://schemas.microsoft.com/office/drawing/2014/main" id="{52C3F74E-3500-E869-070E-EB7D7CFFDD4B}"/>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4" name="TextBox 133">
                <a:extLst>
                  <a:ext uri="{FF2B5EF4-FFF2-40B4-BE49-F238E27FC236}">
                    <a16:creationId xmlns:a16="http://schemas.microsoft.com/office/drawing/2014/main" id="{FD2E6A13-5E3C-A37E-FF9D-6CC65A1A8599}"/>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nvGrpSpPr>
            <p:cNvPr id="54" name="Group 53">
              <a:extLst>
                <a:ext uri="{FF2B5EF4-FFF2-40B4-BE49-F238E27FC236}">
                  <a16:creationId xmlns:a16="http://schemas.microsoft.com/office/drawing/2014/main" id="{C17097D5-36D6-39B2-EA5B-55509107C41A}"/>
                </a:ext>
              </a:extLst>
            </p:cNvPr>
            <p:cNvGrpSpPr/>
            <p:nvPr userDrawn="1"/>
          </p:nvGrpSpPr>
          <p:grpSpPr>
            <a:xfrm>
              <a:off x="12429548" y="4543123"/>
              <a:ext cx="2735151" cy="2200108"/>
              <a:chOff x="9538241" y="5155416"/>
              <a:chExt cx="2735151" cy="2200108"/>
            </a:xfrm>
          </p:grpSpPr>
          <p:sp>
            <p:nvSpPr>
              <p:cNvPr id="55" name="Rectangle 54">
                <a:extLst>
                  <a:ext uri="{FF2B5EF4-FFF2-40B4-BE49-F238E27FC236}">
                    <a16:creationId xmlns:a16="http://schemas.microsoft.com/office/drawing/2014/main" id="{3834CD4C-1311-915F-D846-C8EF6D502AC7}"/>
                  </a:ext>
                </a:extLst>
              </p:cNvPr>
              <p:cNvSpPr/>
              <p:nvPr userDrawn="1"/>
            </p:nvSpPr>
            <p:spPr>
              <a:xfrm>
                <a:off x="9538241" y="5155416"/>
                <a:ext cx="2735151" cy="2200108"/>
              </a:xfrm>
              <a:prstGeom prst="rect">
                <a:avLst/>
              </a:prstGeom>
              <a:solidFill>
                <a:schemeClr val="bg1"/>
              </a:solidFill>
              <a:ln w="25400">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ptos" panose="020B0004020202020204" pitchFamily="34" charset="0"/>
                  <a:cs typeface="Aparajita" panose="02020603050405020304" pitchFamily="18" charset="0"/>
                </a:endParaRPr>
              </a:p>
            </p:txBody>
          </p:sp>
          <p:sp>
            <p:nvSpPr>
              <p:cNvPr id="56" name="TextBox 55">
                <a:extLst>
                  <a:ext uri="{FF2B5EF4-FFF2-40B4-BE49-F238E27FC236}">
                    <a16:creationId xmlns:a16="http://schemas.microsoft.com/office/drawing/2014/main" id="{26D4593E-4325-4054-E8E0-2C4565BC080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algn="l"/>
                <a:r>
                  <a:rPr lang="en-US" sz="1100">
                    <a:solidFill>
                      <a:schemeClr val="tx1"/>
                    </a:solidFill>
                    <a:latin typeface="Aptos" panose="020B0004020202020204" pitchFamily="34" charset="0"/>
                    <a:ea typeface="Arial" charset="0"/>
                    <a:cs typeface="Aparajita" panose="02020603050405020304" pitchFamily="18" charset="0"/>
                  </a:rPr>
                  <a:t>Changing Icons</a:t>
                </a:r>
              </a:p>
            </p:txBody>
          </p:sp>
          <p:pic>
            <p:nvPicPr>
              <p:cNvPr id="57" name="Graphic 56">
                <a:extLst>
                  <a:ext uri="{FF2B5EF4-FFF2-40B4-BE49-F238E27FC236}">
                    <a16:creationId xmlns:a16="http://schemas.microsoft.com/office/drawing/2014/main" id="{AB5C6E66-2D1C-CA85-B320-68D3759A116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8" name="TextBox 57">
                <a:extLst>
                  <a:ext uri="{FF2B5EF4-FFF2-40B4-BE49-F238E27FC236}">
                    <a16:creationId xmlns:a16="http://schemas.microsoft.com/office/drawing/2014/main" id="{59524F0B-C3FC-E96B-9EF5-AD8583AA42AC}"/>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600" b="1" kern="1200" cap="all" spc="20" baseline="0" noProof="0">
                    <a:solidFill>
                      <a:schemeClr val="tx1"/>
                    </a:solidFill>
                    <a:latin typeface="Aptos" panose="020B0004020202020204" pitchFamily="34" charset="0"/>
                    <a:ea typeface="+mn-ea"/>
                    <a:cs typeface="Aparajita" panose="02020603050405020304" pitchFamily="18" charset="0"/>
                  </a:rPr>
                  <a:t>Method 1: </a:t>
                </a:r>
                <a:r>
                  <a:rPr lang="en-US" sz="600" b="0" kern="1200" cap="all" spc="20" baseline="0" noProof="0">
                    <a:solidFill>
                      <a:schemeClr val="tx1"/>
                    </a:solidFill>
                    <a:latin typeface="Aptos" panose="020B0004020202020204" pitchFamily="34" charset="0"/>
                    <a:ea typeface="+mn-ea"/>
                    <a:cs typeface="Aparajita" panose="02020603050405020304" pitchFamily="18" charset="0"/>
                  </a:rPr>
                  <a:t>RIGHT CLICK</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Right-click on icon and select “Change Picture”</a:t>
                </a:r>
              </a:p>
            </p:txBody>
          </p:sp>
          <p:sp>
            <p:nvSpPr>
              <p:cNvPr id="59" name="TextBox 58">
                <a:extLst>
                  <a:ext uri="{FF2B5EF4-FFF2-40B4-BE49-F238E27FC236}">
                    <a16:creationId xmlns:a16="http://schemas.microsoft.com/office/drawing/2014/main" id="{BE622394-901B-B821-BDE6-422E33014D2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lvl="1" indent="-131763" algn="l" defTabSz="914400" rtl="0" eaLnBrk="1" latinLnBrk="0" hangingPunct="1">
                  <a:lnSpc>
                    <a:spcPct val="90000"/>
                  </a:lnSpc>
                  <a:spcBef>
                    <a:spcPts val="0"/>
                  </a:spcBef>
                  <a:spcAft>
                    <a:spcPts val="300"/>
                  </a:spcAft>
                  <a:buFont typeface="Wingdings" pitchFamily="2" charset="2"/>
                  <a:buChar char="§"/>
                  <a:tabLst/>
                  <a:defRPr/>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60" name="TextBox 59">
                <a:extLst>
                  <a:ext uri="{FF2B5EF4-FFF2-40B4-BE49-F238E27FC236}">
                    <a16:creationId xmlns:a16="http://schemas.microsoft.com/office/drawing/2014/main" id="{7AD17B2F-A0CC-7E95-D315-F28D5BBC0E3A}"/>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Method 2: </a:t>
                </a:r>
                <a:r>
                  <a:rPr kumimoji="0" lang="en-US" sz="600" b="0" i="0" u="none" strike="noStrike" kern="1200" cap="all" spc="20" normalizeH="0" baseline="0" noProof="0">
                    <a:ln>
                      <a:noFill/>
                    </a:ln>
                    <a:solidFill>
                      <a:schemeClr val="tx1"/>
                    </a:solidFill>
                    <a:effectLst/>
                    <a:uLnTx/>
                    <a:uFillTx/>
                    <a:latin typeface="Aptos" panose="020B0004020202020204" pitchFamily="34" charset="0"/>
                    <a:ea typeface="+mn-ea"/>
                    <a:cs typeface="Aparajita" panose="02020603050405020304" pitchFamily="18" charset="0"/>
                  </a:rPr>
                  <a:t>RESET PLACEHOLDER</a:t>
                </a:r>
              </a:p>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First, delete the existing image to reset the photo placeholder functionality.</a:t>
                </a:r>
              </a:p>
            </p:txBody>
          </p:sp>
          <p:sp>
            <p:nvSpPr>
              <p:cNvPr id="61" name="TextBox 60">
                <a:extLst>
                  <a:ext uri="{FF2B5EF4-FFF2-40B4-BE49-F238E27FC236}">
                    <a16:creationId xmlns:a16="http://schemas.microsoft.com/office/drawing/2014/main" id="{D9245573-D378-F3B6-9D43-7A0AC9D3F674}"/>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algn="l" defTabSz="914400" rtl="0" eaLnBrk="1" latinLnBrk="0" hangingPunct="1">
                  <a:spcBef>
                    <a:spcPts val="200"/>
                  </a:spcBef>
                </a:pPr>
                <a:r>
                  <a:rPr lang="en-US" sz="900" kern="1200">
                    <a:solidFill>
                      <a:schemeClr val="tx1">
                        <a:lumMod val="50000"/>
                        <a:lumOff val="50000"/>
                      </a:schemeClr>
                    </a:solidFill>
                    <a:latin typeface="Aptos" panose="020B0004020202020204" pitchFamily="34" charset="0"/>
                    <a:ea typeface="Arial" charset="0"/>
                    <a:cs typeface="Aparajita" panose="02020603050405020304" pitchFamily="18" charset="0"/>
                  </a:rPr>
                  <a:t>You can now add a new icon as normal.</a:t>
                </a:r>
              </a:p>
            </p:txBody>
          </p:sp>
          <p:cxnSp>
            <p:nvCxnSpPr>
              <p:cNvPr id="62" name="Straight Connector 61">
                <a:extLst>
                  <a:ext uri="{FF2B5EF4-FFF2-40B4-BE49-F238E27FC236}">
                    <a16:creationId xmlns:a16="http://schemas.microsoft.com/office/drawing/2014/main" id="{DF948D1D-C3E1-EF3A-5CFF-FC5BD4F401D2}"/>
                  </a:ext>
                </a:extLst>
              </p:cNvPr>
              <p:cNvCxnSpPr>
                <a:cxnSpLocks/>
              </p:cNvCxnSpPr>
              <p:nvPr userDrawn="1"/>
            </p:nvCxnSpPr>
            <p:spPr>
              <a:xfrm>
                <a:off x="9713479" y="5957047"/>
                <a:ext cx="270000"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D6D6806E-4824-9CA0-7A29-8C9379EA11A7}"/>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algn="l"/>
                <a:r>
                  <a:rPr lang="en-US" sz="1000" kern="1200" cap="all" spc="150" baseline="0">
                    <a:solidFill>
                      <a:schemeClr val="tx1"/>
                    </a:solidFill>
                    <a:latin typeface="+mn-lt"/>
                    <a:ea typeface="+mn-ea"/>
                    <a:cs typeface="+mn-cs"/>
                  </a:rPr>
                  <a:t>TIP</a:t>
                </a:r>
              </a:p>
            </p:txBody>
          </p:sp>
        </p:grpSp>
      </p:grpSp>
      <p:sp>
        <p:nvSpPr>
          <p:cNvPr id="2" name="Footer Placeholder 1">
            <a:extLst>
              <a:ext uri="{FF2B5EF4-FFF2-40B4-BE49-F238E27FC236}">
                <a16:creationId xmlns:a16="http://schemas.microsoft.com/office/drawing/2014/main" id="{355FFA2C-5431-4B39-1E12-AB136674DCB9}"/>
              </a:ext>
            </a:extLst>
          </p:cNvPr>
          <p:cNvSpPr>
            <a:spLocks noGrp="1"/>
          </p:cNvSpPr>
          <p:nvPr>
            <p:ph type="ftr" sz="quarter" idx="49"/>
          </p:nvPr>
        </p:nvSpPr>
        <p:spPr/>
        <p:txBody>
          <a:bodyPr/>
          <a:lstStyle/>
          <a:p>
            <a:endParaRPr lang="en-CA"/>
          </a:p>
        </p:txBody>
      </p:sp>
      <p:sp>
        <p:nvSpPr>
          <p:cNvPr id="15" name="Text Placeholder 22">
            <a:extLst>
              <a:ext uri="{FF2B5EF4-FFF2-40B4-BE49-F238E27FC236}">
                <a16:creationId xmlns:a16="http://schemas.microsoft.com/office/drawing/2014/main" id="{AEE4CF8C-958F-1DA4-CCF7-D6B890C89A2E}"/>
              </a:ext>
            </a:extLst>
          </p:cNvPr>
          <p:cNvSpPr>
            <a:spLocks noGrp="1"/>
          </p:cNvSpPr>
          <p:nvPr>
            <p:ph type="body" sz="quarter" idx="27" hasCustomPrompt="1"/>
          </p:nvPr>
        </p:nvSpPr>
        <p:spPr>
          <a:xfrm>
            <a:off x="531811"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6" name="Text Placeholder 16">
            <a:extLst>
              <a:ext uri="{FF2B5EF4-FFF2-40B4-BE49-F238E27FC236}">
                <a16:creationId xmlns:a16="http://schemas.microsoft.com/office/drawing/2014/main" id="{C89C7762-ACFA-1003-9A99-7D48D68F547F}"/>
              </a:ext>
            </a:extLst>
          </p:cNvPr>
          <p:cNvSpPr>
            <a:spLocks noGrp="1"/>
          </p:cNvSpPr>
          <p:nvPr>
            <p:ph type="body" sz="quarter" idx="15" hasCustomPrompt="1"/>
          </p:nvPr>
        </p:nvSpPr>
        <p:spPr>
          <a:xfrm>
            <a:off x="531812"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18" name="Text Placeholder 22">
            <a:extLst>
              <a:ext uri="{FF2B5EF4-FFF2-40B4-BE49-F238E27FC236}">
                <a16:creationId xmlns:a16="http://schemas.microsoft.com/office/drawing/2014/main" id="{DE030996-68A3-8AC0-F998-9C4EF4AE6C2B}"/>
              </a:ext>
            </a:extLst>
          </p:cNvPr>
          <p:cNvSpPr>
            <a:spLocks noGrp="1"/>
          </p:cNvSpPr>
          <p:nvPr>
            <p:ph type="body" sz="quarter" idx="51" hasCustomPrompt="1"/>
          </p:nvPr>
        </p:nvSpPr>
        <p:spPr>
          <a:xfrm>
            <a:off x="3380247"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9" name="Text Placeholder 16">
            <a:extLst>
              <a:ext uri="{FF2B5EF4-FFF2-40B4-BE49-F238E27FC236}">
                <a16:creationId xmlns:a16="http://schemas.microsoft.com/office/drawing/2014/main" id="{5C7E2214-9452-F487-B334-F6CDE12C5733}"/>
              </a:ext>
            </a:extLst>
          </p:cNvPr>
          <p:cNvSpPr>
            <a:spLocks noGrp="1"/>
          </p:cNvSpPr>
          <p:nvPr>
            <p:ph type="body" sz="quarter" idx="52" hasCustomPrompt="1"/>
          </p:nvPr>
        </p:nvSpPr>
        <p:spPr>
          <a:xfrm>
            <a:off x="3380247"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4" name="Text Placeholder 22">
            <a:extLst>
              <a:ext uri="{FF2B5EF4-FFF2-40B4-BE49-F238E27FC236}">
                <a16:creationId xmlns:a16="http://schemas.microsoft.com/office/drawing/2014/main" id="{31B9C0A0-95B0-2824-2407-CDDC04E197D9}"/>
              </a:ext>
            </a:extLst>
          </p:cNvPr>
          <p:cNvSpPr>
            <a:spLocks noGrp="1"/>
          </p:cNvSpPr>
          <p:nvPr>
            <p:ph type="body" sz="quarter" idx="54" hasCustomPrompt="1"/>
          </p:nvPr>
        </p:nvSpPr>
        <p:spPr>
          <a:xfrm>
            <a:off x="6228682"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5" name="Text Placeholder 16">
            <a:extLst>
              <a:ext uri="{FF2B5EF4-FFF2-40B4-BE49-F238E27FC236}">
                <a16:creationId xmlns:a16="http://schemas.microsoft.com/office/drawing/2014/main" id="{06A24B55-C38A-D8B1-E30C-791BAA94A209}"/>
              </a:ext>
            </a:extLst>
          </p:cNvPr>
          <p:cNvSpPr>
            <a:spLocks noGrp="1"/>
          </p:cNvSpPr>
          <p:nvPr>
            <p:ph type="body" sz="quarter" idx="55" hasCustomPrompt="1"/>
          </p:nvPr>
        </p:nvSpPr>
        <p:spPr>
          <a:xfrm>
            <a:off x="6228682"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7" name="Text Placeholder 22">
            <a:extLst>
              <a:ext uri="{FF2B5EF4-FFF2-40B4-BE49-F238E27FC236}">
                <a16:creationId xmlns:a16="http://schemas.microsoft.com/office/drawing/2014/main" id="{F9D38BEA-1CE5-A003-B905-BF200D6A8C57}"/>
              </a:ext>
            </a:extLst>
          </p:cNvPr>
          <p:cNvSpPr>
            <a:spLocks noGrp="1"/>
          </p:cNvSpPr>
          <p:nvPr>
            <p:ph type="body" sz="quarter" idx="57" hasCustomPrompt="1"/>
          </p:nvPr>
        </p:nvSpPr>
        <p:spPr>
          <a:xfrm>
            <a:off x="9077115" y="1706497"/>
            <a:ext cx="2595589" cy="905188"/>
          </a:xfrm>
          <a:prstGeom prst="callout1">
            <a:avLst>
              <a:gd name="adj1" fmla="val 93708"/>
              <a:gd name="adj2" fmla="val -69"/>
              <a:gd name="adj3" fmla="val 93686"/>
              <a:gd name="adj4" fmla="val 24531"/>
            </a:avLst>
          </a:prstGeom>
          <a:ln w="31750">
            <a:solidFill>
              <a:schemeClr val="accent5"/>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tx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90607619-F41E-DC0E-B3A9-CD8AF2A58A9E}"/>
              </a:ext>
            </a:extLst>
          </p:cNvPr>
          <p:cNvSpPr>
            <a:spLocks noGrp="1"/>
          </p:cNvSpPr>
          <p:nvPr>
            <p:ph type="body" sz="quarter" idx="58" hasCustomPrompt="1"/>
          </p:nvPr>
        </p:nvSpPr>
        <p:spPr>
          <a:xfrm>
            <a:off x="9077116"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Tree>
    <p:extLst>
      <p:ext uri="{BB962C8B-B14F-4D97-AF65-F5344CB8AC3E}">
        <p14:creationId xmlns:p14="http://schemas.microsoft.com/office/powerpoint/2010/main" val="411390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12.xml><?xml version="1.0" encoding="utf-8"?>
<p:sldLayout xmlns:a="http://schemas.openxmlformats.org/drawingml/2006/main" xmlns:r="http://schemas.openxmlformats.org/officeDocument/2006/relationships" xmlns:p="http://schemas.openxmlformats.org/presentationml/2006/main" showMasterSp="0" preserve="1" userDrawn="1">
  <p:cSld name="Quote_Black">
    <p:bg>
      <p:bgRef idx="1001">
        <a:schemeClr val="bg1"/>
      </p:bgRef>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0B91DB79-E2AC-CE2B-5FAE-BEC630409992}"/>
              </a:ext>
            </a:extLst>
          </p:cNvPr>
          <p:cNvSpPr>
            <a:spLocks noGrp="1"/>
          </p:cNvSpPr>
          <p:nvPr>
            <p:ph type="title" hasCustomPrompt="1"/>
          </p:nvPr>
        </p:nvSpPr>
        <p:spPr>
          <a:xfrm>
            <a:off x="531812" y="1196975"/>
            <a:ext cx="11144251" cy="3616325"/>
          </a:xfrm>
        </p:spPr>
        <p:txBody>
          <a:bodyPr anchor="ctr"/>
          <a:lstStyle>
            <a:lvl1pPr marL="0" marR="0" indent="0" algn="ctr" defTabSz="914400" rtl="0" eaLnBrk="1" fontAlgn="auto" latinLnBrk="0" hangingPunct="1">
              <a:lnSpc>
                <a:spcPct val="84000"/>
              </a:lnSpc>
              <a:spcBef>
                <a:spcPct val="0"/>
              </a:spcBef>
              <a:spcAft>
                <a:spcPts val="0"/>
              </a:spcAft>
              <a:buClrTx/>
              <a:buSzTx/>
              <a:buFontTx/>
              <a:buNone/>
              <a:tabLst/>
              <a:defRPr sz="5500"/>
            </a:lvl1pPr>
          </a:lstStyle>
          <a:p>
            <a:r>
              <a:rPr lang="en-US"/>
              <a:t>Quote 4 lines maximum. </a:t>
            </a:r>
            <a:br>
              <a:rPr lang="en-US"/>
            </a:b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a:t>
            </a:r>
            <a:r>
              <a:rPr lang="en-US" err="1"/>
              <a:t>laoreet</a:t>
            </a:r>
            <a:r>
              <a:rPr lang="en-US"/>
              <a:t> </a:t>
            </a:r>
            <a:r>
              <a:rPr lang="en-US" err="1"/>
              <a:t>venenatis</a:t>
            </a:r>
            <a:r>
              <a:rPr lang="en-US"/>
              <a:t> </a:t>
            </a:r>
            <a:r>
              <a:rPr lang="en-US" err="1"/>
              <a:t>urna</a:t>
            </a:r>
            <a:r>
              <a:rPr lang="en-US"/>
              <a:t>, in </a:t>
            </a:r>
            <a:r>
              <a:rPr lang="en-US" err="1"/>
              <a:t>vehicula</a:t>
            </a:r>
            <a:r>
              <a:rPr lang="en-US"/>
              <a:t> mi.</a:t>
            </a:r>
          </a:p>
        </p:txBody>
      </p:sp>
      <p:sp>
        <p:nvSpPr>
          <p:cNvPr id="13" name="Text Placeholder 22">
            <a:extLst>
              <a:ext uri="{FF2B5EF4-FFF2-40B4-BE49-F238E27FC236}">
                <a16:creationId xmlns:a16="http://schemas.microsoft.com/office/drawing/2014/main" id="{84EB628F-8E06-31E6-5105-B798681A887F}"/>
              </a:ext>
            </a:extLst>
          </p:cNvPr>
          <p:cNvSpPr>
            <a:spLocks noGrp="1"/>
          </p:cNvSpPr>
          <p:nvPr>
            <p:ph type="body" sz="quarter" idx="13" hasCustomPrompt="1"/>
          </p:nvPr>
        </p:nvSpPr>
        <p:spPr>
          <a:xfrm>
            <a:off x="531811" y="5053746"/>
            <a:ext cx="11144252" cy="1112104"/>
          </a:xfrm>
        </p:spPr>
        <p:txBody>
          <a:bodyPr wrap="square" anchor="b">
            <a:noAutofit/>
          </a:bodyPr>
          <a:lstStyle>
            <a:lvl1pPr marL="0" indent="0" algn="ctr">
              <a:buNone/>
              <a:defRPr lang="en-US" sz="2800" kern="1200" spc="-50" baseline="0">
                <a:solidFill>
                  <a:schemeClr val="tx2"/>
                </a:solidFill>
                <a:latin typeface="+mj-lt"/>
                <a:ea typeface="+mn-ea"/>
                <a:cs typeface="+mn-cs"/>
              </a:defRPr>
            </a:lvl1pPr>
          </a:lstStyle>
          <a:p>
            <a:pPr marL="0" lvl="0" indent="0" algn="ctr" defTabSz="914400" rtl="0" eaLnBrk="1" latinLnBrk="0" hangingPunct="1">
              <a:lnSpc>
                <a:spcPct val="95000"/>
              </a:lnSpc>
              <a:spcBef>
                <a:spcPts val="900"/>
              </a:spcBef>
              <a:spcAft>
                <a:spcPts val="300"/>
              </a:spcAft>
              <a:buClrTx/>
              <a:buFont typeface="Arial" panose="020B0604020202020204" pitchFamily="34" charset="0"/>
              <a:buNone/>
            </a:pPr>
            <a:r>
              <a:rPr lang="en-US"/>
              <a:t>Quote attribution</a:t>
            </a:r>
          </a:p>
        </p:txBody>
      </p:sp>
      <p:sp>
        <p:nvSpPr>
          <p:cNvPr id="4" name="Footer Placeholder 129">
            <a:extLst>
              <a:ext uri="{FF2B5EF4-FFF2-40B4-BE49-F238E27FC236}">
                <a16:creationId xmlns:a16="http://schemas.microsoft.com/office/drawing/2014/main" id="{617E79DC-602E-6FE0-3635-18254AB652A2}"/>
              </a:ext>
            </a:extLst>
          </p:cNvPr>
          <p:cNvSpPr>
            <a:spLocks noGrp="1"/>
          </p:cNvSpPr>
          <p:nvPr>
            <p:ph type="ftr" sz="quarter" idx="22"/>
          </p:nvPr>
        </p:nvSpPr>
        <p:spPr>
          <a:xfrm>
            <a:off x="531812" y="6396926"/>
            <a:ext cx="10512425" cy="118174"/>
          </a:xfrm>
        </p:spPr>
        <p:txBody>
          <a:bodyPr/>
          <a:lstStyle>
            <a:lvl1pPr>
              <a:defRPr>
                <a:solidFill>
                  <a:schemeClr val="accent6">
                    <a:lumMod val="90000"/>
                  </a:schemeClr>
                </a:solidFill>
              </a:defRPr>
            </a:lvl1pPr>
          </a:lstStyle>
          <a:p>
            <a:endParaRPr lang="en-CA"/>
          </a:p>
        </p:txBody>
      </p:sp>
      <p:sp>
        <p:nvSpPr>
          <p:cNvPr id="6" name="TextBox 5">
            <a:extLst>
              <a:ext uri="{FF2B5EF4-FFF2-40B4-BE49-F238E27FC236}">
                <a16:creationId xmlns:a16="http://schemas.microsoft.com/office/drawing/2014/main" id="{84739A76-C8B6-CADD-ACBA-17389E4E17CB}"/>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spTree>
    <p:extLst>
      <p:ext uri="{BB962C8B-B14F-4D97-AF65-F5344CB8AC3E}">
        <p14:creationId xmlns:p14="http://schemas.microsoft.com/office/powerpoint/2010/main" val="15034620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userDrawn="1">
  <p:cSld name="Title+Content_Black">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F2A7B7-7C67-00A2-4D04-4DC5AFBFB433}"/>
              </a:ext>
            </a:extLst>
          </p:cNvPr>
          <p:cNvSpPr>
            <a:spLocks noGrp="1"/>
          </p:cNvSpPr>
          <p:nvPr>
            <p:ph type="title" hasCustomPrompt="1"/>
          </p:nvPr>
        </p:nvSpPr>
        <p:spPr/>
        <p:txBody>
          <a:bodyPr/>
          <a:lstStyle/>
          <a:p>
            <a:r>
              <a:rPr lang="en-US"/>
              <a:t>Title + Content layout</a:t>
            </a:r>
            <a:br>
              <a:rPr lang="en-US"/>
            </a:br>
            <a:r>
              <a:rPr lang="en-US"/>
              <a:t>Title 2 lines maximum</a:t>
            </a:r>
            <a:endParaRPr lang="en-CA"/>
          </a:p>
        </p:txBody>
      </p:sp>
      <p:sp>
        <p:nvSpPr>
          <p:cNvPr id="6" name="Text Placeholder 3">
            <a:extLst>
              <a:ext uri="{FF2B5EF4-FFF2-40B4-BE49-F238E27FC236}">
                <a16:creationId xmlns:a16="http://schemas.microsoft.com/office/drawing/2014/main" id="{48787576-727E-0D7E-9B9E-4C6C5BCD08C7}"/>
              </a:ext>
            </a:extLst>
          </p:cNvPr>
          <p:cNvSpPr>
            <a:spLocks noGrp="1"/>
          </p:cNvSpPr>
          <p:nvPr>
            <p:ph idx="1" hasCustomPrompt="1"/>
          </p:nvPr>
        </p:nvSpPr>
        <p:spPr>
          <a:xfrm>
            <a:off x="515938" y="1493520"/>
            <a:ext cx="11160126" cy="4672330"/>
          </a:xfrm>
          <a:prstGeom prst="rect">
            <a:avLst/>
          </a:prstGeom>
        </p:spPr>
        <p:txBody>
          <a:bodyPr vert="horz" lIns="0" tIns="0" rIns="0" bIns="0" rtlCol="0">
            <a:noAutofit/>
          </a:bodyPr>
          <a:lstStyle/>
          <a:p>
            <a:pPr lvl="0"/>
            <a:r>
              <a:rPr lang="en-US"/>
              <a:t>Click to edit Parent text styles</a:t>
            </a:r>
          </a:p>
          <a:p>
            <a:pPr lvl="1"/>
            <a:r>
              <a:rPr lang="en-US"/>
              <a:t>Second level</a:t>
            </a:r>
          </a:p>
          <a:p>
            <a:pPr lvl="2"/>
            <a:r>
              <a:rPr lang="en-US"/>
              <a:t>Third level</a:t>
            </a:r>
          </a:p>
          <a:p>
            <a:pPr lvl="3"/>
            <a:r>
              <a:rPr lang="en-US"/>
              <a:t>Fourth level</a:t>
            </a:r>
          </a:p>
          <a:p>
            <a:pPr lvl="4"/>
            <a:r>
              <a:rPr lang="en-US"/>
              <a:t>Fifth level</a:t>
            </a:r>
          </a:p>
          <a:p>
            <a:pPr lvl="5"/>
            <a:r>
              <a:rPr lang="en-US"/>
              <a:t>Sixth</a:t>
            </a:r>
          </a:p>
          <a:p>
            <a:pPr lvl="6"/>
            <a:r>
              <a:rPr lang="en-US"/>
              <a:t>Seventh</a:t>
            </a:r>
          </a:p>
          <a:p>
            <a:pPr lvl="7"/>
            <a:r>
              <a:rPr lang="en-US"/>
              <a:t>Eighth</a:t>
            </a:r>
          </a:p>
          <a:p>
            <a:pPr lvl="8"/>
            <a:r>
              <a:rPr lang="en-US"/>
              <a:t>Ninth</a:t>
            </a:r>
          </a:p>
        </p:txBody>
      </p:sp>
      <p:sp>
        <p:nvSpPr>
          <p:cNvPr id="2" name="Footer Placeholder 1">
            <a:extLst>
              <a:ext uri="{FF2B5EF4-FFF2-40B4-BE49-F238E27FC236}">
                <a16:creationId xmlns:a16="http://schemas.microsoft.com/office/drawing/2014/main" id="{62FF81AE-215B-5FF1-AB1E-62DF1D393541}"/>
              </a:ext>
            </a:extLst>
          </p:cNvPr>
          <p:cNvSpPr>
            <a:spLocks noGrp="1"/>
          </p:cNvSpPr>
          <p:nvPr>
            <p:ph type="ftr" sz="quarter" idx="10"/>
          </p:nvPr>
        </p:nvSpPr>
        <p:spPr/>
        <p:txBody>
          <a:bodyPr/>
          <a:lstStyle>
            <a:lvl1pPr>
              <a:defRPr>
                <a:solidFill>
                  <a:schemeClr val="accent6">
                    <a:lumMod val="90000"/>
                  </a:schemeClr>
                </a:solidFill>
              </a:defRPr>
            </a:lvl1pPr>
          </a:lstStyle>
          <a:p>
            <a:endParaRPr lang="en-CA"/>
          </a:p>
        </p:txBody>
      </p:sp>
    </p:spTree>
    <p:extLst>
      <p:ext uri="{BB962C8B-B14F-4D97-AF65-F5344CB8AC3E}">
        <p14:creationId xmlns:p14="http://schemas.microsoft.com/office/powerpoint/2010/main" val="337598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4.xml><?xml version="1.0" encoding="utf-8"?>
<p:sldLayout xmlns:a="http://schemas.openxmlformats.org/drawingml/2006/main" xmlns:r="http://schemas.openxmlformats.org/officeDocument/2006/relationships" xmlns:p="http://schemas.openxmlformats.org/presentationml/2006/main" showMasterSp="0" preserve="1" userDrawn="1">
  <p:cSld name="50/50 Title+Content_Black">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C7DB58-AE4B-237F-9A89-82A8C6785EA1}"/>
              </a:ext>
            </a:extLst>
          </p:cNvPr>
          <p:cNvSpPr/>
          <p:nvPr userDrawn="1"/>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tx1"/>
              </a:solidFill>
              <a:latin typeface="Microsoft Sans Serif"/>
              <a:cs typeface="Microsoft Sans Serif" panose="020B0604020202020204" pitchFamily="34" charset="0"/>
            </a:endParaRPr>
          </a:p>
        </p:txBody>
      </p:sp>
      <p:sp>
        <p:nvSpPr>
          <p:cNvPr id="3" name="Title 2">
            <a:extLst>
              <a:ext uri="{FF2B5EF4-FFF2-40B4-BE49-F238E27FC236}">
                <a16:creationId xmlns:a16="http://schemas.microsoft.com/office/drawing/2014/main" id="{C22F3776-3D2C-A222-540D-0903BB38AA94}"/>
              </a:ext>
            </a:extLst>
          </p:cNvPr>
          <p:cNvSpPr>
            <a:spLocks noGrp="1"/>
          </p:cNvSpPr>
          <p:nvPr>
            <p:ph type="title" hasCustomPrompt="1"/>
          </p:nvPr>
        </p:nvSpPr>
        <p:spPr>
          <a:xfrm>
            <a:off x="515938" y="628016"/>
            <a:ext cx="5065712" cy="647700"/>
          </a:xfrm>
        </p:spPr>
        <p:txBody>
          <a:bodyPr/>
          <a:lstStyle>
            <a:lvl1pPr>
              <a:lnSpc>
                <a:spcPct val="85000"/>
              </a:lnSpc>
              <a:defRPr>
                <a:solidFill>
                  <a:schemeClr val="tx1"/>
                </a:solidFill>
              </a:defRPr>
            </a:lvl1pPr>
          </a:lstStyle>
          <a:p>
            <a:r>
              <a:rPr lang="en-US" dirty="0"/>
              <a:t>50/50 Title + Content</a:t>
            </a:r>
            <a:br>
              <a:rPr lang="en-US" dirty="0"/>
            </a:br>
            <a:r>
              <a:rPr lang="en-US" dirty="0"/>
              <a:t>Title 2 lines maximum</a:t>
            </a:r>
          </a:p>
        </p:txBody>
      </p:sp>
      <p:sp>
        <p:nvSpPr>
          <p:cNvPr id="2" name="Footer Placeholder 1">
            <a:extLst>
              <a:ext uri="{FF2B5EF4-FFF2-40B4-BE49-F238E27FC236}">
                <a16:creationId xmlns:a16="http://schemas.microsoft.com/office/drawing/2014/main" id="{C1603945-6AF6-41EC-96CD-6345DBC93FB5}"/>
              </a:ext>
            </a:extLst>
          </p:cNvPr>
          <p:cNvSpPr>
            <a:spLocks noGrp="1"/>
          </p:cNvSpPr>
          <p:nvPr>
            <p:ph type="ftr" sz="quarter" idx="10"/>
          </p:nvPr>
        </p:nvSpPr>
        <p:spPr>
          <a:xfrm>
            <a:off x="515938" y="6396925"/>
            <a:ext cx="5065711" cy="118174"/>
          </a:xfrm>
        </p:spPr>
        <p:txBody>
          <a:bodyPr/>
          <a:lstStyle>
            <a:lvl1pPr>
              <a:defRPr>
                <a:solidFill>
                  <a:schemeClr val="tx1"/>
                </a:solidFill>
              </a:defRPr>
            </a:lvl1pPr>
          </a:lstStyle>
          <a:p>
            <a:endParaRPr lang="en-CA" dirty="0"/>
          </a:p>
        </p:txBody>
      </p:sp>
      <p:sp>
        <p:nvSpPr>
          <p:cNvPr id="4" name="Text Placeholder 3">
            <a:extLst>
              <a:ext uri="{FF2B5EF4-FFF2-40B4-BE49-F238E27FC236}">
                <a16:creationId xmlns:a16="http://schemas.microsoft.com/office/drawing/2014/main" id="{8C4674D7-0943-3D3A-3399-801B35B01C98}"/>
              </a:ext>
            </a:extLst>
          </p:cNvPr>
          <p:cNvSpPr>
            <a:spLocks noGrp="1"/>
          </p:cNvSpPr>
          <p:nvPr>
            <p:ph idx="1" hasCustomPrompt="1"/>
          </p:nvPr>
        </p:nvSpPr>
        <p:spPr>
          <a:xfrm>
            <a:off x="515937" y="1820860"/>
            <a:ext cx="5065712"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5" name="Text Placeholder 4">
            <a:extLst>
              <a:ext uri="{FF2B5EF4-FFF2-40B4-BE49-F238E27FC236}">
                <a16:creationId xmlns:a16="http://schemas.microsoft.com/office/drawing/2014/main" id="{7E0D4A21-1870-2B85-04F6-859526FE4179}"/>
              </a:ext>
            </a:extLst>
          </p:cNvPr>
          <p:cNvSpPr>
            <a:spLocks noGrp="1"/>
          </p:cNvSpPr>
          <p:nvPr>
            <p:ph type="body" sz="quarter" idx="11" hasCustomPrompt="1"/>
          </p:nvPr>
        </p:nvSpPr>
        <p:spPr>
          <a:xfrm>
            <a:off x="515937" y="1387475"/>
            <a:ext cx="5065712"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
        <p:nvSpPr>
          <p:cNvPr id="6" name="TextBox 5">
            <a:extLst>
              <a:ext uri="{FF2B5EF4-FFF2-40B4-BE49-F238E27FC236}">
                <a16:creationId xmlns:a16="http://schemas.microsoft.com/office/drawing/2014/main" id="{453F3C8D-5FC0-8926-D525-14F58F1CD34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tx1"/>
                </a:solidFill>
                <a:latin typeface="+mn-lt"/>
                <a:ea typeface="+mn-ea"/>
                <a:cs typeface="+mn-cs"/>
              </a:rPr>
              <a:pPr marL="0" lvl="0" algn="l" defTabSz="914400" rtl="0" eaLnBrk="1" latinLnBrk="0" hangingPunct="1">
                <a:lnSpc>
                  <a:spcPct val="125000"/>
                </a:lnSpc>
              </a:pPr>
              <a:t>‹#›</a:t>
            </a:fld>
            <a:endParaRPr lang="en-US" sz="800" kern="1200" dirty="0">
              <a:solidFill>
                <a:schemeClr val="tx1"/>
              </a:solidFill>
              <a:latin typeface="+mn-lt"/>
              <a:ea typeface="+mn-ea"/>
              <a:cs typeface="+mn-cs"/>
            </a:endParaRPr>
          </a:p>
        </p:txBody>
      </p:sp>
      <p:sp>
        <p:nvSpPr>
          <p:cNvPr id="12" name="Content Placeholder 5">
            <a:extLst>
              <a:ext uri="{FF2B5EF4-FFF2-40B4-BE49-F238E27FC236}">
                <a16:creationId xmlns:a16="http://schemas.microsoft.com/office/drawing/2014/main" id="{6ED21770-A267-5772-4EFF-0944DDD34920}"/>
              </a:ext>
            </a:extLst>
          </p:cNvPr>
          <p:cNvSpPr txBox="1">
            <a:spLocks/>
          </p:cNvSpPr>
          <p:nvPr userDrawn="1"/>
        </p:nvSpPr>
        <p:spPr>
          <a:xfrm>
            <a:off x="6611938" y="1820860"/>
            <a:ext cx="5065712" cy="4344989"/>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US" dirty="0">
              <a:solidFill>
                <a:schemeClr val="tx1"/>
              </a:solidFill>
            </a:endParaRPr>
          </a:p>
        </p:txBody>
      </p:sp>
      <p:sp>
        <p:nvSpPr>
          <p:cNvPr id="13" name="Text Placeholder 6">
            <a:extLst>
              <a:ext uri="{FF2B5EF4-FFF2-40B4-BE49-F238E27FC236}">
                <a16:creationId xmlns:a16="http://schemas.microsoft.com/office/drawing/2014/main" id="{76E4617A-E4E0-90D8-EBDE-4EE5196FA4F2}"/>
              </a:ext>
            </a:extLst>
          </p:cNvPr>
          <p:cNvSpPr txBox="1">
            <a:spLocks/>
          </p:cNvSpPr>
          <p:nvPr userDrawn="1"/>
        </p:nvSpPr>
        <p:spPr>
          <a:xfrm>
            <a:off x="6611939" y="1387475"/>
            <a:ext cx="5065712" cy="233910"/>
          </a:xfrm>
          <a:prstGeom prst="rect">
            <a:avLst/>
          </a:prstGeom>
        </p:spPr>
        <p:txBody>
          <a:bodyPr vert="horz" lIns="0" tIns="0" rIns="0" bIns="0" rtlCol="0">
            <a:sp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1600" kern="1200" baseline="0" dirty="0">
                <a:solidFill>
                  <a:schemeClr val="dk1"/>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CA">
              <a:solidFill>
                <a:schemeClr val="tx1"/>
              </a:solidFill>
            </a:endParaRPr>
          </a:p>
        </p:txBody>
      </p:sp>
      <p:sp>
        <p:nvSpPr>
          <p:cNvPr id="16" name="Text Placeholder 15">
            <a:extLst>
              <a:ext uri="{FF2B5EF4-FFF2-40B4-BE49-F238E27FC236}">
                <a16:creationId xmlns:a16="http://schemas.microsoft.com/office/drawing/2014/main" id="{29ED1B69-998A-60D1-325D-1412D1F5E143}"/>
              </a:ext>
            </a:extLst>
          </p:cNvPr>
          <p:cNvSpPr>
            <a:spLocks noGrp="1"/>
          </p:cNvSpPr>
          <p:nvPr>
            <p:ph type="body" sz="quarter" idx="12" hasCustomPrompt="1"/>
          </p:nvPr>
        </p:nvSpPr>
        <p:spPr>
          <a:xfrm>
            <a:off x="6611936" y="628017"/>
            <a:ext cx="5065200" cy="647699"/>
          </a:xfrm>
        </p:spPr>
        <p:txBody>
          <a:bodyPr>
            <a:noAutofit/>
          </a:bodyPr>
          <a:lstStyle>
            <a:lvl1pPr marL="0" indent="0" algn="l" defTabSz="914400" rtl="0" eaLnBrk="1" latinLnBrk="0" hangingPunct="1">
              <a:lnSpc>
                <a:spcPct val="85000"/>
              </a:lnSpc>
              <a:spcBef>
                <a:spcPct val="0"/>
              </a:spcBef>
              <a:buNone/>
              <a:defRPr lang="en-US" sz="2800" kern="2000" spc="-50" baseline="0" dirty="0">
                <a:solidFill>
                  <a:schemeClr val="tx1"/>
                </a:solidFill>
                <a:latin typeface="+mj-lt"/>
                <a:ea typeface="+mj-ea"/>
                <a:cs typeface="+mj-cs"/>
              </a:defRPr>
            </a:lvl1pPr>
          </a:lstStyle>
          <a:p>
            <a:pPr lvl="0"/>
            <a:r>
              <a:rPr lang="en-US" dirty="0"/>
              <a:t>50/50 Title + Content</a:t>
            </a:r>
            <a:br>
              <a:rPr lang="en-US" dirty="0"/>
            </a:br>
            <a:r>
              <a:rPr lang="en-US" dirty="0"/>
              <a:t>Title 2 lines maximum</a:t>
            </a:r>
          </a:p>
        </p:txBody>
      </p:sp>
      <p:sp>
        <p:nvSpPr>
          <p:cNvPr id="17" name="Text Placeholder 3">
            <a:extLst>
              <a:ext uri="{FF2B5EF4-FFF2-40B4-BE49-F238E27FC236}">
                <a16:creationId xmlns:a16="http://schemas.microsoft.com/office/drawing/2014/main" id="{FF4B56A6-904F-8642-543E-EAFA3FD79532}"/>
              </a:ext>
            </a:extLst>
          </p:cNvPr>
          <p:cNvSpPr>
            <a:spLocks noGrp="1"/>
          </p:cNvSpPr>
          <p:nvPr>
            <p:ph idx="13" hasCustomPrompt="1"/>
          </p:nvPr>
        </p:nvSpPr>
        <p:spPr>
          <a:xfrm>
            <a:off x="6611937" y="1820860"/>
            <a:ext cx="5065200"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8" name="Text Placeholder 4">
            <a:extLst>
              <a:ext uri="{FF2B5EF4-FFF2-40B4-BE49-F238E27FC236}">
                <a16:creationId xmlns:a16="http://schemas.microsoft.com/office/drawing/2014/main" id="{2579E407-0D27-083D-EA02-25085D9B7802}"/>
              </a:ext>
            </a:extLst>
          </p:cNvPr>
          <p:cNvSpPr>
            <a:spLocks noGrp="1"/>
          </p:cNvSpPr>
          <p:nvPr>
            <p:ph type="body" sz="quarter" idx="14" hasCustomPrompt="1"/>
          </p:nvPr>
        </p:nvSpPr>
        <p:spPr>
          <a:xfrm>
            <a:off x="6611937" y="1387475"/>
            <a:ext cx="5065200"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5674507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guide id="2" pos="4165">
          <p15:clr>
            <a:srgbClr val="FBAE40"/>
          </p15:clr>
        </p15:guide>
        <p15:guide id="3" pos="3516">
          <p15:clr>
            <a:srgbClr val="FBAE40"/>
          </p15:clr>
        </p15:guide>
      </p15:sldGuideLst>
    </p:ext>
  </p:extLst>
</p:sldLayout>
</file>

<file path=ppt/slideLayouts/slideLayout315.xml><?xml version="1.0" encoding="utf-8"?>
<p:sldLayout xmlns:a="http://schemas.openxmlformats.org/drawingml/2006/main" xmlns:r="http://schemas.openxmlformats.org/officeDocument/2006/relationships" xmlns:p="http://schemas.openxmlformats.org/presentationml/2006/main" showMasterSp="0" preserve="1" userDrawn="1">
  <p:cSld name="2/1 Title+Content_Black">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C7DB58-AE4B-237F-9A89-82A8C6785EA1}"/>
              </a:ext>
            </a:extLst>
          </p:cNvPr>
          <p:cNvSpPr/>
          <p:nvPr userDrawn="1"/>
        </p:nvSpPr>
        <p:spPr>
          <a:xfrm>
            <a:off x="8127602" y="0"/>
            <a:ext cx="40643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tx1"/>
              </a:solidFill>
              <a:latin typeface="Microsoft Sans Serif"/>
              <a:cs typeface="Microsoft Sans Serif" panose="020B0604020202020204" pitchFamily="34" charset="0"/>
            </a:endParaRPr>
          </a:p>
        </p:txBody>
      </p:sp>
      <p:sp>
        <p:nvSpPr>
          <p:cNvPr id="3" name="Title 2">
            <a:extLst>
              <a:ext uri="{FF2B5EF4-FFF2-40B4-BE49-F238E27FC236}">
                <a16:creationId xmlns:a16="http://schemas.microsoft.com/office/drawing/2014/main" id="{C22F3776-3D2C-A222-540D-0903BB38AA94}"/>
              </a:ext>
            </a:extLst>
          </p:cNvPr>
          <p:cNvSpPr>
            <a:spLocks noGrp="1"/>
          </p:cNvSpPr>
          <p:nvPr>
            <p:ph type="title" hasCustomPrompt="1"/>
          </p:nvPr>
        </p:nvSpPr>
        <p:spPr>
          <a:xfrm>
            <a:off x="515938" y="628016"/>
            <a:ext cx="7097314" cy="647700"/>
          </a:xfrm>
        </p:spPr>
        <p:txBody>
          <a:bodyPr/>
          <a:lstStyle>
            <a:lvl1pPr>
              <a:lnSpc>
                <a:spcPct val="85000"/>
              </a:lnSpc>
              <a:defRPr>
                <a:solidFill>
                  <a:schemeClr val="tx1"/>
                </a:solidFill>
              </a:defRPr>
            </a:lvl1pPr>
          </a:lstStyle>
          <a:p>
            <a:r>
              <a:rPr lang="en-US" dirty="0"/>
              <a:t>2/1 Title + Content</a:t>
            </a:r>
            <a:br>
              <a:rPr lang="en-US" dirty="0"/>
            </a:br>
            <a:r>
              <a:rPr lang="en-US" dirty="0"/>
              <a:t>2 lines maximum</a:t>
            </a:r>
          </a:p>
        </p:txBody>
      </p:sp>
      <p:sp>
        <p:nvSpPr>
          <p:cNvPr id="2" name="Footer Placeholder 1">
            <a:extLst>
              <a:ext uri="{FF2B5EF4-FFF2-40B4-BE49-F238E27FC236}">
                <a16:creationId xmlns:a16="http://schemas.microsoft.com/office/drawing/2014/main" id="{C1603945-6AF6-41EC-96CD-6345DBC93FB5}"/>
              </a:ext>
            </a:extLst>
          </p:cNvPr>
          <p:cNvSpPr>
            <a:spLocks noGrp="1"/>
          </p:cNvSpPr>
          <p:nvPr>
            <p:ph type="ftr" sz="quarter" idx="10"/>
          </p:nvPr>
        </p:nvSpPr>
        <p:spPr>
          <a:xfrm>
            <a:off x="515938" y="6396925"/>
            <a:ext cx="7097313" cy="118174"/>
          </a:xfrm>
        </p:spPr>
        <p:txBody>
          <a:bodyPr/>
          <a:lstStyle>
            <a:lvl1pPr>
              <a:defRPr>
                <a:solidFill>
                  <a:schemeClr val="tx1"/>
                </a:solidFill>
              </a:defRPr>
            </a:lvl1pPr>
          </a:lstStyle>
          <a:p>
            <a:endParaRPr lang="en-CA" dirty="0"/>
          </a:p>
        </p:txBody>
      </p:sp>
      <p:sp>
        <p:nvSpPr>
          <p:cNvPr id="4" name="Text Placeholder 3">
            <a:extLst>
              <a:ext uri="{FF2B5EF4-FFF2-40B4-BE49-F238E27FC236}">
                <a16:creationId xmlns:a16="http://schemas.microsoft.com/office/drawing/2014/main" id="{8C4674D7-0943-3D3A-3399-801B35B01C98}"/>
              </a:ext>
            </a:extLst>
          </p:cNvPr>
          <p:cNvSpPr>
            <a:spLocks noGrp="1"/>
          </p:cNvSpPr>
          <p:nvPr>
            <p:ph idx="1" hasCustomPrompt="1"/>
          </p:nvPr>
        </p:nvSpPr>
        <p:spPr>
          <a:xfrm>
            <a:off x="515937" y="1820860"/>
            <a:ext cx="7097314"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5" name="Text Placeholder 4">
            <a:extLst>
              <a:ext uri="{FF2B5EF4-FFF2-40B4-BE49-F238E27FC236}">
                <a16:creationId xmlns:a16="http://schemas.microsoft.com/office/drawing/2014/main" id="{7E0D4A21-1870-2B85-04F6-859526FE4179}"/>
              </a:ext>
            </a:extLst>
          </p:cNvPr>
          <p:cNvSpPr>
            <a:spLocks noGrp="1"/>
          </p:cNvSpPr>
          <p:nvPr>
            <p:ph type="body" sz="quarter" idx="11" hasCustomPrompt="1"/>
          </p:nvPr>
        </p:nvSpPr>
        <p:spPr>
          <a:xfrm>
            <a:off x="515937" y="1387475"/>
            <a:ext cx="7097314"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
        <p:nvSpPr>
          <p:cNvPr id="6" name="TextBox 5">
            <a:extLst>
              <a:ext uri="{FF2B5EF4-FFF2-40B4-BE49-F238E27FC236}">
                <a16:creationId xmlns:a16="http://schemas.microsoft.com/office/drawing/2014/main" id="{453F3C8D-5FC0-8926-D525-14F58F1CD34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tx1"/>
                </a:solidFill>
                <a:latin typeface="+mn-lt"/>
                <a:ea typeface="+mn-ea"/>
                <a:cs typeface="+mn-cs"/>
              </a:rPr>
              <a:pPr marL="0" lvl="0" algn="l" defTabSz="914400" rtl="0" eaLnBrk="1" latinLnBrk="0" hangingPunct="1">
                <a:lnSpc>
                  <a:spcPct val="125000"/>
                </a:lnSpc>
              </a:pPr>
              <a:t>‹#›</a:t>
            </a:fld>
            <a:endParaRPr lang="en-US" sz="800" kern="1200" dirty="0">
              <a:solidFill>
                <a:schemeClr val="tx1"/>
              </a:solidFill>
              <a:latin typeface="+mn-lt"/>
              <a:ea typeface="+mn-ea"/>
              <a:cs typeface="+mn-cs"/>
            </a:endParaRPr>
          </a:p>
        </p:txBody>
      </p:sp>
      <p:sp>
        <p:nvSpPr>
          <p:cNvPr id="12" name="Content Placeholder 5">
            <a:extLst>
              <a:ext uri="{FF2B5EF4-FFF2-40B4-BE49-F238E27FC236}">
                <a16:creationId xmlns:a16="http://schemas.microsoft.com/office/drawing/2014/main" id="{6ED21770-A267-5772-4EFF-0944DDD34920}"/>
              </a:ext>
            </a:extLst>
          </p:cNvPr>
          <p:cNvSpPr txBox="1">
            <a:spLocks/>
          </p:cNvSpPr>
          <p:nvPr userDrawn="1"/>
        </p:nvSpPr>
        <p:spPr>
          <a:xfrm>
            <a:off x="6611938" y="1820860"/>
            <a:ext cx="5065712" cy="4344989"/>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US" dirty="0">
              <a:solidFill>
                <a:schemeClr val="tx1"/>
              </a:solidFill>
            </a:endParaRPr>
          </a:p>
        </p:txBody>
      </p:sp>
      <p:sp>
        <p:nvSpPr>
          <p:cNvPr id="13" name="Text Placeholder 6">
            <a:extLst>
              <a:ext uri="{FF2B5EF4-FFF2-40B4-BE49-F238E27FC236}">
                <a16:creationId xmlns:a16="http://schemas.microsoft.com/office/drawing/2014/main" id="{76E4617A-E4E0-90D8-EBDE-4EE5196FA4F2}"/>
              </a:ext>
            </a:extLst>
          </p:cNvPr>
          <p:cNvSpPr txBox="1">
            <a:spLocks/>
          </p:cNvSpPr>
          <p:nvPr userDrawn="1"/>
        </p:nvSpPr>
        <p:spPr>
          <a:xfrm>
            <a:off x="6611939" y="1387475"/>
            <a:ext cx="5065712" cy="233910"/>
          </a:xfrm>
          <a:prstGeom prst="rect">
            <a:avLst/>
          </a:prstGeom>
        </p:spPr>
        <p:txBody>
          <a:bodyPr vert="horz" lIns="0" tIns="0" rIns="0" bIns="0" rtlCol="0">
            <a:sp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1600" kern="1200" baseline="0" dirty="0">
                <a:solidFill>
                  <a:schemeClr val="dk1"/>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CA">
              <a:solidFill>
                <a:schemeClr val="tx1"/>
              </a:solidFill>
            </a:endParaRPr>
          </a:p>
        </p:txBody>
      </p:sp>
      <p:sp>
        <p:nvSpPr>
          <p:cNvPr id="16" name="Text Placeholder 15">
            <a:extLst>
              <a:ext uri="{FF2B5EF4-FFF2-40B4-BE49-F238E27FC236}">
                <a16:creationId xmlns:a16="http://schemas.microsoft.com/office/drawing/2014/main" id="{29ED1B69-998A-60D1-325D-1412D1F5E143}"/>
              </a:ext>
            </a:extLst>
          </p:cNvPr>
          <p:cNvSpPr>
            <a:spLocks noGrp="1"/>
          </p:cNvSpPr>
          <p:nvPr>
            <p:ph type="body" sz="quarter" idx="12" hasCustomPrompt="1"/>
          </p:nvPr>
        </p:nvSpPr>
        <p:spPr>
          <a:xfrm>
            <a:off x="8640762" y="628017"/>
            <a:ext cx="3036373" cy="647699"/>
          </a:xfrm>
        </p:spPr>
        <p:txBody>
          <a:bodyPr>
            <a:noAutofit/>
          </a:bodyPr>
          <a:lstStyle>
            <a:lvl1pPr marL="0" indent="0" algn="l" defTabSz="914400" rtl="0" eaLnBrk="1" latinLnBrk="0" hangingPunct="1">
              <a:lnSpc>
                <a:spcPct val="85000"/>
              </a:lnSpc>
              <a:spcBef>
                <a:spcPct val="0"/>
              </a:spcBef>
              <a:buNone/>
              <a:defRPr lang="en-US" sz="2800" kern="2000" spc="-50" baseline="0" dirty="0">
                <a:solidFill>
                  <a:schemeClr val="tx1"/>
                </a:solidFill>
                <a:latin typeface="+mj-lt"/>
                <a:ea typeface="+mj-ea"/>
                <a:cs typeface="+mj-cs"/>
              </a:defRPr>
            </a:lvl1pPr>
          </a:lstStyle>
          <a:p>
            <a:pPr lvl="0"/>
            <a:r>
              <a:rPr lang="en-US" dirty="0"/>
              <a:t>2/1 Title + Content 2 lines maximum</a:t>
            </a:r>
          </a:p>
        </p:txBody>
      </p:sp>
      <p:sp>
        <p:nvSpPr>
          <p:cNvPr id="17" name="Text Placeholder 3">
            <a:extLst>
              <a:ext uri="{FF2B5EF4-FFF2-40B4-BE49-F238E27FC236}">
                <a16:creationId xmlns:a16="http://schemas.microsoft.com/office/drawing/2014/main" id="{FF4B56A6-904F-8642-543E-EAFA3FD79532}"/>
              </a:ext>
            </a:extLst>
          </p:cNvPr>
          <p:cNvSpPr>
            <a:spLocks noGrp="1"/>
          </p:cNvSpPr>
          <p:nvPr>
            <p:ph idx="13" hasCustomPrompt="1"/>
          </p:nvPr>
        </p:nvSpPr>
        <p:spPr>
          <a:xfrm>
            <a:off x="8640763" y="1820860"/>
            <a:ext cx="3036373" cy="4344989"/>
          </a:xfrm>
          <a:prstGeom prst="rect">
            <a:avLst/>
          </a:prstGeom>
        </p:spPr>
        <p:txBody>
          <a:bodyPr vert="horz" lIns="0" tIns="0" rIns="0" bIns="0" rtlCol="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8" name="Text Placeholder 4">
            <a:extLst>
              <a:ext uri="{FF2B5EF4-FFF2-40B4-BE49-F238E27FC236}">
                <a16:creationId xmlns:a16="http://schemas.microsoft.com/office/drawing/2014/main" id="{2579E407-0D27-083D-EA02-25085D9B7802}"/>
              </a:ext>
            </a:extLst>
          </p:cNvPr>
          <p:cNvSpPr>
            <a:spLocks noGrp="1"/>
          </p:cNvSpPr>
          <p:nvPr>
            <p:ph type="body" sz="quarter" idx="14" hasCustomPrompt="1"/>
          </p:nvPr>
        </p:nvSpPr>
        <p:spPr>
          <a:xfrm>
            <a:off x="8640763" y="1387475"/>
            <a:ext cx="3036373" cy="233910"/>
          </a:xfrm>
        </p:spPr>
        <p:txBody>
          <a:bodyPr wrap="square">
            <a:spAutoFit/>
          </a:bodyPr>
          <a:lstStyle>
            <a:lvl1pPr marL="0" indent="0">
              <a:buNone/>
              <a:defRPr lang="en-US" sz="1600" kern="1200" dirty="0">
                <a:solidFill>
                  <a:schemeClr val="tx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39258406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800">
          <p15:clr>
            <a:srgbClr val="FBAE40"/>
          </p15:clr>
        </p15:guide>
        <p15:guide id="2" pos="5443">
          <p15:clr>
            <a:srgbClr val="FBAE40"/>
          </p15:clr>
        </p15:guide>
        <p15:guide id="3" pos="5122">
          <p15:clr>
            <a:srgbClr val="FBAE40"/>
          </p15:clr>
        </p15:guide>
      </p15:sldGuideLst>
    </p:ext>
  </p:extLst>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userDrawn="1">
  <p:cSld name="Blank_Blac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2FF81AE-215B-5FF1-AB1E-62DF1D393541}"/>
              </a:ext>
            </a:extLst>
          </p:cNvPr>
          <p:cNvSpPr>
            <a:spLocks noGrp="1"/>
          </p:cNvSpPr>
          <p:nvPr>
            <p:ph type="ftr" sz="quarter" idx="10"/>
          </p:nvPr>
        </p:nvSpPr>
        <p:spPr/>
        <p:txBody>
          <a:bodyPr/>
          <a:lstStyle>
            <a:lvl1pPr>
              <a:defRPr>
                <a:solidFill>
                  <a:schemeClr val="accent6">
                    <a:lumMod val="90000"/>
                  </a:schemeClr>
                </a:solidFill>
              </a:defRPr>
            </a:lvl1pPr>
          </a:lstStyle>
          <a:p>
            <a:endParaRPr lang="en-CA"/>
          </a:p>
        </p:txBody>
      </p:sp>
    </p:spTree>
    <p:extLst>
      <p:ext uri="{BB962C8B-B14F-4D97-AF65-F5344CB8AC3E}">
        <p14:creationId xmlns:p14="http://schemas.microsoft.com/office/powerpoint/2010/main" val="3244529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7.xml><?xml version="1.0" encoding="utf-8"?>
<p:sldLayout xmlns:a="http://schemas.openxmlformats.org/drawingml/2006/main" xmlns:r="http://schemas.openxmlformats.org/officeDocument/2006/relationships" xmlns:p="http://schemas.openxmlformats.org/presentationml/2006/main" showMasterSp="0" preserve="1" userDrawn="1">
  <p:cSld name="Photo+Content_Grey">
    <p:bg>
      <p:bgPr>
        <a:solidFill>
          <a:srgbClr val="EFF1F5"/>
        </a:solidFill>
        <a:effectLst/>
      </p:bgPr>
    </p:bg>
    <p:spTree>
      <p:nvGrpSpPr>
        <p:cNvPr id="1" name=""/>
        <p:cNvGrpSpPr/>
        <p:nvPr/>
      </p:nvGrpSpPr>
      <p:grpSpPr>
        <a:xfrm>
          <a:off x="0" y="0"/>
          <a:ext cx="0" cy="0"/>
          <a:chOff x="0" y="0"/>
          <a:chExt cx="0" cy="0"/>
        </a:xfrm>
      </p:grpSpPr>
      <p:sp>
        <p:nvSpPr>
          <p:cNvPr id="7" name="Text Placeholder 9">
            <a:extLst>
              <a:ext uri="{FF2B5EF4-FFF2-40B4-BE49-F238E27FC236}">
                <a16:creationId xmlns:a16="http://schemas.microsoft.com/office/drawing/2014/main" id="{1EF4F402-80EC-EAD4-D6B0-92C2479FFEFA}"/>
              </a:ext>
            </a:extLst>
          </p:cNvPr>
          <p:cNvSpPr>
            <a:spLocks noGrp="1"/>
          </p:cNvSpPr>
          <p:nvPr>
            <p:ph type="body" sz="quarter" idx="14" hasCustomPrompt="1"/>
          </p:nvPr>
        </p:nvSpPr>
        <p:spPr>
          <a:xfrm>
            <a:off x="515937" y="1196975"/>
            <a:ext cx="5327651" cy="1198115"/>
          </a:xfrm>
        </p:spPr>
        <p:txBody>
          <a:bodyPr wrap="square" anchor="b">
            <a:noAutofit/>
          </a:bodyPr>
          <a:lstStyle>
            <a:lvl1pPr marL="0" indent="0">
              <a:buNone/>
              <a:defRPr sz="1300" cap="all" spc="150" baseline="0">
                <a:solidFill>
                  <a:schemeClr val="tx1"/>
                </a:solidFill>
              </a:defRPr>
            </a:lvl1pPr>
          </a:lstStyle>
          <a:p>
            <a:pPr lvl="0"/>
            <a:r>
              <a:rPr lang="en-US"/>
              <a:t>EYEBROW HEADER</a:t>
            </a:r>
          </a:p>
        </p:txBody>
      </p:sp>
      <p:sp>
        <p:nvSpPr>
          <p:cNvPr id="8" name="Title 13">
            <a:extLst>
              <a:ext uri="{FF2B5EF4-FFF2-40B4-BE49-F238E27FC236}">
                <a16:creationId xmlns:a16="http://schemas.microsoft.com/office/drawing/2014/main" id="{916C630D-BED9-DA86-9AE9-767BC6DB8DF6}"/>
              </a:ext>
            </a:extLst>
          </p:cNvPr>
          <p:cNvSpPr>
            <a:spLocks noGrp="1"/>
          </p:cNvSpPr>
          <p:nvPr>
            <p:ph type="title" hasCustomPrompt="1"/>
          </p:nvPr>
        </p:nvSpPr>
        <p:spPr>
          <a:xfrm>
            <a:off x="515937" y="2711631"/>
            <a:ext cx="5327651" cy="730069"/>
          </a:xfrm>
        </p:spPr>
        <p:txBody>
          <a:bodyPr anchor="t"/>
          <a:lstStyle>
            <a:lvl1pPr algn="l" defTabSz="914400" rtl="0" eaLnBrk="1" latinLnBrk="0" hangingPunct="1">
              <a:lnSpc>
                <a:spcPct val="85000"/>
              </a:lnSpc>
              <a:spcBef>
                <a:spcPct val="0"/>
              </a:spcBef>
              <a:buNone/>
              <a:defRPr lang="en-US" sz="2800" kern="2000" spc="-50" baseline="0" dirty="0">
                <a:solidFill>
                  <a:schemeClr val="accent1"/>
                </a:solidFill>
                <a:latin typeface="+mj-lt"/>
                <a:ea typeface="+mj-ea"/>
                <a:cs typeface="+mj-cs"/>
              </a:defRPr>
            </a:lvl1pPr>
          </a:lstStyle>
          <a:p>
            <a:r>
              <a:rPr lang="en-US"/>
              <a:t>2:1 Content &amp; Photo layout </a:t>
            </a:r>
            <a:br>
              <a:rPr lang="en-US"/>
            </a:br>
            <a:r>
              <a:rPr lang="en-US"/>
              <a:t>Title 2 lines maximum</a:t>
            </a:r>
          </a:p>
        </p:txBody>
      </p:sp>
      <p:sp>
        <p:nvSpPr>
          <p:cNvPr id="9" name="Text Placeholder 16">
            <a:extLst>
              <a:ext uri="{FF2B5EF4-FFF2-40B4-BE49-F238E27FC236}">
                <a16:creationId xmlns:a16="http://schemas.microsoft.com/office/drawing/2014/main" id="{8F93D30F-F047-B6FD-F8F3-2B0086F8F283}"/>
              </a:ext>
            </a:extLst>
          </p:cNvPr>
          <p:cNvSpPr>
            <a:spLocks noGrp="1"/>
          </p:cNvSpPr>
          <p:nvPr>
            <p:ph type="body" sz="quarter" idx="15" hasCustomPrompt="1"/>
          </p:nvPr>
        </p:nvSpPr>
        <p:spPr>
          <a:xfrm>
            <a:off x="515938" y="3581401"/>
            <a:ext cx="5327650" cy="2584450"/>
          </a:xfrm>
        </p:spPr>
        <p:txBody>
          <a:bodyPr vert="horz" wrap="square" lIns="0" tIns="0" rIns="0" bIns="0" rtlCol="0">
            <a:noAutofit/>
          </a:bodyPr>
          <a:lstStyle>
            <a:lvl1pPr marL="0" indent="0">
              <a:lnSpc>
                <a:spcPct val="100000"/>
              </a:lnSpc>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6" name="Picture Placeholder 5">
            <a:extLst>
              <a:ext uri="{FF2B5EF4-FFF2-40B4-BE49-F238E27FC236}">
                <a16:creationId xmlns:a16="http://schemas.microsoft.com/office/drawing/2014/main" id="{DA15A8F4-EB1B-C6FB-9726-07ED95F48A6D}"/>
              </a:ext>
            </a:extLst>
          </p:cNvPr>
          <p:cNvSpPr>
            <a:spLocks noGrp="1" noChangeAspect="1"/>
          </p:cNvSpPr>
          <p:nvPr>
            <p:ph type="pic" sz="quarter" idx="12" hasCustomPrompt="1"/>
          </p:nvPr>
        </p:nvSpPr>
        <p:spPr>
          <a:xfrm>
            <a:off x="7150937" y="0"/>
            <a:ext cx="5041063" cy="6858000"/>
          </a:xfrm>
          <a:custGeom>
            <a:avLst/>
            <a:gdLst>
              <a:gd name="connsiteX0" fmla="*/ 1341684 w 5041063"/>
              <a:gd name="connsiteY0" fmla="*/ 0 h 6858000"/>
              <a:gd name="connsiteX1" fmla="*/ 5041063 w 5041063"/>
              <a:gd name="connsiteY1" fmla="*/ 0 h 6858000"/>
              <a:gd name="connsiteX2" fmla="*/ 5041063 w 5041063"/>
              <a:gd name="connsiteY2" fmla="*/ 6858000 h 6858000"/>
              <a:gd name="connsiteX3" fmla="*/ 1681589 w 5041063"/>
              <a:gd name="connsiteY3" fmla="*/ 6858000 h 6858000"/>
              <a:gd name="connsiteX4" fmla="*/ 1527585 w 5041063"/>
              <a:gd name="connsiteY4" fmla="*/ 6724571 h 6858000"/>
              <a:gd name="connsiteX5" fmla="*/ 0 w 5041063"/>
              <a:gd name="connsiteY5" fmla="*/ 3272503 h 6858000"/>
              <a:gd name="connsiteX6" fmla="*/ 1211269 w 5041063"/>
              <a:gd name="connsiteY6" fmla="*/ 13681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1063" h="6858000">
                <a:moveTo>
                  <a:pt x="1341684" y="0"/>
                </a:moveTo>
                <a:lnTo>
                  <a:pt x="5041063" y="0"/>
                </a:lnTo>
                <a:lnTo>
                  <a:pt x="5041063" y="6858000"/>
                </a:lnTo>
                <a:lnTo>
                  <a:pt x="1681589" y="6858000"/>
                </a:lnTo>
                <a:lnTo>
                  <a:pt x="1527585" y="6724571"/>
                </a:lnTo>
                <a:cubicBezTo>
                  <a:pt x="589158" y="5871472"/>
                  <a:pt x="0" y="4640804"/>
                  <a:pt x="0" y="3272503"/>
                </a:cubicBezTo>
                <a:cubicBezTo>
                  <a:pt x="0" y="2065179"/>
                  <a:pt x="458687" y="965008"/>
                  <a:pt x="1211269" y="136816"/>
                </a:cubicBezTo>
                <a:close/>
              </a:path>
            </a:pathLst>
          </a:custGeom>
          <a:noFill/>
        </p:spPr>
        <p:txBody>
          <a:bodyPr wrap="square" lIns="540000" rIns="0" anchor="ctr">
            <a:noAutofit/>
          </a:bodyPr>
          <a:lstStyle>
            <a:lvl1pPr marL="0" indent="0">
              <a:buNone/>
              <a:defRPr sz="3000">
                <a:solidFill>
                  <a:schemeClr val="accent1"/>
                </a:solidFill>
              </a:defRPr>
            </a:lvl1pPr>
          </a:lstStyle>
          <a:p>
            <a:r>
              <a:rPr lang="en-US"/>
              <a:t>Click the icon to insert photo</a:t>
            </a:r>
          </a:p>
        </p:txBody>
      </p:sp>
      <p:sp>
        <p:nvSpPr>
          <p:cNvPr id="5" name="Footer Placeholder 129">
            <a:extLst>
              <a:ext uri="{FF2B5EF4-FFF2-40B4-BE49-F238E27FC236}">
                <a16:creationId xmlns:a16="http://schemas.microsoft.com/office/drawing/2014/main" id="{01EB59A4-A73C-CCAE-02E1-4786A8DFBEF9}"/>
              </a:ext>
            </a:extLst>
          </p:cNvPr>
          <p:cNvSpPr>
            <a:spLocks noGrp="1"/>
          </p:cNvSpPr>
          <p:nvPr>
            <p:ph type="ftr" sz="quarter" idx="22"/>
          </p:nvPr>
        </p:nvSpPr>
        <p:spPr>
          <a:xfrm>
            <a:off x="515938" y="6396926"/>
            <a:ext cx="6480175" cy="118174"/>
          </a:xfrm>
        </p:spPr>
        <p:txBody>
          <a:bodyPr/>
          <a:lstStyle>
            <a:lvl1pPr>
              <a:defRPr>
                <a:solidFill>
                  <a:schemeClr val="accent6">
                    <a:lumMod val="50000"/>
                  </a:schemeClr>
                </a:solidFill>
              </a:defRPr>
            </a:lvl1pPr>
          </a:lstStyle>
          <a:p>
            <a:endParaRPr lang="en-CA"/>
          </a:p>
        </p:txBody>
      </p:sp>
      <p:grpSp>
        <p:nvGrpSpPr>
          <p:cNvPr id="61" name="Group 60">
            <a:extLst>
              <a:ext uri="{FF2B5EF4-FFF2-40B4-BE49-F238E27FC236}">
                <a16:creationId xmlns:a16="http://schemas.microsoft.com/office/drawing/2014/main" id="{A59941B7-9A25-7010-6F36-00C29BC4C7FB}"/>
              </a:ext>
            </a:extLst>
          </p:cNvPr>
          <p:cNvGrpSpPr/>
          <p:nvPr userDrawn="1"/>
        </p:nvGrpSpPr>
        <p:grpSpPr>
          <a:xfrm>
            <a:off x="12290489" y="-1"/>
            <a:ext cx="2910882" cy="6858001"/>
            <a:chOff x="12290489" y="-1"/>
            <a:chExt cx="2910882" cy="6858001"/>
          </a:xfrm>
        </p:grpSpPr>
        <p:sp>
          <p:nvSpPr>
            <p:cNvPr id="62" name="Rectangle 61">
              <a:extLst>
                <a:ext uri="{FF2B5EF4-FFF2-40B4-BE49-F238E27FC236}">
                  <a16:creationId xmlns:a16="http://schemas.microsoft.com/office/drawing/2014/main" id="{A6DF8A14-6328-8070-21E3-899DC89E1486}"/>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63" name="TextBox 62">
              <a:extLst>
                <a:ext uri="{FF2B5EF4-FFF2-40B4-BE49-F238E27FC236}">
                  <a16:creationId xmlns:a16="http://schemas.microsoft.com/office/drawing/2014/main" id="{8E7B8941-4100-72EE-4072-7ECAE54DE16B}"/>
                </a:ext>
              </a:extLst>
            </p:cNvPr>
            <p:cNvSpPr txBox="1"/>
            <p:nvPr userDrawn="1"/>
          </p:nvSpPr>
          <p:spPr>
            <a:xfrm>
              <a:off x="12449814" y="173148"/>
              <a:ext cx="1534074"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IMAGE</a:t>
              </a:r>
            </a:p>
          </p:txBody>
        </p:sp>
        <p:cxnSp>
          <p:nvCxnSpPr>
            <p:cNvPr id="64" name="Straight Connector 63">
              <a:extLst>
                <a:ext uri="{FF2B5EF4-FFF2-40B4-BE49-F238E27FC236}">
                  <a16:creationId xmlns:a16="http://schemas.microsoft.com/office/drawing/2014/main" id="{14B5E4A1-C159-60E1-C73F-985F6C4B55D0}"/>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65" name="TextBox 64">
              <a:extLst>
                <a:ext uri="{FF2B5EF4-FFF2-40B4-BE49-F238E27FC236}">
                  <a16:creationId xmlns:a16="http://schemas.microsoft.com/office/drawing/2014/main" id="{A2A14F74-9426-084C-D598-93A32AA4A42E}"/>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image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66" name="TextBox 65">
              <a:extLst>
                <a:ext uri="{FF2B5EF4-FFF2-40B4-BE49-F238E27FC236}">
                  <a16:creationId xmlns:a16="http://schemas.microsoft.com/office/drawing/2014/main" id="{7774B1FD-3A42-89B4-CE15-FEF60FD715E2}"/>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67" name="TextBox 66">
              <a:extLst>
                <a:ext uri="{FF2B5EF4-FFF2-40B4-BE49-F238E27FC236}">
                  <a16:creationId xmlns:a16="http://schemas.microsoft.com/office/drawing/2014/main" id="{66E06FEF-76B6-96BB-EFF3-5A58DB545384}"/>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68" name="TextBox 67">
              <a:extLst>
                <a:ext uri="{FF2B5EF4-FFF2-40B4-BE49-F238E27FC236}">
                  <a16:creationId xmlns:a16="http://schemas.microsoft.com/office/drawing/2014/main" id="{665E6D2D-A823-E8EA-76CE-20F2854A9DDE}"/>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images from the </a:t>
              </a: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Brand Portal</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image to the placeholder.</a:t>
              </a:r>
            </a:p>
          </p:txBody>
        </p:sp>
        <p:sp>
          <p:nvSpPr>
            <p:cNvPr id="69" name="TextBox 68">
              <a:extLst>
                <a:ext uri="{FF2B5EF4-FFF2-40B4-BE49-F238E27FC236}">
                  <a16:creationId xmlns:a16="http://schemas.microsoft.com/office/drawing/2014/main" id="{A7378AF1-B2C0-2306-0CDD-E3EFD845B69F}"/>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image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image.</a:t>
              </a:r>
            </a:p>
          </p:txBody>
        </p:sp>
        <p:sp>
          <p:nvSpPr>
            <p:cNvPr id="70" name="TextBox 69">
              <a:extLst>
                <a:ext uri="{FF2B5EF4-FFF2-40B4-BE49-F238E27FC236}">
                  <a16:creationId xmlns:a16="http://schemas.microsoft.com/office/drawing/2014/main" id="{18618AE4-6077-F70C-8FA8-828AC67E11D8}"/>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image.</a:t>
              </a:r>
            </a:p>
          </p:txBody>
        </p:sp>
        <p:grpSp>
          <p:nvGrpSpPr>
            <p:cNvPr id="71" name="Group 70">
              <a:extLst>
                <a:ext uri="{FF2B5EF4-FFF2-40B4-BE49-F238E27FC236}">
                  <a16:creationId xmlns:a16="http://schemas.microsoft.com/office/drawing/2014/main" id="{4573C732-F749-0118-BF2C-4792F4D490B7}"/>
                </a:ext>
              </a:extLst>
            </p:cNvPr>
            <p:cNvGrpSpPr/>
            <p:nvPr userDrawn="1"/>
          </p:nvGrpSpPr>
          <p:grpSpPr>
            <a:xfrm>
              <a:off x="12429548" y="3236396"/>
              <a:ext cx="2735151" cy="1280928"/>
              <a:chOff x="9286315" y="6976989"/>
              <a:chExt cx="2735151" cy="1280928"/>
            </a:xfrm>
          </p:grpSpPr>
          <p:sp>
            <p:nvSpPr>
              <p:cNvPr id="82" name="Rectangle 81">
                <a:extLst>
                  <a:ext uri="{FF2B5EF4-FFF2-40B4-BE49-F238E27FC236}">
                    <a16:creationId xmlns:a16="http://schemas.microsoft.com/office/drawing/2014/main" id="{992F07AB-0591-D65B-CE2B-9211787E1E62}"/>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83" name="TextBox 82">
                <a:extLst>
                  <a:ext uri="{FF2B5EF4-FFF2-40B4-BE49-F238E27FC236}">
                    <a16:creationId xmlns:a16="http://schemas.microsoft.com/office/drawing/2014/main" id="{8055E4CF-B7B4-80D8-847D-6A509AC2D067}"/>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Images</a:t>
                </a:r>
              </a:p>
            </p:txBody>
          </p:sp>
          <p:pic>
            <p:nvPicPr>
              <p:cNvPr id="84" name="Graphic 83">
                <a:extLst>
                  <a:ext uri="{FF2B5EF4-FFF2-40B4-BE49-F238E27FC236}">
                    <a16:creationId xmlns:a16="http://schemas.microsoft.com/office/drawing/2014/main" id="{6427B8A4-CF3E-8BC4-A2A6-817F3CBE5E9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85" name="TextBox 84">
                <a:extLst>
                  <a:ext uri="{FF2B5EF4-FFF2-40B4-BE49-F238E27FC236}">
                    <a16:creationId xmlns:a16="http://schemas.microsoft.com/office/drawing/2014/main" id="{CFEB389D-E9B3-E556-5B68-8B9D612F06F1}"/>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86" name="Picture 85">
                <a:extLst>
                  <a:ext uri="{FF2B5EF4-FFF2-40B4-BE49-F238E27FC236}">
                    <a16:creationId xmlns:a16="http://schemas.microsoft.com/office/drawing/2014/main" id="{383931E4-AC30-2E7B-EE7B-CCE1ACE2C840}"/>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87" name="TextBox 86">
                <a:extLst>
                  <a:ext uri="{FF2B5EF4-FFF2-40B4-BE49-F238E27FC236}">
                    <a16:creationId xmlns:a16="http://schemas.microsoft.com/office/drawing/2014/main" id="{B60EE4F6-BFA1-F0E4-C8F9-7A11C0BFC778}"/>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72" name="Group 71">
              <a:extLst>
                <a:ext uri="{FF2B5EF4-FFF2-40B4-BE49-F238E27FC236}">
                  <a16:creationId xmlns:a16="http://schemas.microsoft.com/office/drawing/2014/main" id="{8973E7F2-096B-F584-0C2B-38E125F82AE0}"/>
                </a:ext>
              </a:extLst>
            </p:cNvPr>
            <p:cNvGrpSpPr/>
            <p:nvPr userDrawn="1"/>
          </p:nvGrpSpPr>
          <p:grpSpPr>
            <a:xfrm>
              <a:off x="12429548" y="4543123"/>
              <a:ext cx="2735151" cy="2200108"/>
              <a:chOff x="9538241" y="5155416"/>
              <a:chExt cx="2735151" cy="2200108"/>
            </a:xfrm>
          </p:grpSpPr>
          <p:sp>
            <p:nvSpPr>
              <p:cNvPr id="73" name="Rectangle 72">
                <a:extLst>
                  <a:ext uri="{FF2B5EF4-FFF2-40B4-BE49-F238E27FC236}">
                    <a16:creationId xmlns:a16="http://schemas.microsoft.com/office/drawing/2014/main" id="{483492A6-085B-D585-9B00-4A82F8A154A7}"/>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74" name="TextBox 73">
                <a:extLst>
                  <a:ext uri="{FF2B5EF4-FFF2-40B4-BE49-F238E27FC236}">
                    <a16:creationId xmlns:a16="http://schemas.microsoft.com/office/drawing/2014/main" id="{87EA4D68-04CD-A0BD-2A43-1BAC1699E386}"/>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Images</a:t>
                </a:r>
              </a:p>
            </p:txBody>
          </p:sp>
          <p:pic>
            <p:nvPicPr>
              <p:cNvPr id="75" name="Graphic 74">
                <a:extLst>
                  <a:ext uri="{FF2B5EF4-FFF2-40B4-BE49-F238E27FC236}">
                    <a16:creationId xmlns:a16="http://schemas.microsoft.com/office/drawing/2014/main" id="{3D97F3FA-9588-81CC-17B0-E238C6AE806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76" name="TextBox 75">
                <a:extLst>
                  <a:ext uri="{FF2B5EF4-FFF2-40B4-BE49-F238E27FC236}">
                    <a16:creationId xmlns:a16="http://schemas.microsoft.com/office/drawing/2014/main" id="{71DB119D-04B9-4B60-0E90-348E5F3256CB}"/>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image and select “Change Picture”</a:t>
                </a:r>
              </a:p>
            </p:txBody>
          </p:sp>
          <p:sp>
            <p:nvSpPr>
              <p:cNvPr id="77" name="TextBox 76">
                <a:extLst>
                  <a:ext uri="{FF2B5EF4-FFF2-40B4-BE49-F238E27FC236}">
                    <a16:creationId xmlns:a16="http://schemas.microsoft.com/office/drawing/2014/main" id="{F049DA30-CE07-E88B-4902-ACEF95E70383}"/>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78" name="TextBox 77">
                <a:extLst>
                  <a:ext uri="{FF2B5EF4-FFF2-40B4-BE49-F238E27FC236}">
                    <a16:creationId xmlns:a16="http://schemas.microsoft.com/office/drawing/2014/main" id="{DA0460A0-BAD5-F300-9F6D-CFCD4FD946B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image to reset the photo placeholder functionality.</a:t>
                </a:r>
              </a:p>
            </p:txBody>
          </p:sp>
          <p:sp>
            <p:nvSpPr>
              <p:cNvPr id="79" name="TextBox 78">
                <a:extLst>
                  <a:ext uri="{FF2B5EF4-FFF2-40B4-BE49-F238E27FC236}">
                    <a16:creationId xmlns:a16="http://schemas.microsoft.com/office/drawing/2014/main" id="{9A9650E1-F476-16DA-8544-3F473A4A4725}"/>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image as normal.</a:t>
                </a:r>
              </a:p>
            </p:txBody>
          </p:sp>
          <p:cxnSp>
            <p:nvCxnSpPr>
              <p:cNvPr id="80" name="Straight Connector 79">
                <a:extLst>
                  <a:ext uri="{FF2B5EF4-FFF2-40B4-BE49-F238E27FC236}">
                    <a16:creationId xmlns:a16="http://schemas.microsoft.com/office/drawing/2014/main" id="{E7E5573C-C940-F0AF-C4F6-471BF0BE7D89}"/>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81" name="TextBox 80">
                <a:extLst>
                  <a:ext uri="{FF2B5EF4-FFF2-40B4-BE49-F238E27FC236}">
                    <a16:creationId xmlns:a16="http://schemas.microsoft.com/office/drawing/2014/main" id="{D6C36603-978F-A15B-2F24-ABFAAED7D7B6}"/>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Tree>
    <p:extLst>
      <p:ext uri="{BB962C8B-B14F-4D97-AF65-F5344CB8AC3E}">
        <p14:creationId xmlns:p14="http://schemas.microsoft.com/office/powerpoint/2010/main" val="18377252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4" orient="horz" pos="2319">
          <p15:clr>
            <a:srgbClr val="FBAE40"/>
          </p15:clr>
        </p15:guide>
        <p15:guide id="6" orient="horz" pos="1502">
          <p15:clr>
            <a:srgbClr val="FBAE40"/>
          </p15:clr>
        </p15:guide>
        <p15:guide id="7" orient="horz" pos="2432">
          <p15:clr>
            <a:srgbClr val="FBAE40"/>
          </p15:clr>
        </p15:guide>
        <p15:guide id="10" pos="3681">
          <p15:clr>
            <a:srgbClr val="FBAE40"/>
          </p15:clr>
        </p15:guide>
      </p15:sldGuideLst>
    </p:ext>
  </p:extLst>
</p:sldLayout>
</file>

<file path=ppt/slideLayouts/slideLayout318.xml><?xml version="1.0" encoding="utf-8"?>
<p:sldLayout xmlns:a="http://schemas.openxmlformats.org/drawingml/2006/main" xmlns:r="http://schemas.openxmlformats.org/officeDocument/2006/relationships" xmlns:p="http://schemas.openxmlformats.org/presentationml/2006/main" showMasterSp="0" preserve="1" userDrawn="1">
  <p:cSld name="Title+4Contents_Third Grey">
    <p:bg>
      <p:bgPr>
        <a:solidFill>
          <a:srgbClr val="EFF1F5"/>
        </a:solidFill>
        <a:effectLst/>
      </p:bgPr>
    </p:bg>
    <p:spTree>
      <p:nvGrpSpPr>
        <p:cNvPr id="1" name=""/>
        <p:cNvGrpSpPr/>
        <p:nvPr/>
      </p:nvGrpSpPr>
      <p:grpSpPr>
        <a:xfrm>
          <a:off x="0" y="0"/>
          <a:ext cx="0" cy="0"/>
          <a:chOff x="0" y="0"/>
          <a:chExt cx="0" cy="0"/>
        </a:xfrm>
      </p:grpSpPr>
      <p:sp>
        <p:nvSpPr>
          <p:cNvPr id="9" name="Title 120">
            <a:extLst>
              <a:ext uri="{FF2B5EF4-FFF2-40B4-BE49-F238E27FC236}">
                <a16:creationId xmlns:a16="http://schemas.microsoft.com/office/drawing/2014/main" id="{7A1F75E5-8E3D-DF45-926F-E6E5FD4D70FC}"/>
              </a:ext>
            </a:extLst>
          </p:cNvPr>
          <p:cNvSpPr>
            <a:spLocks noGrp="1"/>
          </p:cNvSpPr>
          <p:nvPr>
            <p:ph type="title" hasCustomPrompt="1"/>
          </p:nvPr>
        </p:nvSpPr>
        <p:spPr>
          <a:xfrm>
            <a:off x="515937" y="2795081"/>
            <a:ext cx="3556800" cy="1294408"/>
          </a:xfrm>
        </p:spPr>
        <p:txBody>
          <a:bodyPr anchor="ctr"/>
          <a:lstStyle>
            <a:lvl1pPr algn="l" defTabSz="914400" rtl="0" eaLnBrk="1" latinLnBrk="0" hangingPunct="1">
              <a:lnSpc>
                <a:spcPct val="85000"/>
              </a:lnSpc>
              <a:spcBef>
                <a:spcPct val="0"/>
              </a:spcBef>
              <a:buNone/>
              <a:defRPr lang="en-US" sz="2800" kern="2000" spc="-50" baseline="0" dirty="0">
                <a:solidFill>
                  <a:schemeClr val="accent1"/>
                </a:solidFill>
                <a:latin typeface="+mj-lt"/>
                <a:ea typeface="+mj-ea"/>
                <a:cs typeface="+mj-cs"/>
              </a:defRPr>
            </a:lvl1pPr>
          </a:lstStyle>
          <a:p>
            <a:r>
              <a:rPr lang="en-US"/>
              <a:t>Title+4 Contents layout </a:t>
            </a:r>
            <a:br>
              <a:rPr lang="en-US"/>
            </a:br>
            <a:r>
              <a:rPr lang="en-US"/>
              <a:t>Title up to </a:t>
            </a:r>
            <a:br>
              <a:rPr lang="en-US"/>
            </a:br>
            <a:r>
              <a:rPr lang="en-US"/>
              <a:t>3 lines maximum</a:t>
            </a:r>
          </a:p>
        </p:txBody>
      </p:sp>
      <p:sp>
        <p:nvSpPr>
          <p:cNvPr id="16" name="Picture Placeholder 2">
            <a:extLst>
              <a:ext uri="{FF2B5EF4-FFF2-40B4-BE49-F238E27FC236}">
                <a16:creationId xmlns:a16="http://schemas.microsoft.com/office/drawing/2014/main" id="{803614D6-B3A1-6731-7DA2-2F082C0110CD}"/>
              </a:ext>
            </a:extLst>
          </p:cNvPr>
          <p:cNvSpPr>
            <a:spLocks noGrp="1"/>
          </p:cNvSpPr>
          <p:nvPr>
            <p:ph type="pic" sz="quarter" idx="24" hasCustomPrompt="1"/>
          </p:nvPr>
        </p:nvSpPr>
        <p:spPr>
          <a:xfrm>
            <a:off x="4629921" y="677141"/>
            <a:ext cx="759113" cy="759113"/>
          </a:xfrm>
        </p:spPr>
        <p:txBody>
          <a:bodyPr lIns="144000"/>
          <a:lstStyle>
            <a:lvl1pPr marL="0" indent="0">
              <a:buNone/>
              <a:defRPr sz="1400"/>
            </a:lvl1pPr>
          </a:lstStyle>
          <a:p>
            <a:r>
              <a:rPr lang="en-US"/>
              <a:t>Icon</a:t>
            </a:r>
          </a:p>
        </p:txBody>
      </p:sp>
      <p:sp>
        <p:nvSpPr>
          <p:cNvPr id="122" name="Text Placeholder 22">
            <a:extLst>
              <a:ext uri="{FF2B5EF4-FFF2-40B4-BE49-F238E27FC236}">
                <a16:creationId xmlns:a16="http://schemas.microsoft.com/office/drawing/2014/main" id="{693B5A4C-7FB3-2918-A773-0EE6FED3D209}"/>
              </a:ext>
            </a:extLst>
          </p:cNvPr>
          <p:cNvSpPr>
            <a:spLocks noGrp="1"/>
          </p:cNvSpPr>
          <p:nvPr>
            <p:ph type="body" sz="quarter" idx="13" hasCustomPrompt="1"/>
          </p:nvPr>
        </p:nvSpPr>
        <p:spPr>
          <a:xfrm>
            <a:off x="5704822" y="699924"/>
            <a:ext cx="5360054" cy="263149"/>
          </a:xfrm>
        </p:spPr>
        <p:txBody>
          <a:bodyPr wrap="square" anchor="b">
            <a:noAutofit/>
          </a:bodyPr>
          <a:lstStyle>
            <a:lvl1pPr marL="0" indent="0">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5" name="Text Placeholder 16">
            <a:extLst>
              <a:ext uri="{FF2B5EF4-FFF2-40B4-BE49-F238E27FC236}">
                <a16:creationId xmlns:a16="http://schemas.microsoft.com/office/drawing/2014/main" id="{C38DCFD6-5A0E-E9F5-0958-4B8735F209AC}"/>
              </a:ext>
            </a:extLst>
          </p:cNvPr>
          <p:cNvSpPr>
            <a:spLocks noGrp="1"/>
          </p:cNvSpPr>
          <p:nvPr>
            <p:ph type="body" sz="quarter" idx="15" hasCustomPrompt="1"/>
          </p:nvPr>
        </p:nvSpPr>
        <p:spPr>
          <a:xfrm>
            <a:off x="5704821" y="1019175"/>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7" name="Picture Placeholder 2">
            <a:extLst>
              <a:ext uri="{FF2B5EF4-FFF2-40B4-BE49-F238E27FC236}">
                <a16:creationId xmlns:a16="http://schemas.microsoft.com/office/drawing/2014/main" id="{158234DD-C86A-C0A3-F309-C819BEF18C2A}"/>
              </a:ext>
            </a:extLst>
          </p:cNvPr>
          <p:cNvSpPr>
            <a:spLocks noGrp="1"/>
          </p:cNvSpPr>
          <p:nvPr>
            <p:ph type="pic" sz="quarter" idx="25" hasCustomPrompt="1"/>
          </p:nvPr>
        </p:nvSpPr>
        <p:spPr>
          <a:xfrm>
            <a:off x="4629921" y="2124716"/>
            <a:ext cx="759113" cy="759113"/>
          </a:xfrm>
        </p:spPr>
        <p:txBody>
          <a:bodyPr lIns="144000"/>
          <a:lstStyle>
            <a:lvl1pPr marL="0" indent="0">
              <a:buNone/>
              <a:defRPr sz="1400"/>
            </a:lvl1pPr>
          </a:lstStyle>
          <a:p>
            <a:r>
              <a:rPr lang="en-US"/>
              <a:t>Icon</a:t>
            </a:r>
          </a:p>
        </p:txBody>
      </p:sp>
      <p:sp>
        <p:nvSpPr>
          <p:cNvPr id="124" name="Text Placeholder 22">
            <a:extLst>
              <a:ext uri="{FF2B5EF4-FFF2-40B4-BE49-F238E27FC236}">
                <a16:creationId xmlns:a16="http://schemas.microsoft.com/office/drawing/2014/main" id="{A14F4D35-AD24-5E3E-8E8D-CD803A85CDBB}"/>
              </a:ext>
            </a:extLst>
          </p:cNvPr>
          <p:cNvSpPr>
            <a:spLocks noGrp="1"/>
          </p:cNvSpPr>
          <p:nvPr>
            <p:ph type="body" sz="quarter" idx="16" hasCustomPrompt="1"/>
          </p:nvPr>
        </p:nvSpPr>
        <p:spPr>
          <a:xfrm>
            <a:off x="5704822" y="2143614"/>
            <a:ext cx="5360054" cy="263149"/>
          </a:xfrm>
        </p:spPr>
        <p:txBody>
          <a:bodyPr wrap="square" anchor="b">
            <a:noAutofit/>
          </a:bodyPr>
          <a:lstStyle>
            <a:lvl1pPr marL="0" indent="0">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6" name="Text Placeholder 16">
            <a:extLst>
              <a:ext uri="{FF2B5EF4-FFF2-40B4-BE49-F238E27FC236}">
                <a16:creationId xmlns:a16="http://schemas.microsoft.com/office/drawing/2014/main" id="{752D1B24-3191-2FDC-5F67-93401195900D}"/>
              </a:ext>
            </a:extLst>
          </p:cNvPr>
          <p:cNvSpPr>
            <a:spLocks noGrp="1"/>
          </p:cNvSpPr>
          <p:nvPr>
            <p:ph type="body" sz="quarter" idx="17" hasCustomPrompt="1"/>
          </p:nvPr>
        </p:nvSpPr>
        <p:spPr>
          <a:xfrm>
            <a:off x="5704821" y="2462865"/>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8" name="Picture Placeholder 2">
            <a:extLst>
              <a:ext uri="{FF2B5EF4-FFF2-40B4-BE49-F238E27FC236}">
                <a16:creationId xmlns:a16="http://schemas.microsoft.com/office/drawing/2014/main" id="{F5047FAA-2D67-8C54-D972-5689E483F426}"/>
              </a:ext>
            </a:extLst>
          </p:cNvPr>
          <p:cNvSpPr>
            <a:spLocks noGrp="1"/>
          </p:cNvSpPr>
          <p:nvPr>
            <p:ph type="pic" sz="quarter" idx="26" hasCustomPrompt="1"/>
          </p:nvPr>
        </p:nvSpPr>
        <p:spPr>
          <a:xfrm>
            <a:off x="4629921" y="3572291"/>
            <a:ext cx="759113" cy="759113"/>
          </a:xfrm>
        </p:spPr>
        <p:txBody>
          <a:bodyPr lIns="144000"/>
          <a:lstStyle>
            <a:lvl1pPr marL="0" indent="0">
              <a:buNone/>
              <a:defRPr sz="1400"/>
            </a:lvl1pPr>
          </a:lstStyle>
          <a:p>
            <a:r>
              <a:rPr lang="en-US"/>
              <a:t>Icon</a:t>
            </a:r>
          </a:p>
        </p:txBody>
      </p:sp>
      <p:sp>
        <p:nvSpPr>
          <p:cNvPr id="126" name="Text Placeholder 22">
            <a:extLst>
              <a:ext uri="{FF2B5EF4-FFF2-40B4-BE49-F238E27FC236}">
                <a16:creationId xmlns:a16="http://schemas.microsoft.com/office/drawing/2014/main" id="{FCEBECB8-7041-9BA8-933B-3C0F5FF02831}"/>
              </a:ext>
            </a:extLst>
          </p:cNvPr>
          <p:cNvSpPr>
            <a:spLocks noGrp="1"/>
          </p:cNvSpPr>
          <p:nvPr>
            <p:ph type="body" sz="quarter" idx="18" hasCustomPrompt="1"/>
          </p:nvPr>
        </p:nvSpPr>
        <p:spPr>
          <a:xfrm>
            <a:off x="5704822" y="3587071"/>
            <a:ext cx="5360054" cy="263149"/>
          </a:xfrm>
        </p:spPr>
        <p:txBody>
          <a:bodyPr wrap="square" anchor="b">
            <a:noAutofit/>
          </a:bodyPr>
          <a:lstStyle>
            <a:lvl1pPr marL="0" indent="0">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7" name="Text Placeholder 16">
            <a:extLst>
              <a:ext uri="{FF2B5EF4-FFF2-40B4-BE49-F238E27FC236}">
                <a16:creationId xmlns:a16="http://schemas.microsoft.com/office/drawing/2014/main" id="{DBD55430-B9A6-6E76-5A88-93B8CBAFCF32}"/>
              </a:ext>
            </a:extLst>
          </p:cNvPr>
          <p:cNvSpPr>
            <a:spLocks noGrp="1"/>
          </p:cNvSpPr>
          <p:nvPr>
            <p:ph type="body" sz="quarter" idx="19" hasCustomPrompt="1"/>
          </p:nvPr>
        </p:nvSpPr>
        <p:spPr>
          <a:xfrm>
            <a:off x="5704821" y="3906322"/>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9" name="Picture Placeholder 2">
            <a:extLst>
              <a:ext uri="{FF2B5EF4-FFF2-40B4-BE49-F238E27FC236}">
                <a16:creationId xmlns:a16="http://schemas.microsoft.com/office/drawing/2014/main" id="{155B8295-23B1-4FAB-6989-040F56EEACDD}"/>
              </a:ext>
            </a:extLst>
          </p:cNvPr>
          <p:cNvSpPr>
            <a:spLocks noGrp="1"/>
          </p:cNvSpPr>
          <p:nvPr>
            <p:ph type="pic" sz="quarter" idx="27" hasCustomPrompt="1"/>
          </p:nvPr>
        </p:nvSpPr>
        <p:spPr>
          <a:xfrm>
            <a:off x="4629921" y="5019866"/>
            <a:ext cx="759113" cy="759113"/>
          </a:xfrm>
        </p:spPr>
        <p:txBody>
          <a:bodyPr lIns="144000"/>
          <a:lstStyle>
            <a:lvl1pPr marL="0" indent="0">
              <a:buNone/>
              <a:defRPr sz="1400"/>
            </a:lvl1pPr>
          </a:lstStyle>
          <a:p>
            <a:r>
              <a:rPr lang="en-US"/>
              <a:t>Icon</a:t>
            </a:r>
          </a:p>
        </p:txBody>
      </p:sp>
      <p:sp>
        <p:nvSpPr>
          <p:cNvPr id="128" name="Text Placeholder 22">
            <a:extLst>
              <a:ext uri="{FF2B5EF4-FFF2-40B4-BE49-F238E27FC236}">
                <a16:creationId xmlns:a16="http://schemas.microsoft.com/office/drawing/2014/main" id="{928EC958-013B-F8B1-324A-396A688B6278}"/>
              </a:ext>
            </a:extLst>
          </p:cNvPr>
          <p:cNvSpPr>
            <a:spLocks noGrp="1"/>
          </p:cNvSpPr>
          <p:nvPr>
            <p:ph type="body" sz="quarter" idx="20" hasCustomPrompt="1"/>
          </p:nvPr>
        </p:nvSpPr>
        <p:spPr>
          <a:xfrm>
            <a:off x="5704822" y="5021236"/>
            <a:ext cx="5360054" cy="263149"/>
          </a:xfrm>
        </p:spPr>
        <p:txBody>
          <a:bodyPr wrap="square" anchor="b">
            <a:noAutofit/>
          </a:bodyPr>
          <a:lstStyle>
            <a:lvl1pPr marL="0" indent="0">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a:t>Column header</a:t>
            </a:r>
          </a:p>
        </p:txBody>
      </p:sp>
      <p:sp>
        <p:nvSpPr>
          <p:cNvPr id="8" name="Text Placeholder 16">
            <a:extLst>
              <a:ext uri="{FF2B5EF4-FFF2-40B4-BE49-F238E27FC236}">
                <a16:creationId xmlns:a16="http://schemas.microsoft.com/office/drawing/2014/main" id="{A305BFC7-1DCB-DA0D-B9D5-073230BAC218}"/>
              </a:ext>
            </a:extLst>
          </p:cNvPr>
          <p:cNvSpPr>
            <a:spLocks noGrp="1"/>
          </p:cNvSpPr>
          <p:nvPr>
            <p:ph type="body" sz="quarter" idx="21" hasCustomPrompt="1"/>
          </p:nvPr>
        </p:nvSpPr>
        <p:spPr>
          <a:xfrm>
            <a:off x="5704821" y="5340487"/>
            <a:ext cx="5360055" cy="600164"/>
          </a:xfrm>
        </p:spPr>
        <p:txBody>
          <a:bodyPr wrap="square">
            <a:noAutofit/>
          </a:bodyPr>
          <a:lstStyle>
            <a:lvl1pPr marL="0" indent="0">
              <a:lnSpc>
                <a:spcPct val="100000"/>
              </a:lnSpc>
              <a:spcBef>
                <a:spcPts val="0"/>
              </a:spcBef>
              <a:buNone/>
              <a:defRPr sz="1200">
                <a:solidFill>
                  <a:schemeClr val="tx1"/>
                </a:solidFill>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Maecenas </a:t>
            </a:r>
            <a:r>
              <a:rPr lang="en-US" err="1"/>
              <a:t>porttitor</a:t>
            </a:r>
            <a:r>
              <a:rPr lang="en-US"/>
              <a:t> </a:t>
            </a:r>
            <a:r>
              <a:rPr lang="en-US" err="1"/>
              <a:t>congue</a:t>
            </a:r>
            <a:r>
              <a:rPr lang="en-US"/>
              <a:t> </a:t>
            </a:r>
            <a:r>
              <a:rPr lang="en-US" err="1"/>
              <a:t>massa</a:t>
            </a:r>
            <a:r>
              <a:rPr lang="en-US"/>
              <a:t>. </a:t>
            </a:r>
            <a:r>
              <a:rPr lang="en-US" err="1"/>
              <a:t>Fusce</a:t>
            </a:r>
            <a:r>
              <a:rPr lang="en-US"/>
              <a:t> </a:t>
            </a:r>
            <a:r>
              <a:rPr lang="en-US" err="1"/>
              <a:t>posuere</a:t>
            </a:r>
            <a:r>
              <a:rPr lang="en-US"/>
              <a:t>, magna sed pulvinar </a:t>
            </a:r>
            <a:r>
              <a:rPr lang="en-US" err="1"/>
              <a:t>ultricies</a:t>
            </a:r>
            <a:r>
              <a:rPr lang="en-US"/>
              <a:t>, </a:t>
            </a:r>
            <a:r>
              <a:rPr lang="en-US" err="1"/>
              <a:t>purus</a:t>
            </a:r>
            <a:r>
              <a:rPr lang="en-US"/>
              <a:t> </a:t>
            </a:r>
            <a:r>
              <a:rPr lang="en-US" err="1"/>
              <a:t>lectus</a:t>
            </a:r>
            <a:r>
              <a:rPr lang="en-US"/>
              <a:t> </a:t>
            </a:r>
            <a:r>
              <a:rPr lang="en-US" err="1"/>
              <a:t>malesuada</a:t>
            </a:r>
            <a:r>
              <a:rPr lang="en-US"/>
              <a:t> libero, sit </a:t>
            </a:r>
            <a:r>
              <a:rPr lang="en-US" err="1"/>
              <a:t>amet</a:t>
            </a:r>
            <a:r>
              <a:rPr lang="en-US"/>
              <a:t> </a:t>
            </a:r>
            <a:r>
              <a:rPr lang="en-US" err="1"/>
              <a:t>commodo</a:t>
            </a:r>
            <a:r>
              <a:rPr lang="en-US"/>
              <a:t> magna eros </a:t>
            </a:r>
            <a:r>
              <a:rPr lang="en-US" err="1"/>
              <a:t>quis</a:t>
            </a:r>
            <a:r>
              <a:rPr lang="en-US"/>
              <a:t> </a:t>
            </a:r>
            <a:r>
              <a:rPr lang="en-US" err="1"/>
              <a:t>urna</a:t>
            </a:r>
            <a:r>
              <a:rPr lang="en-US"/>
              <a:t>.</a:t>
            </a:r>
          </a:p>
        </p:txBody>
      </p:sp>
      <p:sp>
        <p:nvSpPr>
          <p:cNvPr id="15" name="TextBox 14">
            <a:extLst>
              <a:ext uri="{FF2B5EF4-FFF2-40B4-BE49-F238E27FC236}">
                <a16:creationId xmlns:a16="http://schemas.microsoft.com/office/drawing/2014/main" id="{DA40CD1A-60BD-05D8-7970-B07C826C1D80}"/>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grpSp>
        <p:nvGrpSpPr>
          <p:cNvPr id="40" name="Group 39">
            <a:extLst>
              <a:ext uri="{FF2B5EF4-FFF2-40B4-BE49-F238E27FC236}">
                <a16:creationId xmlns:a16="http://schemas.microsoft.com/office/drawing/2014/main" id="{3DE87ABF-25CF-8431-62CF-3FFD80738F9B}"/>
              </a:ext>
            </a:extLst>
          </p:cNvPr>
          <p:cNvGrpSpPr/>
          <p:nvPr userDrawn="1"/>
        </p:nvGrpSpPr>
        <p:grpSpPr>
          <a:xfrm>
            <a:off x="12290489" y="-1"/>
            <a:ext cx="2910882" cy="6858001"/>
            <a:chOff x="12290489" y="-1"/>
            <a:chExt cx="2910882" cy="6858001"/>
          </a:xfrm>
        </p:grpSpPr>
        <p:sp>
          <p:nvSpPr>
            <p:cNvPr id="41" name="Rectangle 40">
              <a:extLst>
                <a:ext uri="{FF2B5EF4-FFF2-40B4-BE49-F238E27FC236}">
                  <a16:creationId xmlns:a16="http://schemas.microsoft.com/office/drawing/2014/main" id="{6D2679DD-C2E3-4902-3325-4B47DFAAF085}"/>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42" name="TextBox 41">
              <a:extLst>
                <a:ext uri="{FF2B5EF4-FFF2-40B4-BE49-F238E27FC236}">
                  <a16:creationId xmlns:a16="http://schemas.microsoft.com/office/drawing/2014/main" id="{F36F0F7A-971F-2372-FAA5-B802FC235920}"/>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43" name="Straight Connector 42">
              <a:extLst>
                <a:ext uri="{FF2B5EF4-FFF2-40B4-BE49-F238E27FC236}">
                  <a16:creationId xmlns:a16="http://schemas.microsoft.com/office/drawing/2014/main" id="{6B46E843-5A05-34E4-E5DB-E1342EB82EB3}"/>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44" name="TextBox 43">
              <a:extLst>
                <a:ext uri="{FF2B5EF4-FFF2-40B4-BE49-F238E27FC236}">
                  <a16:creationId xmlns:a16="http://schemas.microsoft.com/office/drawing/2014/main" id="{3945920A-9738-E290-8B7A-82079F6DCE71}"/>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45" name="TextBox 44">
              <a:extLst>
                <a:ext uri="{FF2B5EF4-FFF2-40B4-BE49-F238E27FC236}">
                  <a16:creationId xmlns:a16="http://schemas.microsoft.com/office/drawing/2014/main" id="{DC2F4233-2F00-409D-78D8-295A21F3D6E5}"/>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46" name="TextBox 45">
              <a:extLst>
                <a:ext uri="{FF2B5EF4-FFF2-40B4-BE49-F238E27FC236}">
                  <a16:creationId xmlns:a16="http://schemas.microsoft.com/office/drawing/2014/main" id="{14D91F72-F9E2-CBF4-A93F-84553C1D0F34}"/>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47" name="TextBox 46">
              <a:extLst>
                <a:ext uri="{FF2B5EF4-FFF2-40B4-BE49-F238E27FC236}">
                  <a16:creationId xmlns:a16="http://schemas.microsoft.com/office/drawing/2014/main" id="{C659C999-5D52-B5F6-4D40-F6352267822F}"/>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48" name="TextBox 47">
              <a:extLst>
                <a:ext uri="{FF2B5EF4-FFF2-40B4-BE49-F238E27FC236}">
                  <a16:creationId xmlns:a16="http://schemas.microsoft.com/office/drawing/2014/main" id="{B3A82870-1DAE-4B2C-E64F-98E28687F223}"/>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49" name="TextBox 48">
              <a:extLst>
                <a:ext uri="{FF2B5EF4-FFF2-40B4-BE49-F238E27FC236}">
                  <a16:creationId xmlns:a16="http://schemas.microsoft.com/office/drawing/2014/main" id="{F364D98D-C602-1607-7BDC-166242F34C21}"/>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50" name="Group 49">
              <a:extLst>
                <a:ext uri="{FF2B5EF4-FFF2-40B4-BE49-F238E27FC236}">
                  <a16:creationId xmlns:a16="http://schemas.microsoft.com/office/drawing/2014/main" id="{D7F72C51-C576-6C65-A902-5856DA80F937}"/>
                </a:ext>
              </a:extLst>
            </p:cNvPr>
            <p:cNvGrpSpPr/>
            <p:nvPr userDrawn="1"/>
          </p:nvGrpSpPr>
          <p:grpSpPr>
            <a:xfrm>
              <a:off x="12429548" y="3236396"/>
              <a:ext cx="2735151" cy="1280928"/>
              <a:chOff x="9286315" y="6976989"/>
              <a:chExt cx="2735151" cy="1280928"/>
            </a:xfrm>
          </p:grpSpPr>
          <p:sp>
            <p:nvSpPr>
              <p:cNvPr id="61" name="Rectangle 60">
                <a:extLst>
                  <a:ext uri="{FF2B5EF4-FFF2-40B4-BE49-F238E27FC236}">
                    <a16:creationId xmlns:a16="http://schemas.microsoft.com/office/drawing/2014/main" id="{61E56FEF-DBB6-7894-ACC0-CB6658CB12BB}"/>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62" name="TextBox 61">
                <a:extLst>
                  <a:ext uri="{FF2B5EF4-FFF2-40B4-BE49-F238E27FC236}">
                    <a16:creationId xmlns:a16="http://schemas.microsoft.com/office/drawing/2014/main" id="{38DCE2FA-DCB4-E58F-F5A9-424EE64D7FCD}"/>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63" name="Graphic 62">
                <a:extLst>
                  <a:ext uri="{FF2B5EF4-FFF2-40B4-BE49-F238E27FC236}">
                    <a16:creationId xmlns:a16="http://schemas.microsoft.com/office/drawing/2014/main" id="{DB290D33-CE6C-0057-E0D7-FB551ECBA9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64" name="TextBox 63">
                <a:extLst>
                  <a:ext uri="{FF2B5EF4-FFF2-40B4-BE49-F238E27FC236}">
                    <a16:creationId xmlns:a16="http://schemas.microsoft.com/office/drawing/2014/main" id="{D59EAFAF-83E5-63D0-F9F3-E1AA89450684}"/>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65" name="Picture 64">
                <a:extLst>
                  <a:ext uri="{FF2B5EF4-FFF2-40B4-BE49-F238E27FC236}">
                    <a16:creationId xmlns:a16="http://schemas.microsoft.com/office/drawing/2014/main" id="{B37ACE1F-225F-2DD2-F040-BD75337547FB}"/>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6" name="TextBox 65">
                <a:extLst>
                  <a:ext uri="{FF2B5EF4-FFF2-40B4-BE49-F238E27FC236}">
                    <a16:creationId xmlns:a16="http://schemas.microsoft.com/office/drawing/2014/main" id="{E5C938B5-65D9-F34A-1EAC-85A88105AC40}"/>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51" name="Group 50">
              <a:extLst>
                <a:ext uri="{FF2B5EF4-FFF2-40B4-BE49-F238E27FC236}">
                  <a16:creationId xmlns:a16="http://schemas.microsoft.com/office/drawing/2014/main" id="{7AE06101-B043-1556-A91B-932DD9FAB5A3}"/>
                </a:ext>
              </a:extLst>
            </p:cNvPr>
            <p:cNvGrpSpPr/>
            <p:nvPr userDrawn="1"/>
          </p:nvGrpSpPr>
          <p:grpSpPr>
            <a:xfrm>
              <a:off x="12429548" y="4543123"/>
              <a:ext cx="2735151" cy="2200108"/>
              <a:chOff x="9538241" y="5155416"/>
              <a:chExt cx="2735151" cy="2200108"/>
            </a:xfrm>
          </p:grpSpPr>
          <p:sp>
            <p:nvSpPr>
              <p:cNvPr id="52" name="Rectangle 51">
                <a:extLst>
                  <a:ext uri="{FF2B5EF4-FFF2-40B4-BE49-F238E27FC236}">
                    <a16:creationId xmlns:a16="http://schemas.microsoft.com/office/drawing/2014/main" id="{94EF8454-9F8C-3428-B289-5265B770D4D6}"/>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53" name="TextBox 52">
                <a:extLst>
                  <a:ext uri="{FF2B5EF4-FFF2-40B4-BE49-F238E27FC236}">
                    <a16:creationId xmlns:a16="http://schemas.microsoft.com/office/drawing/2014/main" id="{D2D732FA-5812-3627-41F5-13EC7BE238A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54" name="Graphic 53">
                <a:extLst>
                  <a:ext uri="{FF2B5EF4-FFF2-40B4-BE49-F238E27FC236}">
                    <a16:creationId xmlns:a16="http://schemas.microsoft.com/office/drawing/2014/main" id="{C48FD4DE-82F7-241F-D7E4-DA147EC73D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55" name="TextBox 54">
                <a:extLst>
                  <a:ext uri="{FF2B5EF4-FFF2-40B4-BE49-F238E27FC236}">
                    <a16:creationId xmlns:a16="http://schemas.microsoft.com/office/drawing/2014/main" id="{493C554B-F2AE-D182-0BD9-5202CCFD883C}"/>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56" name="TextBox 55">
                <a:extLst>
                  <a:ext uri="{FF2B5EF4-FFF2-40B4-BE49-F238E27FC236}">
                    <a16:creationId xmlns:a16="http://schemas.microsoft.com/office/drawing/2014/main" id="{4FB370AD-8DC4-4D79-00B8-8F1C501EA957}"/>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57" name="TextBox 56">
                <a:extLst>
                  <a:ext uri="{FF2B5EF4-FFF2-40B4-BE49-F238E27FC236}">
                    <a16:creationId xmlns:a16="http://schemas.microsoft.com/office/drawing/2014/main" id="{627DAD30-D990-7235-92F0-AE0B7B3A9719}"/>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58" name="TextBox 57">
                <a:extLst>
                  <a:ext uri="{FF2B5EF4-FFF2-40B4-BE49-F238E27FC236}">
                    <a16:creationId xmlns:a16="http://schemas.microsoft.com/office/drawing/2014/main" id="{D5454D59-F452-70F9-9FDB-29E108C417A4}"/>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59" name="Straight Connector 58">
                <a:extLst>
                  <a:ext uri="{FF2B5EF4-FFF2-40B4-BE49-F238E27FC236}">
                    <a16:creationId xmlns:a16="http://schemas.microsoft.com/office/drawing/2014/main" id="{89D4B714-1611-59E8-1759-044BCAC63592}"/>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60" name="TextBox 59">
                <a:extLst>
                  <a:ext uri="{FF2B5EF4-FFF2-40B4-BE49-F238E27FC236}">
                    <a16:creationId xmlns:a16="http://schemas.microsoft.com/office/drawing/2014/main" id="{B50850A9-4ADE-3CB9-AE35-370AB547571D}"/>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2" name="Footer Placeholder 129">
            <a:extLst>
              <a:ext uri="{FF2B5EF4-FFF2-40B4-BE49-F238E27FC236}">
                <a16:creationId xmlns:a16="http://schemas.microsoft.com/office/drawing/2014/main" id="{9EDA61B2-0A7E-5D71-435C-81C7E432E597}"/>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26962667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4" pos="2320">
          <p15:clr>
            <a:srgbClr val="FBAE40"/>
          </p15:clr>
        </p15:guide>
        <p15:guide id="15" pos="2094">
          <p15:clr>
            <a:srgbClr val="FBAE40"/>
          </p15:clr>
        </p15:guide>
      </p15:sldGuideLst>
    </p:ext>
  </p:extLst>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userDrawn="1">
  <p:cSld name="Two Column_Light Grey">
    <p:bg>
      <p:bgPr>
        <a:solidFill>
          <a:srgbClr val="EFF1F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DF7D16-FB5B-A236-3D0F-5BF142E7C0B8}"/>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accent1"/>
                </a:solidFill>
                <a:latin typeface="+mj-lt"/>
                <a:ea typeface="+mj-ea"/>
                <a:cs typeface="+mj-cs"/>
              </a:defRPr>
            </a:lvl1pPr>
          </a:lstStyle>
          <a:p>
            <a:r>
              <a:rPr lang="en-US" dirty="0"/>
              <a:t>Two column layout</a:t>
            </a:r>
            <a:br>
              <a:rPr lang="en-US" dirty="0"/>
            </a:br>
            <a:r>
              <a:rPr lang="en-US" dirty="0"/>
              <a:t>Title 2 lines maximum</a:t>
            </a:r>
            <a:endParaRPr lang="en-CA" dirty="0"/>
          </a:p>
        </p:txBody>
      </p:sp>
      <p:sp>
        <p:nvSpPr>
          <p:cNvPr id="8" name="Picture Placeholder 2">
            <a:extLst>
              <a:ext uri="{FF2B5EF4-FFF2-40B4-BE49-F238E27FC236}">
                <a16:creationId xmlns:a16="http://schemas.microsoft.com/office/drawing/2014/main" id="{BDA827D7-28EB-4441-6CCA-2B0C03B56D27}"/>
              </a:ext>
            </a:extLst>
          </p:cNvPr>
          <p:cNvSpPr>
            <a:spLocks noGrp="1" noChangeAspect="1"/>
          </p:cNvSpPr>
          <p:nvPr>
            <p:ph type="pic" sz="quarter" idx="25" hasCustomPrompt="1"/>
          </p:nvPr>
        </p:nvSpPr>
        <p:spPr>
          <a:xfrm>
            <a:off x="531812" y="1601038"/>
            <a:ext cx="835024" cy="835024"/>
          </a:xfrm>
        </p:spPr>
        <p:txBody>
          <a:bodyPr lIns="144000"/>
          <a:lstStyle>
            <a:lvl1pPr marL="0" indent="0">
              <a:buNone/>
              <a:defRPr sz="1400"/>
            </a:lvl1pPr>
          </a:lstStyle>
          <a:p>
            <a:r>
              <a:rPr lang="en-US"/>
              <a:t>Icon</a:t>
            </a:r>
          </a:p>
        </p:txBody>
      </p:sp>
      <p:sp>
        <p:nvSpPr>
          <p:cNvPr id="11" name="Text Placeholder 22">
            <a:extLst>
              <a:ext uri="{FF2B5EF4-FFF2-40B4-BE49-F238E27FC236}">
                <a16:creationId xmlns:a16="http://schemas.microsoft.com/office/drawing/2014/main" id="{702446A2-99D5-4B8F-3663-6D6D7C0900E3}"/>
              </a:ext>
            </a:extLst>
          </p:cNvPr>
          <p:cNvSpPr>
            <a:spLocks noGrp="1"/>
          </p:cNvSpPr>
          <p:nvPr>
            <p:ph type="body" sz="quarter" idx="27" hasCustomPrompt="1"/>
          </p:nvPr>
        </p:nvSpPr>
        <p:spPr>
          <a:xfrm>
            <a:off x="531810" y="2489200"/>
            <a:ext cx="5419727" cy="905188"/>
          </a:xfrm>
          <a:prstGeom prst="callout1">
            <a:avLst>
              <a:gd name="adj1" fmla="val 93708"/>
              <a:gd name="adj2" fmla="val -69"/>
              <a:gd name="adj3" fmla="val 93686"/>
              <a:gd name="adj4" fmla="val 11746"/>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7" name="Text Placeholder 16">
            <a:extLst>
              <a:ext uri="{FF2B5EF4-FFF2-40B4-BE49-F238E27FC236}">
                <a16:creationId xmlns:a16="http://schemas.microsoft.com/office/drawing/2014/main" id="{3A1602AA-A8D3-DBB9-03DE-82B0711162CD}"/>
              </a:ext>
            </a:extLst>
          </p:cNvPr>
          <p:cNvSpPr>
            <a:spLocks noGrp="1"/>
          </p:cNvSpPr>
          <p:nvPr>
            <p:ph type="body" sz="quarter" idx="15" hasCustomPrompt="1"/>
          </p:nvPr>
        </p:nvSpPr>
        <p:spPr>
          <a:xfrm>
            <a:off x="531812" y="3651121"/>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9" name="Picture Placeholder 2">
            <a:extLst>
              <a:ext uri="{FF2B5EF4-FFF2-40B4-BE49-F238E27FC236}">
                <a16:creationId xmlns:a16="http://schemas.microsoft.com/office/drawing/2014/main" id="{549703AA-9655-8130-40CE-159745CE956D}"/>
              </a:ext>
            </a:extLst>
          </p:cNvPr>
          <p:cNvSpPr>
            <a:spLocks noGrp="1" noChangeAspect="1"/>
          </p:cNvSpPr>
          <p:nvPr>
            <p:ph type="pic" sz="quarter" idx="33" hasCustomPrompt="1"/>
          </p:nvPr>
        </p:nvSpPr>
        <p:spPr>
          <a:xfrm>
            <a:off x="6240018" y="1601038"/>
            <a:ext cx="835024" cy="835024"/>
          </a:xfrm>
        </p:spPr>
        <p:txBody>
          <a:bodyPr lIns="144000"/>
          <a:lstStyle>
            <a:lvl1pPr marL="0" indent="0">
              <a:buNone/>
              <a:defRPr sz="1400"/>
            </a:lvl1pPr>
          </a:lstStyle>
          <a:p>
            <a:r>
              <a:rPr lang="en-US"/>
              <a:t>Icon</a:t>
            </a:r>
          </a:p>
        </p:txBody>
      </p:sp>
      <p:sp>
        <p:nvSpPr>
          <p:cNvPr id="10" name="Text Placeholder 22">
            <a:extLst>
              <a:ext uri="{FF2B5EF4-FFF2-40B4-BE49-F238E27FC236}">
                <a16:creationId xmlns:a16="http://schemas.microsoft.com/office/drawing/2014/main" id="{5DE8ED68-428F-47DF-6FEA-AE7FB9D8D15D}"/>
              </a:ext>
            </a:extLst>
          </p:cNvPr>
          <p:cNvSpPr>
            <a:spLocks noGrp="1"/>
          </p:cNvSpPr>
          <p:nvPr>
            <p:ph type="body" sz="quarter" idx="34" hasCustomPrompt="1"/>
          </p:nvPr>
        </p:nvSpPr>
        <p:spPr>
          <a:xfrm>
            <a:off x="6240018" y="2489200"/>
            <a:ext cx="5419727" cy="905188"/>
          </a:xfrm>
          <a:prstGeom prst="callout1">
            <a:avLst>
              <a:gd name="adj1" fmla="val 93708"/>
              <a:gd name="adj2" fmla="val -69"/>
              <a:gd name="adj3" fmla="val 93686"/>
              <a:gd name="adj4" fmla="val 11746"/>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2" name="Text Placeholder 16">
            <a:extLst>
              <a:ext uri="{FF2B5EF4-FFF2-40B4-BE49-F238E27FC236}">
                <a16:creationId xmlns:a16="http://schemas.microsoft.com/office/drawing/2014/main" id="{324B9E31-F60C-0248-1D39-D3565D40F967}"/>
              </a:ext>
            </a:extLst>
          </p:cNvPr>
          <p:cNvSpPr>
            <a:spLocks noGrp="1"/>
          </p:cNvSpPr>
          <p:nvPr>
            <p:ph type="body" sz="quarter" idx="35" hasCustomPrompt="1"/>
          </p:nvPr>
        </p:nvSpPr>
        <p:spPr>
          <a:xfrm>
            <a:off x="6240018" y="3651121"/>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grpSp>
        <p:nvGrpSpPr>
          <p:cNvPr id="4" name="Group 3">
            <a:extLst>
              <a:ext uri="{FF2B5EF4-FFF2-40B4-BE49-F238E27FC236}">
                <a16:creationId xmlns:a16="http://schemas.microsoft.com/office/drawing/2014/main" id="{E73B40A2-055E-A2B0-BFF2-3F99C06D5A4B}"/>
              </a:ext>
            </a:extLst>
          </p:cNvPr>
          <p:cNvGrpSpPr/>
          <p:nvPr userDrawn="1"/>
        </p:nvGrpSpPr>
        <p:grpSpPr>
          <a:xfrm>
            <a:off x="12290489" y="-1"/>
            <a:ext cx="2910882" cy="6858001"/>
            <a:chOff x="12290489" y="-1"/>
            <a:chExt cx="2910882" cy="6858001"/>
          </a:xfrm>
        </p:grpSpPr>
        <p:sp>
          <p:nvSpPr>
            <p:cNvPr id="5" name="Rectangle 4">
              <a:extLst>
                <a:ext uri="{FF2B5EF4-FFF2-40B4-BE49-F238E27FC236}">
                  <a16:creationId xmlns:a16="http://schemas.microsoft.com/office/drawing/2014/main" id="{EDEE752C-E1A4-F697-78F4-D3A984FA9AFE}"/>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13" name="TextBox 12">
              <a:extLst>
                <a:ext uri="{FF2B5EF4-FFF2-40B4-BE49-F238E27FC236}">
                  <a16:creationId xmlns:a16="http://schemas.microsoft.com/office/drawing/2014/main" id="{D6F854B4-791D-298D-82F6-F1E540D94D45}"/>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14" name="Straight Connector 13">
              <a:extLst>
                <a:ext uri="{FF2B5EF4-FFF2-40B4-BE49-F238E27FC236}">
                  <a16:creationId xmlns:a16="http://schemas.microsoft.com/office/drawing/2014/main" id="{267F22F2-E4EE-CEDC-B460-36FA6E7CD5C5}"/>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15" name="TextBox 14">
              <a:extLst>
                <a:ext uri="{FF2B5EF4-FFF2-40B4-BE49-F238E27FC236}">
                  <a16:creationId xmlns:a16="http://schemas.microsoft.com/office/drawing/2014/main" id="{85789A14-1EA0-EF0D-54AF-B13D8339D387}"/>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16" name="TextBox 15">
              <a:extLst>
                <a:ext uri="{FF2B5EF4-FFF2-40B4-BE49-F238E27FC236}">
                  <a16:creationId xmlns:a16="http://schemas.microsoft.com/office/drawing/2014/main" id="{755E332A-EF30-A112-697B-F58A11E2ACD9}"/>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17" name="TextBox 16">
              <a:extLst>
                <a:ext uri="{FF2B5EF4-FFF2-40B4-BE49-F238E27FC236}">
                  <a16:creationId xmlns:a16="http://schemas.microsoft.com/office/drawing/2014/main" id="{06428AB7-9A66-D178-754C-96C736142CCB}"/>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18" name="TextBox 17">
              <a:extLst>
                <a:ext uri="{FF2B5EF4-FFF2-40B4-BE49-F238E27FC236}">
                  <a16:creationId xmlns:a16="http://schemas.microsoft.com/office/drawing/2014/main" id="{50B98DCC-649C-7F0A-8855-3B2ABC32E6D5}"/>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19" name="TextBox 18">
              <a:extLst>
                <a:ext uri="{FF2B5EF4-FFF2-40B4-BE49-F238E27FC236}">
                  <a16:creationId xmlns:a16="http://schemas.microsoft.com/office/drawing/2014/main" id="{6DE41E0E-8A18-AA10-9731-51FAC49D5895}"/>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20" name="TextBox 19">
              <a:extLst>
                <a:ext uri="{FF2B5EF4-FFF2-40B4-BE49-F238E27FC236}">
                  <a16:creationId xmlns:a16="http://schemas.microsoft.com/office/drawing/2014/main" id="{CF48917A-AD97-415A-90D7-5893029BFEED}"/>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21" name="Group 20">
              <a:extLst>
                <a:ext uri="{FF2B5EF4-FFF2-40B4-BE49-F238E27FC236}">
                  <a16:creationId xmlns:a16="http://schemas.microsoft.com/office/drawing/2014/main" id="{484A08CC-B4A7-E637-B3B8-9C7BEC8972CF}"/>
                </a:ext>
              </a:extLst>
            </p:cNvPr>
            <p:cNvGrpSpPr/>
            <p:nvPr userDrawn="1"/>
          </p:nvGrpSpPr>
          <p:grpSpPr>
            <a:xfrm>
              <a:off x="12429548" y="3236396"/>
              <a:ext cx="2735151" cy="1280928"/>
              <a:chOff x="9286315" y="6976989"/>
              <a:chExt cx="2735151" cy="1280928"/>
            </a:xfrm>
          </p:grpSpPr>
          <p:sp>
            <p:nvSpPr>
              <p:cNvPr id="32" name="Rectangle 31">
                <a:extLst>
                  <a:ext uri="{FF2B5EF4-FFF2-40B4-BE49-F238E27FC236}">
                    <a16:creationId xmlns:a16="http://schemas.microsoft.com/office/drawing/2014/main" id="{28618616-B797-3EE5-4427-875C50F617CA}"/>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3" name="TextBox 32">
                <a:extLst>
                  <a:ext uri="{FF2B5EF4-FFF2-40B4-BE49-F238E27FC236}">
                    <a16:creationId xmlns:a16="http://schemas.microsoft.com/office/drawing/2014/main" id="{DD9DFDBF-EA94-773D-3E7F-123BBBCBEDC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34" name="Graphic 33">
                <a:extLst>
                  <a:ext uri="{FF2B5EF4-FFF2-40B4-BE49-F238E27FC236}">
                    <a16:creationId xmlns:a16="http://schemas.microsoft.com/office/drawing/2014/main" id="{A222012F-1DEC-198D-C75A-DF86517B513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5" name="TextBox 34">
                <a:extLst>
                  <a:ext uri="{FF2B5EF4-FFF2-40B4-BE49-F238E27FC236}">
                    <a16:creationId xmlns:a16="http://schemas.microsoft.com/office/drawing/2014/main" id="{2D4DDD9F-0948-892E-48F0-9F7CF6859444}"/>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36" name="Picture 35">
                <a:extLst>
                  <a:ext uri="{FF2B5EF4-FFF2-40B4-BE49-F238E27FC236}">
                    <a16:creationId xmlns:a16="http://schemas.microsoft.com/office/drawing/2014/main" id="{575D8087-DA52-537B-654B-7335D1A8933D}"/>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4" name="TextBox 63">
                <a:extLst>
                  <a:ext uri="{FF2B5EF4-FFF2-40B4-BE49-F238E27FC236}">
                    <a16:creationId xmlns:a16="http://schemas.microsoft.com/office/drawing/2014/main" id="{9A78683B-4C0B-8A46-28EE-2CCB4517F58A}"/>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22" name="Group 21">
              <a:extLst>
                <a:ext uri="{FF2B5EF4-FFF2-40B4-BE49-F238E27FC236}">
                  <a16:creationId xmlns:a16="http://schemas.microsoft.com/office/drawing/2014/main" id="{2B779AA1-E5B3-C52E-0804-1909427F8692}"/>
                </a:ext>
              </a:extLst>
            </p:cNvPr>
            <p:cNvGrpSpPr/>
            <p:nvPr userDrawn="1"/>
          </p:nvGrpSpPr>
          <p:grpSpPr>
            <a:xfrm>
              <a:off x="12429548" y="4543123"/>
              <a:ext cx="2735151" cy="2200108"/>
              <a:chOff x="9538241" y="5155416"/>
              <a:chExt cx="2735151" cy="2200108"/>
            </a:xfrm>
          </p:grpSpPr>
          <p:sp>
            <p:nvSpPr>
              <p:cNvPr id="23" name="Rectangle 22">
                <a:extLst>
                  <a:ext uri="{FF2B5EF4-FFF2-40B4-BE49-F238E27FC236}">
                    <a16:creationId xmlns:a16="http://schemas.microsoft.com/office/drawing/2014/main" id="{4715FDF0-F4E4-791F-2F02-4CB6CBC1FCBC}"/>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24" name="TextBox 23">
                <a:extLst>
                  <a:ext uri="{FF2B5EF4-FFF2-40B4-BE49-F238E27FC236}">
                    <a16:creationId xmlns:a16="http://schemas.microsoft.com/office/drawing/2014/main" id="{863BBF2E-92AD-D0EE-9CC1-8D77FA47323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25" name="Graphic 24">
                <a:extLst>
                  <a:ext uri="{FF2B5EF4-FFF2-40B4-BE49-F238E27FC236}">
                    <a16:creationId xmlns:a16="http://schemas.microsoft.com/office/drawing/2014/main" id="{B0A35D3F-F060-3B43-E155-E9A443DFE7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6" name="TextBox 25">
                <a:extLst>
                  <a:ext uri="{FF2B5EF4-FFF2-40B4-BE49-F238E27FC236}">
                    <a16:creationId xmlns:a16="http://schemas.microsoft.com/office/drawing/2014/main" id="{FB143D18-DF39-46C9-DAE4-64C09E6C5111}"/>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27" name="TextBox 26">
                <a:extLst>
                  <a:ext uri="{FF2B5EF4-FFF2-40B4-BE49-F238E27FC236}">
                    <a16:creationId xmlns:a16="http://schemas.microsoft.com/office/drawing/2014/main" id="{8A962D4B-B0AB-F956-4AD2-7A0D8109B74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8" name="TextBox 27">
                <a:extLst>
                  <a:ext uri="{FF2B5EF4-FFF2-40B4-BE49-F238E27FC236}">
                    <a16:creationId xmlns:a16="http://schemas.microsoft.com/office/drawing/2014/main" id="{5C7490AF-2195-0CB4-1238-0DF1D762981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29" name="TextBox 28">
                <a:extLst>
                  <a:ext uri="{FF2B5EF4-FFF2-40B4-BE49-F238E27FC236}">
                    <a16:creationId xmlns:a16="http://schemas.microsoft.com/office/drawing/2014/main" id="{6440AADE-636F-2B92-B641-FC0392D663FB}"/>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30" name="Straight Connector 29">
                <a:extLst>
                  <a:ext uri="{FF2B5EF4-FFF2-40B4-BE49-F238E27FC236}">
                    <a16:creationId xmlns:a16="http://schemas.microsoft.com/office/drawing/2014/main" id="{102D8CF1-F51D-5520-CD8F-C7DB754030EB}"/>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31" name="TextBox 30">
                <a:extLst>
                  <a:ext uri="{FF2B5EF4-FFF2-40B4-BE49-F238E27FC236}">
                    <a16:creationId xmlns:a16="http://schemas.microsoft.com/office/drawing/2014/main" id="{E22151D4-22CC-F8A9-A66E-6D43C913DBA4}"/>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37" name="TextBox 36">
            <a:extLst>
              <a:ext uri="{FF2B5EF4-FFF2-40B4-BE49-F238E27FC236}">
                <a16:creationId xmlns:a16="http://schemas.microsoft.com/office/drawing/2014/main" id="{ABB5A499-ED11-C92E-A57B-466171995834}"/>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38" name="Footer Placeholder 129">
            <a:extLst>
              <a:ext uri="{FF2B5EF4-FFF2-40B4-BE49-F238E27FC236}">
                <a16:creationId xmlns:a16="http://schemas.microsoft.com/office/drawing/2014/main" id="{8AB6CA01-5453-A297-ACE1-A21DA12BCFFB}"/>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13905937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taway 1/3 Right Blu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33625"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itle 1">
            <a:extLst>
              <a:ext uri="{FF2B5EF4-FFF2-40B4-BE49-F238E27FC236}">
                <a16:creationId xmlns:a16="http://schemas.microsoft.com/office/drawing/2014/main" id="{424F16FF-9EF1-44C1-AAD9-CF1D660D0C2E}"/>
              </a:ext>
            </a:extLst>
          </p:cNvPr>
          <p:cNvSpPr>
            <a:spLocks noGrp="1"/>
          </p:cNvSpPr>
          <p:nvPr>
            <p:ph type="title"/>
          </p:nvPr>
        </p:nvSpPr>
        <p:spPr>
          <a:xfrm>
            <a:off x="495300" y="575576"/>
            <a:ext cx="6426834"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1F00FF85-FEDB-4F04-92DA-CD8080CA762B}"/>
              </a:ext>
            </a:extLst>
          </p:cNvPr>
          <p:cNvSpPr>
            <a:spLocks noGrp="1"/>
          </p:cNvSpPr>
          <p:nvPr>
            <p:ph type="subTitle" idx="1"/>
          </p:nvPr>
        </p:nvSpPr>
        <p:spPr>
          <a:xfrm>
            <a:off x="495300" y="1132232"/>
            <a:ext cx="6426200"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8" cy="5824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1" name="TextBox 10">
            <a:extLst>
              <a:ext uri="{FF2B5EF4-FFF2-40B4-BE49-F238E27FC236}">
                <a16:creationId xmlns:a16="http://schemas.microsoft.com/office/drawing/2014/main" id="{7DD20C25-FF17-41F5-813B-1662010E77F4}"/>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6" name="Footer Placeholder 2">
            <a:extLst>
              <a:ext uri="{FF2B5EF4-FFF2-40B4-BE49-F238E27FC236}">
                <a16:creationId xmlns:a16="http://schemas.microsoft.com/office/drawing/2014/main" id="{1EF16A86-D192-4054-8607-C442A4C4806A}"/>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3714923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userDrawn="1">
  <p:cSld name="Three Column_Light Grey">
    <p:bg>
      <p:bgPr>
        <a:solidFill>
          <a:srgbClr val="EFF1F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588C0-C7B7-463F-660E-0A4A3FD24785}"/>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accent1"/>
                </a:solidFill>
                <a:latin typeface="+mj-lt"/>
                <a:ea typeface="+mj-ea"/>
                <a:cs typeface="+mj-cs"/>
              </a:defRPr>
            </a:lvl1pPr>
          </a:lstStyle>
          <a:p>
            <a:r>
              <a:rPr lang="en-US" dirty="0"/>
              <a:t>Three column layout</a:t>
            </a:r>
            <a:br>
              <a:rPr lang="en-US" dirty="0"/>
            </a:br>
            <a:r>
              <a:rPr lang="en-US" dirty="0"/>
              <a:t>Title 2 lines maximum</a:t>
            </a:r>
            <a:endParaRPr lang="en-CA" dirty="0"/>
          </a:p>
        </p:txBody>
      </p:sp>
      <p:sp>
        <p:nvSpPr>
          <p:cNvPr id="6" name="Picture Placeholder 2">
            <a:extLst>
              <a:ext uri="{FF2B5EF4-FFF2-40B4-BE49-F238E27FC236}">
                <a16:creationId xmlns:a16="http://schemas.microsoft.com/office/drawing/2014/main" id="{029115E3-9D47-7E7E-69DC-D8DCC36D5A95}"/>
              </a:ext>
            </a:extLst>
          </p:cNvPr>
          <p:cNvSpPr>
            <a:spLocks noGrp="1" noChangeAspect="1"/>
          </p:cNvSpPr>
          <p:nvPr>
            <p:ph type="pic" sz="quarter" idx="29" hasCustomPrompt="1"/>
          </p:nvPr>
        </p:nvSpPr>
        <p:spPr>
          <a:xfrm>
            <a:off x="531811" y="1601038"/>
            <a:ext cx="835024" cy="835024"/>
          </a:xfrm>
        </p:spPr>
        <p:txBody>
          <a:bodyPr lIns="144000"/>
          <a:lstStyle>
            <a:lvl1pPr marL="0" indent="0">
              <a:buNone/>
              <a:defRPr sz="1400"/>
            </a:lvl1pPr>
          </a:lstStyle>
          <a:p>
            <a:r>
              <a:rPr lang="en-US"/>
              <a:t>Icon</a:t>
            </a:r>
          </a:p>
        </p:txBody>
      </p:sp>
      <p:sp>
        <p:nvSpPr>
          <p:cNvPr id="4" name="Text Placeholder 22">
            <a:extLst>
              <a:ext uri="{FF2B5EF4-FFF2-40B4-BE49-F238E27FC236}">
                <a16:creationId xmlns:a16="http://schemas.microsoft.com/office/drawing/2014/main" id="{2FEE1995-5EE6-B782-1270-FC8C30634C1A}"/>
              </a:ext>
            </a:extLst>
          </p:cNvPr>
          <p:cNvSpPr>
            <a:spLocks noGrp="1"/>
          </p:cNvSpPr>
          <p:nvPr>
            <p:ph type="body" sz="quarter" idx="27" hasCustomPrompt="1"/>
          </p:nvPr>
        </p:nvSpPr>
        <p:spPr>
          <a:xfrm>
            <a:off x="531811" y="2489200"/>
            <a:ext cx="3526452" cy="905188"/>
          </a:xfrm>
          <a:prstGeom prst="callout1">
            <a:avLst>
              <a:gd name="adj1" fmla="val 93708"/>
              <a:gd name="adj2" fmla="val -69"/>
              <a:gd name="adj3" fmla="val 93686"/>
              <a:gd name="adj4" fmla="val 18048"/>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9" name="Text Placeholder 16">
            <a:extLst>
              <a:ext uri="{FF2B5EF4-FFF2-40B4-BE49-F238E27FC236}">
                <a16:creationId xmlns:a16="http://schemas.microsoft.com/office/drawing/2014/main" id="{8BF3CDFB-3035-1906-627F-169A0AFF5852}"/>
              </a:ext>
            </a:extLst>
          </p:cNvPr>
          <p:cNvSpPr>
            <a:spLocks noGrp="1"/>
          </p:cNvSpPr>
          <p:nvPr>
            <p:ph type="body" sz="quarter" idx="15" hasCustomPrompt="1"/>
          </p:nvPr>
        </p:nvSpPr>
        <p:spPr>
          <a:xfrm>
            <a:off x="531810"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6" name="Picture Placeholder 2">
            <a:extLst>
              <a:ext uri="{FF2B5EF4-FFF2-40B4-BE49-F238E27FC236}">
                <a16:creationId xmlns:a16="http://schemas.microsoft.com/office/drawing/2014/main" id="{139D0396-5251-18D3-6D1D-FB672FB44CDE}"/>
              </a:ext>
            </a:extLst>
          </p:cNvPr>
          <p:cNvSpPr>
            <a:spLocks noGrp="1" noChangeAspect="1"/>
          </p:cNvSpPr>
          <p:nvPr>
            <p:ph type="pic" sz="quarter" idx="45" hasCustomPrompt="1"/>
          </p:nvPr>
        </p:nvSpPr>
        <p:spPr>
          <a:xfrm>
            <a:off x="4340711" y="1601038"/>
            <a:ext cx="835024" cy="835024"/>
          </a:xfrm>
        </p:spPr>
        <p:txBody>
          <a:bodyPr lIns="144000"/>
          <a:lstStyle>
            <a:lvl1pPr marL="0" indent="0">
              <a:buNone/>
              <a:defRPr sz="1400"/>
            </a:lvl1pPr>
          </a:lstStyle>
          <a:p>
            <a:r>
              <a:rPr lang="en-US"/>
              <a:t>Icon</a:t>
            </a:r>
          </a:p>
        </p:txBody>
      </p:sp>
      <p:sp>
        <p:nvSpPr>
          <p:cNvPr id="27" name="Text Placeholder 22">
            <a:extLst>
              <a:ext uri="{FF2B5EF4-FFF2-40B4-BE49-F238E27FC236}">
                <a16:creationId xmlns:a16="http://schemas.microsoft.com/office/drawing/2014/main" id="{C049CEBE-00B0-C726-8F2E-0374ECA4E1F3}"/>
              </a:ext>
            </a:extLst>
          </p:cNvPr>
          <p:cNvSpPr>
            <a:spLocks noGrp="1"/>
          </p:cNvSpPr>
          <p:nvPr>
            <p:ph type="body" sz="quarter" idx="46" hasCustomPrompt="1"/>
          </p:nvPr>
        </p:nvSpPr>
        <p:spPr>
          <a:xfrm>
            <a:off x="4340711" y="2489200"/>
            <a:ext cx="3526452" cy="905188"/>
          </a:xfrm>
          <a:prstGeom prst="callout1">
            <a:avLst>
              <a:gd name="adj1" fmla="val 93708"/>
              <a:gd name="adj2" fmla="val -69"/>
              <a:gd name="adj3" fmla="val 93686"/>
              <a:gd name="adj4" fmla="val 18048"/>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E84FC6FD-2A43-99CF-82C5-D98E826A76B7}"/>
              </a:ext>
            </a:extLst>
          </p:cNvPr>
          <p:cNvSpPr>
            <a:spLocks noGrp="1"/>
          </p:cNvSpPr>
          <p:nvPr>
            <p:ph type="body" sz="quarter" idx="47" hasCustomPrompt="1"/>
          </p:nvPr>
        </p:nvSpPr>
        <p:spPr>
          <a:xfrm>
            <a:off x="4340711"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9" name="Picture Placeholder 2">
            <a:extLst>
              <a:ext uri="{FF2B5EF4-FFF2-40B4-BE49-F238E27FC236}">
                <a16:creationId xmlns:a16="http://schemas.microsoft.com/office/drawing/2014/main" id="{EB49F5C6-BE22-7E23-F398-419AF46EA9C3}"/>
              </a:ext>
            </a:extLst>
          </p:cNvPr>
          <p:cNvSpPr>
            <a:spLocks noGrp="1" noChangeAspect="1"/>
          </p:cNvSpPr>
          <p:nvPr>
            <p:ph type="pic" sz="quarter" idx="48" hasCustomPrompt="1"/>
          </p:nvPr>
        </p:nvSpPr>
        <p:spPr>
          <a:xfrm>
            <a:off x="8149611" y="1601038"/>
            <a:ext cx="835024" cy="835024"/>
          </a:xfrm>
        </p:spPr>
        <p:txBody>
          <a:bodyPr lIns="144000"/>
          <a:lstStyle>
            <a:lvl1pPr marL="0" indent="0">
              <a:buNone/>
              <a:defRPr sz="1400"/>
            </a:lvl1pPr>
          </a:lstStyle>
          <a:p>
            <a:r>
              <a:rPr lang="en-US"/>
              <a:t>Icon</a:t>
            </a:r>
          </a:p>
        </p:txBody>
      </p:sp>
      <p:sp>
        <p:nvSpPr>
          <p:cNvPr id="30" name="Text Placeholder 22">
            <a:extLst>
              <a:ext uri="{FF2B5EF4-FFF2-40B4-BE49-F238E27FC236}">
                <a16:creationId xmlns:a16="http://schemas.microsoft.com/office/drawing/2014/main" id="{6EC19D9F-705A-74B6-9EBB-9D9565620413}"/>
              </a:ext>
            </a:extLst>
          </p:cNvPr>
          <p:cNvSpPr>
            <a:spLocks noGrp="1"/>
          </p:cNvSpPr>
          <p:nvPr>
            <p:ph type="body" sz="quarter" idx="49" hasCustomPrompt="1"/>
          </p:nvPr>
        </p:nvSpPr>
        <p:spPr>
          <a:xfrm>
            <a:off x="8149611" y="2489200"/>
            <a:ext cx="3526452" cy="905188"/>
          </a:xfrm>
          <a:prstGeom prst="callout1">
            <a:avLst>
              <a:gd name="adj1" fmla="val 93708"/>
              <a:gd name="adj2" fmla="val -69"/>
              <a:gd name="adj3" fmla="val 93686"/>
              <a:gd name="adj4" fmla="val 18048"/>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31" name="Text Placeholder 16">
            <a:extLst>
              <a:ext uri="{FF2B5EF4-FFF2-40B4-BE49-F238E27FC236}">
                <a16:creationId xmlns:a16="http://schemas.microsoft.com/office/drawing/2014/main" id="{AA3A1BDB-11C1-E45D-35EC-D8FEC9CEDC61}"/>
              </a:ext>
            </a:extLst>
          </p:cNvPr>
          <p:cNvSpPr>
            <a:spLocks noGrp="1"/>
          </p:cNvSpPr>
          <p:nvPr>
            <p:ph type="body" sz="quarter" idx="50" hasCustomPrompt="1"/>
          </p:nvPr>
        </p:nvSpPr>
        <p:spPr>
          <a:xfrm>
            <a:off x="8149611" y="3651121"/>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grpSp>
        <p:nvGrpSpPr>
          <p:cNvPr id="5" name="Group 4">
            <a:extLst>
              <a:ext uri="{FF2B5EF4-FFF2-40B4-BE49-F238E27FC236}">
                <a16:creationId xmlns:a16="http://schemas.microsoft.com/office/drawing/2014/main" id="{65B3743D-9C24-F821-BD8E-F0F93E26B9DD}"/>
              </a:ext>
            </a:extLst>
          </p:cNvPr>
          <p:cNvGrpSpPr/>
          <p:nvPr userDrawn="1"/>
        </p:nvGrpSpPr>
        <p:grpSpPr>
          <a:xfrm>
            <a:off x="12290489" y="-1"/>
            <a:ext cx="2910882" cy="6858001"/>
            <a:chOff x="12290489" y="-1"/>
            <a:chExt cx="2910882" cy="6858001"/>
          </a:xfrm>
        </p:grpSpPr>
        <p:sp>
          <p:nvSpPr>
            <p:cNvPr id="7" name="Rectangle 6">
              <a:extLst>
                <a:ext uri="{FF2B5EF4-FFF2-40B4-BE49-F238E27FC236}">
                  <a16:creationId xmlns:a16="http://schemas.microsoft.com/office/drawing/2014/main" id="{78ED221D-8725-5420-6ADD-1A518E5DD38D}"/>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8" name="TextBox 7">
              <a:extLst>
                <a:ext uri="{FF2B5EF4-FFF2-40B4-BE49-F238E27FC236}">
                  <a16:creationId xmlns:a16="http://schemas.microsoft.com/office/drawing/2014/main" id="{FB9B9525-CEDA-1294-597D-01D341E152DE}"/>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10" name="Straight Connector 9">
              <a:extLst>
                <a:ext uri="{FF2B5EF4-FFF2-40B4-BE49-F238E27FC236}">
                  <a16:creationId xmlns:a16="http://schemas.microsoft.com/office/drawing/2014/main" id="{43E5A438-D8C5-4E45-098A-BEB3ABB62F06}"/>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11" name="TextBox 10">
              <a:extLst>
                <a:ext uri="{FF2B5EF4-FFF2-40B4-BE49-F238E27FC236}">
                  <a16:creationId xmlns:a16="http://schemas.microsoft.com/office/drawing/2014/main" id="{C5EAF0A3-7CF3-7DF9-F0F4-3C56A2782829}"/>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12" name="TextBox 11">
              <a:extLst>
                <a:ext uri="{FF2B5EF4-FFF2-40B4-BE49-F238E27FC236}">
                  <a16:creationId xmlns:a16="http://schemas.microsoft.com/office/drawing/2014/main" id="{DE24736E-4729-087F-E4D8-819A51AED226}"/>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13" name="TextBox 12">
              <a:extLst>
                <a:ext uri="{FF2B5EF4-FFF2-40B4-BE49-F238E27FC236}">
                  <a16:creationId xmlns:a16="http://schemas.microsoft.com/office/drawing/2014/main" id="{A47CAA82-566E-2866-F0C2-66CE1136CA4B}"/>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14" name="TextBox 13">
              <a:extLst>
                <a:ext uri="{FF2B5EF4-FFF2-40B4-BE49-F238E27FC236}">
                  <a16:creationId xmlns:a16="http://schemas.microsoft.com/office/drawing/2014/main" id="{92AEA30F-71D3-9C46-6D87-AB0A6841E8A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15" name="TextBox 14">
              <a:extLst>
                <a:ext uri="{FF2B5EF4-FFF2-40B4-BE49-F238E27FC236}">
                  <a16:creationId xmlns:a16="http://schemas.microsoft.com/office/drawing/2014/main" id="{CB150EA6-46A5-FDAD-CEFA-9DDE9E8E9963}"/>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16" name="TextBox 15">
              <a:extLst>
                <a:ext uri="{FF2B5EF4-FFF2-40B4-BE49-F238E27FC236}">
                  <a16:creationId xmlns:a16="http://schemas.microsoft.com/office/drawing/2014/main" id="{90F3F872-94D4-C722-309A-1D6691641FCB}"/>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17" name="Group 16">
              <a:extLst>
                <a:ext uri="{FF2B5EF4-FFF2-40B4-BE49-F238E27FC236}">
                  <a16:creationId xmlns:a16="http://schemas.microsoft.com/office/drawing/2014/main" id="{68957A1D-3164-7C9A-4797-EBE26C314C3B}"/>
                </a:ext>
              </a:extLst>
            </p:cNvPr>
            <p:cNvGrpSpPr/>
            <p:nvPr userDrawn="1"/>
          </p:nvGrpSpPr>
          <p:grpSpPr>
            <a:xfrm>
              <a:off x="12429548" y="3236396"/>
              <a:ext cx="2735151" cy="1280928"/>
              <a:chOff x="9286315" y="6976989"/>
              <a:chExt cx="2735151" cy="1280928"/>
            </a:xfrm>
          </p:grpSpPr>
          <p:sp>
            <p:nvSpPr>
              <p:cNvPr id="35" name="Rectangle 34">
                <a:extLst>
                  <a:ext uri="{FF2B5EF4-FFF2-40B4-BE49-F238E27FC236}">
                    <a16:creationId xmlns:a16="http://schemas.microsoft.com/office/drawing/2014/main" id="{749A0E7D-BB6C-DC53-5932-E92A9895F94E}"/>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6" name="TextBox 35">
                <a:extLst>
                  <a:ext uri="{FF2B5EF4-FFF2-40B4-BE49-F238E27FC236}">
                    <a16:creationId xmlns:a16="http://schemas.microsoft.com/office/drawing/2014/main" id="{C9EE17A2-D61C-7396-51E8-7875298A2FDD}"/>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37" name="Graphic 36">
                <a:extLst>
                  <a:ext uri="{FF2B5EF4-FFF2-40B4-BE49-F238E27FC236}">
                    <a16:creationId xmlns:a16="http://schemas.microsoft.com/office/drawing/2014/main" id="{CC29DA1D-5C20-3232-7CC7-6EE236625A7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8" name="TextBox 37">
                <a:extLst>
                  <a:ext uri="{FF2B5EF4-FFF2-40B4-BE49-F238E27FC236}">
                    <a16:creationId xmlns:a16="http://schemas.microsoft.com/office/drawing/2014/main" id="{3EC6F884-A27E-5CD2-3BC6-0DC73A5EA1E8}"/>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39" name="Picture 38">
                <a:extLst>
                  <a:ext uri="{FF2B5EF4-FFF2-40B4-BE49-F238E27FC236}">
                    <a16:creationId xmlns:a16="http://schemas.microsoft.com/office/drawing/2014/main" id="{31A8D6E6-823F-A29B-F2E8-EEED1B2573A7}"/>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0" name="TextBox 129">
                <a:extLst>
                  <a:ext uri="{FF2B5EF4-FFF2-40B4-BE49-F238E27FC236}">
                    <a16:creationId xmlns:a16="http://schemas.microsoft.com/office/drawing/2014/main" id="{D1250832-1357-7685-30D5-6F422478202E}"/>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18" name="Group 17">
              <a:extLst>
                <a:ext uri="{FF2B5EF4-FFF2-40B4-BE49-F238E27FC236}">
                  <a16:creationId xmlns:a16="http://schemas.microsoft.com/office/drawing/2014/main" id="{996BDF38-5D5A-7286-B3D1-D8BC245AB26E}"/>
                </a:ext>
              </a:extLst>
            </p:cNvPr>
            <p:cNvGrpSpPr/>
            <p:nvPr userDrawn="1"/>
          </p:nvGrpSpPr>
          <p:grpSpPr>
            <a:xfrm>
              <a:off x="12429548" y="4543123"/>
              <a:ext cx="2735151" cy="2200108"/>
              <a:chOff x="9538241" y="5155416"/>
              <a:chExt cx="2735151" cy="2200108"/>
            </a:xfrm>
          </p:grpSpPr>
          <p:sp>
            <p:nvSpPr>
              <p:cNvPr id="19" name="Rectangle 18">
                <a:extLst>
                  <a:ext uri="{FF2B5EF4-FFF2-40B4-BE49-F238E27FC236}">
                    <a16:creationId xmlns:a16="http://schemas.microsoft.com/office/drawing/2014/main" id="{52F890FD-3E71-1E19-8156-2B8E77BA5212}"/>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20" name="TextBox 19">
                <a:extLst>
                  <a:ext uri="{FF2B5EF4-FFF2-40B4-BE49-F238E27FC236}">
                    <a16:creationId xmlns:a16="http://schemas.microsoft.com/office/drawing/2014/main" id="{C7C11C8F-7495-936C-44F5-DD49D8356E8A}"/>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21" name="Graphic 20">
                <a:extLst>
                  <a:ext uri="{FF2B5EF4-FFF2-40B4-BE49-F238E27FC236}">
                    <a16:creationId xmlns:a16="http://schemas.microsoft.com/office/drawing/2014/main" id="{1DF552A5-0CEA-5C09-A872-E89B8542BD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2" name="TextBox 21">
                <a:extLst>
                  <a:ext uri="{FF2B5EF4-FFF2-40B4-BE49-F238E27FC236}">
                    <a16:creationId xmlns:a16="http://schemas.microsoft.com/office/drawing/2014/main" id="{FE5E19C4-D573-8B8F-CCD4-0E22D31EE626}"/>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24" name="TextBox 23">
                <a:extLst>
                  <a:ext uri="{FF2B5EF4-FFF2-40B4-BE49-F238E27FC236}">
                    <a16:creationId xmlns:a16="http://schemas.microsoft.com/office/drawing/2014/main" id="{74D58CE0-ED6F-40C6-B10A-55AD6C041AC3}"/>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5" name="TextBox 24">
                <a:extLst>
                  <a:ext uri="{FF2B5EF4-FFF2-40B4-BE49-F238E27FC236}">
                    <a16:creationId xmlns:a16="http://schemas.microsoft.com/office/drawing/2014/main" id="{4C402F46-AF91-7BB6-4204-80F290DEA47F}"/>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32" name="TextBox 31">
                <a:extLst>
                  <a:ext uri="{FF2B5EF4-FFF2-40B4-BE49-F238E27FC236}">
                    <a16:creationId xmlns:a16="http://schemas.microsoft.com/office/drawing/2014/main" id="{3149A399-5087-70A2-6BF5-528867906072}"/>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33" name="Straight Connector 32">
                <a:extLst>
                  <a:ext uri="{FF2B5EF4-FFF2-40B4-BE49-F238E27FC236}">
                    <a16:creationId xmlns:a16="http://schemas.microsoft.com/office/drawing/2014/main" id="{137B95FA-9D58-CE66-E3D8-EFB2EC558B8D}"/>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34" name="TextBox 33">
                <a:extLst>
                  <a:ext uri="{FF2B5EF4-FFF2-40B4-BE49-F238E27FC236}">
                    <a16:creationId xmlns:a16="http://schemas.microsoft.com/office/drawing/2014/main" id="{9FAEB621-C4CB-6879-AEA5-BE18B059BCD5}"/>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40" name="TextBox 39">
            <a:extLst>
              <a:ext uri="{FF2B5EF4-FFF2-40B4-BE49-F238E27FC236}">
                <a16:creationId xmlns:a16="http://schemas.microsoft.com/office/drawing/2014/main" id="{0392E8CF-4EBA-5B77-36C9-13FE73A480D8}"/>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41" name="Footer Placeholder 129">
            <a:extLst>
              <a:ext uri="{FF2B5EF4-FFF2-40B4-BE49-F238E27FC236}">
                <a16:creationId xmlns:a16="http://schemas.microsoft.com/office/drawing/2014/main" id="{4F2DD299-A903-7828-25FE-74D2BE487FB1}"/>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35206320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12">
          <p15:clr>
            <a:srgbClr val="FBAE40"/>
          </p15:clr>
        </p15:guide>
      </p15:sldGuideLst>
    </p:ext>
  </p:extLst>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userDrawn="1">
  <p:cSld name="Four Column_Light Grey">
    <p:bg>
      <p:bgPr>
        <a:solidFill>
          <a:srgbClr val="EFF1F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38272A-C799-49AB-5578-B5089BEC1D22}"/>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accent1"/>
                </a:solidFill>
                <a:latin typeface="+mj-lt"/>
                <a:ea typeface="+mj-ea"/>
                <a:cs typeface="+mj-cs"/>
              </a:defRPr>
            </a:lvl1pPr>
          </a:lstStyle>
          <a:p>
            <a:r>
              <a:rPr lang="en-US" dirty="0"/>
              <a:t>Four column layout</a:t>
            </a:r>
            <a:br>
              <a:rPr lang="en-US" dirty="0"/>
            </a:br>
            <a:r>
              <a:rPr lang="en-US" dirty="0"/>
              <a:t>Title 2 lines maximum</a:t>
            </a:r>
            <a:endParaRPr lang="en-CA" dirty="0"/>
          </a:p>
        </p:txBody>
      </p:sp>
      <p:sp>
        <p:nvSpPr>
          <p:cNvPr id="4" name="Picture Placeholder 2">
            <a:extLst>
              <a:ext uri="{FF2B5EF4-FFF2-40B4-BE49-F238E27FC236}">
                <a16:creationId xmlns:a16="http://schemas.microsoft.com/office/drawing/2014/main" id="{0AAFB50F-094B-2881-F919-B1EE84ACE5D7}"/>
              </a:ext>
            </a:extLst>
          </p:cNvPr>
          <p:cNvSpPr>
            <a:spLocks noGrp="1" noChangeAspect="1"/>
          </p:cNvSpPr>
          <p:nvPr>
            <p:ph type="pic" sz="quarter" idx="31" hasCustomPrompt="1"/>
          </p:nvPr>
        </p:nvSpPr>
        <p:spPr>
          <a:xfrm>
            <a:off x="531812" y="1601038"/>
            <a:ext cx="835024" cy="835024"/>
          </a:xfrm>
        </p:spPr>
        <p:txBody>
          <a:bodyPr lIns="144000"/>
          <a:lstStyle>
            <a:lvl1pPr marL="0" indent="0">
              <a:buNone/>
              <a:defRPr sz="1400"/>
            </a:lvl1pPr>
          </a:lstStyle>
          <a:p>
            <a:r>
              <a:rPr lang="en-US"/>
              <a:t>Icon</a:t>
            </a:r>
          </a:p>
        </p:txBody>
      </p:sp>
      <p:sp>
        <p:nvSpPr>
          <p:cNvPr id="15" name="Text Placeholder 22">
            <a:extLst>
              <a:ext uri="{FF2B5EF4-FFF2-40B4-BE49-F238E27FC236}">
                <a16:creationId xmlns:a16="http://schemas.microsoft.com/office/drawing/2014/main" id="{AEE4CF8C-958F-1DA4-CCF7-D6B890C89A2E}"/>
              </a:ext>
            </a:extLst>
          </p:cNvPr>
          <p:cNvSpPr>
            <a:spLocks noGrp="1"/>
          </p:cNvSpPr>
          <p:nvPr>
            <p:ph type="body" sz="quarter" idx="27" hasCustomPrompt="1"/>
          </p:nvPr>
        </p:nvSpPr>
        <p:spPr>
          <a:xfrm>
            <a:off x="531811" y="2489200"/>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6" name="Text Placeholder 16">
            <a:extLst>
              <a:ext uri="{FF2B5EF4-FFF2-40B4-BE49-F238E27FC236}">
                <a16:creationId xmlns:a16="http://schemas.microsoft.com/office/drawing/2014/main" id="{C89C7762-ACFA-1003-9A99-7D48D68F547F}"/>
              </a:ext>
            </a:extLst>
          </p:cNvPr>
          <p:cNvSpPr>
            <a:spLocks noGrp="1"/>
          </p:cNvSpPr>
          <p:nvPr>
            <p:ph type="body" sz="quarter" idx="15" hasCustomPrompt="1"/>
          </p:nvPr>
        </p:nvSpPr>
        <p:spPr>
          <a:xfrm>
            <a:off x="531812"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17" name="Picture Placeholder 2">
            <a:extLst>
              <a:ext uri="{FF2B5EF4-FFF2-40B4-BE49-F238E27FC236}">
                <a16:creationId xmlns:a16="http://schemas.microsoft.com/office/drawing/2014/main" id="{7742E333-DAE8-AADC-AB85-E09272B827B3}"/>
              </a:ext>
            </a:extLst>
          </p:cNvPr>
          <p:cNvSpPr>
            <a:spLocks noGrp="1" noChangeAspect="1"/>
          </p:cNvSpPr>
          <p:nvPr>
            <p:ph type="pic" sz="quarter" idx="50" hasCustomPrompt="1"/>
          </p:nvPr>
        </p:nvSpPr>
        <p:spPr>
          <a:xfrm>
            <a:off x="3380247" y="1601038"/>
            <a:ext cx="835024" cy="835024"/>
          </a:xfrm>
        </p:spPr>
        <p:txBody>
          <a:bodyPr lIns="144000"/>
          <a:lstStyle>
            <a:lvl1pPr marL="0" indent="0">
              <a:buNone/>
              <a:defRPr sz="1400"/>
            </a:lvl1pPr>
          </a:lstStyle>
          <a:p>
            <a:r>
              <a:rPr lang="en-US"/>
              <a:t>Icon</a:t>
            </a:r>
          </a:p>
        </p:txBody>
      </p:sp>
      <p:sp>
        <p:nvSpPr>
          <p:cNvPr id="18" name="Text Placeholder 22">
            <a:extLst>
              <a:ext uri="{FF2B5EF4-FFF2-40B4-BE49-F238E27FC236}">
                <a16:creationId xmlns:a16="http://schemas.microsoft.com/office/drawing/2014/main" id="{DE030996-68A3-8AC0-F998-9C4EF4AE6C2B}"/>
              </a:ext>
            </a:extLst>
          </p:cNvPr>
          <p:cNvSpPr>
            <a:spLocks noGrp="1"/>
          </p:cNvSpPr>
          <p:nvPr>
            <p:ph type="body" sz="quarter" idx="51" hasCustomPrompt="1"/>
          </p:nvPr>
        </p:nvSpPr>
        <p:spPr>
          <a:xfrm>
            <a:off x="3380247" y="2489200"/>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9" name="Text Placeholder 16">
            <a:extLst>
              <a:ext uri="{FF2B5EF4-FFF2-40B4-BE49-F238E27FC236}">
                <a16:creationId xmlns:a16="http://schemas.microsoft.com/office/drawing/2014/main" id="{5C7E2214-9452-F487-B334-F6CDE12C5733}"/>
              </a:ext>
            </a:extLst>
          </p:cNvPr>
          <p:cNvSpPr>
            <a:spLocks noGrp="1"/>
          </p:cNvSpPr>
          <p:nvPr>
            <p:ph type="body" sz="quarter" idx="52" hasCustomPrompt="1"/>
          </p:nvPr>
        </p:nvSpPr>
        <p:spPr>
          <a:xfrm>
            <a:off x="3380247"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3" name="Picture Placeholder 2">
            <a:extLst>
              <a:ext uri="{FF2B5EF4-FFF2-40B4-BE49-F238E27FC236}">
                <a16:creationId xmlns:a16="http://schemas.microsoft.com/office/drawing/2014/main" id="{49D03249-A3CA-5A91-C717-27E68D6F7831}"/>
              </a:ext>
            </a:extLst>
          </p:cNvPr>
          <p:cNvSpPr>
            <a:spLocks noGrp="1" noChangeAspect="1"/>
          </p:cNvSpPr>
          <p:nvPr>
            <p:ph type="pic" sz="quarter" idx="53" hasCustomPrompt="1"/>
          </p:nvPr>
        </p:nvSpPr>
        <p:spPr>
          <a:xfrm>
            <a:off x="6228682" y="1601038"/>
            <a:ext cx="835024" cy="835024"/>
          </a:xfrm>
        </p:spPr>
        <p:txBody>
          <a:bodyPr lIns="144000"/>
          <a:lstStyle>
            <a:lvl1pPr marL="0" indent="0">
              <a:buNone/>
              <a:defRPr sz="1400"/>
            </a:lvl1pPr>
          </a:lstStyle>
          <a:p>
            <a:r>
              <a:rPr lang="en-US"/>
              <a:t>Icon</a:t>
            </a:r>
          </a:p>
        </p:txBody>
      </p:sp>
      <p:sp>
        <p:nvSpPr>
          <p:cNvPr id="24" name="Text Placeholder 22">
            <a:extLst>
              <a:ext uri="{FF2B5EF4-FFF2-40B4-BE49-F238E27FC236}">
                <a16:creationId xmlns:a16="http://schemas.microsoft.com/office/drawing/2014/main" id="{31B9C0A0-95B0-2824-2407-CDDC04E197D9}"/>
              </a:ext>
            </a:extLst>
          </p:cNvPr>
          <p:cNvSpPr>
            <a:spLocks noGrp="1"/>
          </p:cNvSpPr>
          <p:nvPr>
            <p:ph type="body" sz="quarter" idx="54" hasCustomPrompt="1"/>
          </p:nvPr>
        </p:nvSpPr>
        <p:spPr>
          <a:xfrm>
            <a:off x="6228682" y="2489200"/>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5" name="Text Placeholder 16">
            <a:extLst>
              <a:ext uri="{FF2B5EF4-FFF2-40B4-BE49-F238E27FC236}">
                <a16:creationId xmlns:a16="http://schemas.microsoft.com/office/drawing/2014/main" id="{06A24B55-C38A-D8B1-E30C-791BAA94A209}"/>
              </a:ext>
            </a:extLst>
          </p:cNvPr>
          <p:cNvSpPr>
            <a:spLocks noGrp="1"/>
          </p:cNvSpPr>
          <p:nvPr>
            <p:ph type="body" sz="quarter" idx="55" hasCustomPrompt="1"/>
          </p:nvPr>
        </p:nvSpPr>
        <p:spPr>
          <a:xfrm>
            <a:off x="6228682"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6" name="Picture Placeholder 2">
            <a:extLst>
              <a:ext uri="{FF2B5EF4-FFF2-40B4-BE49-F238E27FC236}">
                <a16:creationId xmlns:a16="http://schemas.microsoft.com/office/drawing/2014/main" id="{63A76360-B909-3A81-788A-127C2E0DCFCA}"/>
              </a:ext>
            </a:extLst>
          </p:cNvPr>
          <p:cNvSpPr>
            <a:spLocks noGrp="1" noChangeAspect="1"/>
          </p:cNvSpPr>
          <p:nvPr>
            <p:ph type="pic" sz="quarter" idx="56" hasCustomPrompt="1"/>
          </p:nvPr>
        </p:nvSpPr>
        <p:spPr>
          <a:xfrm>
            <a:off x="9077116" y="1601038"/>
            <a:ext cx="835024" cy="835024"/>
          </a:xfrm>
        </p:spPr>
        <p:txBody>
          <a:bodyPr lIns="144000"/>
          <a:lstStyle>
            <a:lvl1pPr marL="0" indent="0">
              <a:buNone/>
              <a:defRPr sz="1400"/>
            </a:lvl1pPr>
          </a:lstStyle>
          <a:p>
            <a:r>
              <a:rPr lang="en-US"/>
              <a:t>Icon</a:t>
            </a:r>
          </a:p>
        </p:txBody>
      </p:sp>
      <p:sp>
        <p:nvSpPr>
          <p:cNvPr id="27" name="Text Placeholder 22">
            <a:extLst>
              <a:ext uri="{FF2B5EF4-FFF2-40B4-BE49-F238E27FC236}">
                <a16:creationId xmlns:a16="http://schemas.microsoft.com/office/drawing/2014/main" id="{F9D38BEA-1CE5-A003-B905-BF200D6A8C57}"/>
              </a:ext>
            </a:extLst>
          </p:cNvPr>
          <p:cNvSpPr>
            <a:spLocks noGrp="1"/>
          </p:cNvSpPr>
          <p:nvPr>
            <p:ph type="body" sz="quarter" idx="57" hasCustomPrompt="1"/>
          </p:nvPr>
        </p:nvSpPr>
        <p:spPr>
          <a:xfrm>
            <a:off x="9077115" y="2489200"/>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90607619-F41E-DC0E-B3A9-CD8AF2A58A9E}"/>
              </a:ext>
            </a:extLst>
          </p:cNvPr>
          <p:cNvSpPr>
            <a:spLocks noGrp="1"/>
          </p:cNvSpPr>
          <p:nvPr>
            <p:ph type="body" sz="quarter" idx="58" hasCustomPrompt="1"/>
          </p:nvPr>
        </p:nvSpPr>
        <p:spPr>
          <a:xfrm>
            <a:off x="9077116" y="3651121"/>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grpSp>
        <p:nvGrpSpPr>
          <p:cNvPr id="5" name="Group 4">
            <a:extLst>
              <a:ext uri="{FF2B5EF4-FFF2-40B4-BE49-F238E27FC236}">
                <a16:creationId xmlns:a16="http://schemas.microsoft.com/office/drawing/2014/main" id="{96180A20-6F5E-927F-D8F6-A44BA15DE6A4}"/>
              </a:ext>
            </a:extLst>
          </p:cNvPr>
          <p:cNvGrpSpPr/>
          <p:nvPr userDrawn="1"/>
        </p:nvGrpSpPr>
        <p:grpSpPr>
          <a:xfrm>
            <a:off x="12290489" y="-1"/>
            <a:ext cx="2910882" cy="6858001"/>
            <a:chOff x="12290489" y="-1"/>
            <a:chExt cx="2910882" cy="6858001"/>
          </a:xfrm>
        </p:grpSpPr>
        <p:sp>
          <p:nvSpPr>
            <p:cNvPr id="7" name="Rectangle 6">
              <a:extLst>
                <a:ext uri="{FF2B5EF4-FFF2-40B4-BE49-F238E27FC236}">
                  <a16:creationId xmlns:a16="http://schemas.microsoft.com/office/drawing/2014/main" id="{BE12012F-EFF8-DEA3-A567-C8652882751D}"/>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8" name="TextBox 7">
              <a:extLst>
                <a:ext uri="{FF2B5EF4-FFF2-40B4-BE49-F238E27FC236}">
                  <a16:creationId xmlns:a16="http://schemas.microsoft.com/office/drawing/2014/main" id="{5667C743-9957-8ABA-735E-39F0DBF2E1EF}"/>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9" name="Straight Connector 8">
              <a:extLst>
                <a:ext uri="{FF2B5EF4-FFF2-40B4-BE49-F238E27FC236}">
                  <a16:creationId xmlns:a16="http://schemas.microsoft.com/office/drawing/2014/main" id="{A7970780-BCA8-0498-7CC6-650A37F797C0}"/>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10" name="TextBox 9">
              <a:extLst>
                <a:ext uri="{FF2B5EF4-FFF2-40B4-BE49-F238E27FC236}">
                  <a16:creationId xmlns:a16="http://schemas.microsoft.com/office/drawing/2014/main" id="{21ADBDA4-7D61-CF2E-6378-907CD43E3584}"/>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11" name="TextBox 10">
              <a:extLst>
                <a:ext uri="{FF2B5EF4-FFF2-40B4-BE49-F238E27FC236}">
                  <a16:creationId xmlns:a16="http://schemas.microsoft.com/office/drawing/2014/main" id="{B5816EF0-93C7-2EE3-AFCC-C3DAB7DDA4AC}"/>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12" name="TextBox 11">
              <a:extLst>
                <a:ext uri="{FF2B5EF4-FFF2-40B4-BE49-F238E27FC236}">
                  <a16:creationId xmlns:a16="http://schemas.microsoft.com/office/drawing/2014/main" id="{AF949B1F-B12D-ABBE-06D2-4D6313886D9F}"/>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13" name="TextBox 12">
              <a:extLst>
                <a:ext uri="{FF2B5EF4-FFF2-40B4-BE49-F238E27FC236}">
                  <a16:creationId xmlns:a16="http://schemas.microsoft.com/office/drawing/2014/main" id="{BD87D508-6A96-42E0-EF1A-8F3D267AD189}"/>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14" name="TextBox 13">
              <a:extLst>
                <a:ext uri="{FF2B5EF4-FFF2-40B4-BE49-F238E27FC236}">
                  <a16:creationId xmlns:a16="http://schemas.microsoft.com/office/drawing/2014/main" id="{8E193CD7-02AA-87E4-83F0-9F2877F38473}"/>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20" name="TextBox 19">
              <a:extLst>
                <a:ext uri="{FF2B5EF4-FFF2-40B4-BE49-F238E27FC236}">
                  <a16:creationId xmlns:a16="http://schemas.microsoft.com/office/drawing/2014/main" id="{3C6906C6-174E-51C7-FBA8-97422549FE4C}"/>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21" name="Group 20">
              <a:extLst>
                <a:ext uri="{FF2B5EF4-FFF2-40B4-BE49-F238E27FC236}">
                  <a16:creationId xmlns:a16="http://schemas.microsoft.com/office/drawing/2014/main" id="{260CE4A8-0F0A-4C75-D776-4A1000990F4B}"/>
                </a:ext>
              </a:extLst>
            </p:cNvPr>
            <p:cNvGrpSpPr/>
            <p:nvPr userDrawn="1"/>
          </p:nvGrpSpPr>
          <p:grpSpPr>
            <a:xfrm>
              <a:off x="12429548" y="3236396"/>
              <a:ext cx="2735151" cy="1280928"/>
              <a:chOff x="9286315" y="6976989"/>
              <a:chExt cx="2735151" cy="1280928"/>
            </a:xfrm>
          </p:grpSpPr>
          <p:sp>
            <p:nvSpPr>
              <p:cNvPr id="38" name="Rectangle 37">
                <a:extLst>
                  <a:ext uri="{FF2B5EF4-FFF2-40B4-BE49-F238E27FC236}">
                    <a16:creationId xmlns:a16="http://schemas.microsoft.com/office/drawing/2014/main" id="{D6DF7B9B-9DDA-C33F-85FF-F83948A401AD}"/>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9" name="TextBox 38">
                <a:extLst>
                  <a:ext uri="{FF2B5EF4-FFF2-40B4-BE49-F238E27FC236}">
                    <a16:creationId xmlns:a16="http://schemas.microsoft.com/office/drawing/2014/main" id="{03EFCB32-9400-C460-757B-A7C79C8D2CDF}"/>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40" name="Graphic 39">
                <a:extLst>
                  <a:ext uri="{FF2B5EF4-FFF2-40B4-BE49-F238E27FC236}">
                    <a16:creationId xmlns:a16="http://schemas.microsoft.com/office/drawing/2014/main" id="{DC83CEE5-722F-4A2A-E4F1-8655BE1B62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41" name="TextBox 40">
                <a:extLst>
                  <a:ext uri="{FF2B5EF4-FFF2-40B4-BE49-F238E27FC236}">
                    <a16:creationId xmlns:a16="http://schemas.microsoft.com/office/drawing/2014/main" id="{6DB9F243-EA42-F273-6F4F-9E735DD7F93F}"/>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42" name="Picture 41">
                <a:extLst>
                  <a:ext uri="{FF2B5EF4-FFF2-40B4-BE49-F238E27FC236}">
                    <a16:creationId xmlns:a16="http://schemas.microsoft.com/office/drawing/2014/main" id="{5566EBE2-6A2E-A56C-E7C4-30802C3B8D32}"/>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0" name="TextBox 129">
                <a:extLst>
                  <a:ext uri="{FF2B5EF4-FFF2-40B4-BE49-F238E27FC236}">
                    <a16:creationId xmlns:a16="http://schemas.microsoft.com/office/drawing/2014/main" id="{6D813C75-EA44-DCE1-5697-1962589C9115}"/>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22" name="Group 21">
              <a:extLst>
                <a:ext uri="{FF2B5EF4-FFF2-40B4-BE49-F238E27FC236}">
                  <a16:creationId xmlns:a16="http://schemas.microsoft.com/office/drawing/2014/main" id="{C42BCB3F-53CE-B020-DE2F-6E483C5F107D}"/>
                </a:ext>
              </a:extLst>
            </p:cNvPr>
            <p:cNvGrpSpPr/>
            <p:nvPr userDrawn="1"/>
          </p:nvGrpSpPr>
          <p:grpSpPr>
            <a:xfrm>
              <a:off x="12429548" y="4543123"/>
              <a:ext cx="2735151" cy="2200108"/>
              <a:chOff x="9538241" y="5155416"/>
              <a:chExt cx="2735151" cy="2200108"/>
            </a:xfrm>
          </p:grpSpPr>
          <p:sp>
            <p:nvSpPr>
              <p:cNvPr id="29" name="Rectangle 28">
                <a:extLst>
                  <a:ext uri="{FF2B5EF4-FFF2-40B4-BE49-F238E27FC236}">
                    <a16:creationId xmlns:a16="http://schemas.microsoft.com/office/drawing/2014/main" id="{EED95C38-FD16-63F7-F5F6-7DD1558030AD}"/>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0" name="TextBox 29">
                <a:extLst>
                  <a:ext uri="{FF2B5EF4-FFF2-40B4-BE49-F238E27FC236}">
                    <a16:creationId xmlns:a16="http://schemas.microsoft.com/office/drawing/2014/main" id="{CE8E9BD3-3F87-525E-9458-2359423BE61C}"/>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31" name="Graphic 30">
                <a:extLst>
                  <a:ext uri="{FF2B5EF4-FFF2-40B4-BE49-F238E27FC236}">
                    <a16:creationId xmlns:a16="http://schemas.microsoft.com/office/drawing/2014/main" id="{7521EABE-1DDA-C28D-74A2-855EA80B88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32" name="TextBox 31">
                <a:extLst>
                  <a:ext uri="{FF2B5EF4-FFF2-40B4-BE49-F238E27FC236}">
                    <a16:creationId xmlns:a16="http://schemas.microsoft.com/office/drawing/2014/main" id="{11BF9854-367B-CBBA-CD2B-6DBCFB3FEEE3}"/>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33" name="TextBox 32">
                <a:extLst>
                  <a:ext uri="{FF2B5EF4-FFF2-40B4-BE49-F238E27FC236}">
                    <a16:creationId xmlns:a16="http://schemas.microsoft.com/office/drawing/2014/main" id="{8D80CDF4-B59D-389D-AA20-6E9F5EF00C86}"/>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34" name="TextBox 33">
                <a:extLst>
                  <a:ext uri="{FF2B5EF4-FFF2-40B4-BE49-F238E27FC236}">
                    <a16:creationId xmlns:a16="http://schemas.microsoft.com/office/drawing/2014/main" id="{DD3B16CD-3463-3F49-0200-168C495AFAA2}"/>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35" name="TextBox 34">
                <a:extLst>
                  <a:ext uri="{FF2B5EF4-FFF2-40B4-BE49-F238E27FC236}">
                    <a16:creationId xmlns:a16="http://schemas.microsoft.com/office/drawing/2014/main" id="{792CD33D-4A40-3353-AEB5-343C73AA5C37}"/>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36" name="Straight Connector 35">
                <a:extLst>
                  <a:ext uri="{FF2B5EF4-FFF2-40B4-BE49-F238E27FC236}">
                    <a16:creationId xmlns:a16="http://schemas.microsoft.com/office/drawing/2014/main" id="{8D0CB376-99C4-94BA-CF39-CB6040DF6096}"/>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37" name="TextBox 36">
                <a:extLst>
                  <a:ext uri="{FF2B5EF4-FFF2-40B4-BE49-F238E27FC236}">
                    <a16:creationId xmlns:a16="http://schemas.microsoft.com/office/drawing/2014/main" id="{5C8BADC1-8AD4-A9C6-6992-8A3CBF399C7E}"/>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43" name="TextBox 42">
            <a:extLst>
              <a:ext uri="{FF2B5EF4-FFF2-40B4-BE49-F238E27FC236}">
                <a16:creationId xmlns:a16="http://schemas.microsoft.com/office/drawing/2014/main" id="{8DD74316-A844-569C-270B-D1474492F701}"/>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44" name="Footer Placeholder 129">
            <a:extLst>
              <a:ext uri="{FF2B5EF4-FFF2-40B4-BE49-F238E27FC236}">
                <a16:creationId xmlns:a16="http://schemas.microsoft.com/office/drawing/2014/main" id="{2A766D73-91B7-8864-E5AB-5143C9F52493}"/>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22516561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13">
          <p15:clr>
            <a:srgbClr val="FBAE40"/>
          </p15:clr>
        </p15:guide>
      </p15:sldGuideLst>
    </p:ext>
  </p:extLst>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userDrawn="1">
  <p:cSld name="Two Column_Light Grey (No Icon)">
    <p:bg>
      <p:bgPr>
        <a:solidFill>
          <a:srgbClr val="EFF1F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DF7D16-FB5B-A236-3D0F-5BF142E7C0B8}"/>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accent1"/>
                </a:solidFill>
                <a:latin typeface="+mj-lt"/>
                <a:ea typeface="+mj-ea"/>
                <a:cs typeface="+mj-cs"/>
              </a:defRPr>
            </a:lvl1pPr>
          </a:lstStyle>
          <a:p>
            <a:r>
              <a:rPr lang="en-US" dirty="0"/>
              <a:t>Two column layout</a:t>
            </a:r>
            <a:br>
              <a:rPr lang="en-US" dirty="0"/>
            </a:br>
            <a:r>
              <a:rPr lang="en-US" dirty="0"/>
              <a:t>Title 2 lines maximum</a:t>
            </a:r>
            <a:endParaRPr lang="en-CA" dirty="0"/>
          </a:p>
        </p:txBody>
      </p:sp>
      <p:sp>
        <p:nvSpPr>
          <p:cNvPr id="11" name="Text Placeholder 22">
            <a:extLst>
              <a:ext uri="{FF2B5EF4-FFF2-40B4-BE49-F238E27FC236}">
                <a16:creationId xmlns:a16="http://schemas.microsoft.com/office/drawing/2014/main" id="{702446A2-99D5-4B8F-3663-6D6D7C0900E3}"/>
              </a:ext>
            </a:extLst>
          </p:cNvPr>
          <p:cNvSpPr>
            <a:spLocks noGrp="1"/>
          </p:cNvSpPr>
          <p:nvPr>
            <p:ph type="body" sz="quarter" idx="27" hasCustomPrompt="1"/>
          </p:nvPr>
        </p:nvSpPr>
        <p:spPr>
          <a:xfrm>
            <a:off x="531810" y="1706497"/>
            <a:ext cx="5419727" cy="905188"/>
          </a:xfrm>
          <a:prstGeom prst="callout1">
            <a:avLst>
              <a:gd name="adj1" fmla="val 93708"/>
              <a:gd name="adj2" fmla="val -69"/>
              <a:gd name="adj3" fmla="val 93686"/>
              <a:gd name="adj4" fmla="val 11746"/>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7" name="Text Placeholder 16">
            <a:extLst>
              <a:ext uri="{FF2B5EF4-FFF2-40B4-BE49-F238E27FC236}">
                <a16:creationId xmlns:a16="http://schemas.microsoft.com/office/drawing/2014/main" id="{3A1602AA-A8D3-DBB9-03DE-82B0711162CD}"/>
              </a:ext>
            </a:extLst>
          </p:cNvPr>
          <p:cNvSpPr>
            <a:spLocks noGrp="1"/>
          </p:cNvSpPr>
          <p:nvPr>
            <p:ph type="body" sz="quarter" idx="15" hasCustomPrompt="1"/>
          </p:nvPr>
        </p:nvSpPr>
        <p:spPr>
          <a:xfrm>
            <a:off x="531812" y="2868418"/>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10" name="Text Placeholder 22">
            <a:extLst>
              <a:ext uri="{FF2B5EF4-FFF2-40B4-BE49-F238E27FC236}">
                <a16:creationId xmlns:a16="http://schemas.microsoft.com/office/drawing/2014/main" id="{5DE8ED68-428F-47DF-6FEA-AE7FB9D8D15D}"/>
              </a:ext>
            </a:extLst>
          </p:cNvPr>
          <p:cNvSpPr>
            <a:spLocks noGrp="1"/>
          </p:cNvSpPr>
          <p:nvPr>
            <p:ph type="body" sz="quarter" idx="34" hasCustomPrompt="1"/>
          </p:nvPr>
        </p:nvSpPr>
        <p:spPr>
          <a:xfrm>
            <a:off x="6240018" y="1706497"/>
            <a:ext cx="5419727" cy="905188"/>
          </a:xfrm>
          <a:prstGeom prst="callout1">
            <a:avLst>
              <a:gd name="adj1" fmla="val 93708"/>
              <a:gd name="adj2" fmla="val -69"/>
              <a:gd name="adj3" fmla="val 93686"/>
              <a:gd name="adj4" fmla="val 11746"/>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2" name="Text Placeholder 16">
            <a:extLst>
              <a:ext uri="{FF2B5EF4-FFF2-40B4-BE49-F238E27FC236}">
                <a16:creationId xmlns:a16="http://schemas.microsoft.com/office/drawing/2014/main" id="{324B9E31-F60C-0248-1D39-D3565D40F967}"/>
              </a:ext>
            </a:extLst>
          </p:cNvPr>
          <p:cNvSpPr>
            <a:spLocks noGrp="1"/>
          </p:cNvSpPr>
          <p:nvPr>
            <p:ph type="body" sz="quarter" idx="35" hasCustomPrompt="1"/>
          </p:nvPr>
        </p:nvSpPr>
        <p:spPr>
          <a:xfrm>
            <a:off x="6240018" y="2868418"/>
            <a:ext cx="5429386" cy="2508379"/>
          </a:xfrm>
        </p:spPr>
        <p:txBody>
          <a:bodyPr wrap="square">
            <a:noAutofit/>
          </a:bodyPr>
          <a:lstStyle>
            <a:lvl1pPr marL="0" indent="0">
              <a:lnSpc>
                <a:spcPct val="100000"/>
              </a:lnSpc>
              <a:spcBef>
                <a:spcPts val="0"/>
              </a:spcBef>
              <a:spcAft>
                <a:spcPts val="400"/>
              </a:spcAft>
              <a:buNone/>
              <a:defRPr lang="en-US" sz="1600" kern="1200" baseline="0" dirty="0">
                <a:solidFill>
                  <a:schemeClr val="tx1"/>
                </a:solidFill>
                <a:latin typeface="+mn-lt"/>
                <a:ea typeface="+mn-ea"/>
                <a:cs typeface="+mn-cs"/>
              </a:defRPr>
            </a:lvl1pPr>
          </a:lstStyle>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a:t>Nunc </a:t>
            </a:r>
            <a:r>
              <a:rPr lang="en-US" dirty="0" err="1"/>
              <a:t>viverra</a:t>
            </a:r>
            <a:r>
              <a:rPr lang="en-US" dirty="0"/>
              <a:t> </a:t>
            </a:r>
            <a:r>
              <a:rPr lang="en-US" dirty="0" err="1"/>
              <a:t>imperdiet</a:t>
            </a:r>
            <a:r>
              <a:rPr lang="en-US" dirty="0"/>
              <a:t> </a:t>
            </a:r>
            <a:r>
              <a:rPr lang="en-US" dirty="0" err="1"/>
              <a:t>enim</a:t>
            </a:r>
            <a:r>
              <a:rPr lang="en-US" dirty="0"/>
              <a:t>. </a:t>
            </a:r>
            <a:r>
              <a:rPr lang="en-US" dirty="0" err="1"/>
              <a:t>Fusce</a:t>
            </a:r>
            <a:r>
              <a:rPr lang="en-US" dirty="0"/>
              <a:t> est. </a:t>
            </a:r>
            <a:r>
              <a:rPr lang="en-US" dirty="0" err="1"/>
              <a:t>Vivamus</a:t>
            </a:r>
            <a:r>
              <a:rPr lang="en-US" dirty="0"/>
              <a:t> a </a:t>
            </a:r>
            <a:r>
              <a:rPr lang="en-US" dirty="0" err="1"/>
              <a:t>tellus</a:t>
            </a:r>
            <a:endParaRPr lang="en-US" dirty="0"/>
          </a:p>
          <a:p>
            <a:pPr marL="0" lvl="0" indent="0" algn="l" defTabSz="914400" rtl="0" eaLnBrk="1" latinLnBrk="0" hangingPunct="1">
              <a:lnSpc>
                <a:spcPct val="100000"/>
              </a:lnSpc>
              <a:spcBef>
                <a:spcPts val="0"/>
              </a:spcBef>
              <a:spcAft>
                <a:spcPts val="400"/>
              </a:spcAft>
              <a:buClrTx/>
              <a:buFont typeface="Arial" panose="020B0604020202020204" pitchFamily="34" charset="0"/>
              <a:buNone/>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Proin pharetra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grpSp>
        <p:nvGrpSpPr>
          <p:cNvPr id="4" name="Group 3">
            <a:extLst>
              <a:ext uri="{FF2B5EF4-FFF2-40B4-BE49-F238E27FC236}">
                <a16:creationId xmlns:a16="http://schemas.microsoft.com/office/drawing/2014/main" id="{E73B40A2-055E-A2B0-BFF2-3F99C06D5A4B}"/>
              </a:ext>
            </a:extLst>
          </p:cNvPr>
          <p:cNvGrpSpPr/>
          <p:nvPr userDrawn="1"/>
        </p:nvGrpSpPr>
        <p:grpSpPr>
          <a:xfrm>
            <a:off x="12290489" y="-1"/>
            <a:ext cx="2910882" cy="6858001"/>
            <a:chOff x="12290489" y="-1"/>
            <a:chExt cx="2910882" cy="6858001"/>
          </a:xfrm>
        </p:grpSpPr>
        <p:sp>
          <p:nvSpPr>
            <p:cNvPr id="5" name="Rectangle 4">
              <a:extLst>
                <a:ext uri="{FF2B5EF4-FFF2-40B4-BE49-F238E27FC236}">
                  <a16:creationId xmlns:a16="http://schemas.microsoft.com/office/drawing/2014/main" id="{EDEE752C-E1A4-F697-78F4-D3A984FA9AFE}"/>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13" name="TextBox 12">
              <a:extLst>
                <a:ext uri="{FF2B5EF4-FFF2-40B4-BE49-F238E27FC236}">
                  <a16:creationId xmlns:a16="http://schemas.microsoft.com/office/drawing/2014/main" id="{D6F854B4-791D-298D-82F6-F1E540D94D45}"/>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14" name="Straight Connector 13">
              <a:extLst>
                <a:ext uri="{FF2B5EF4-FFF2-40B4-BE49-F238E27FC236}">
                  <a16:creationId xmlns:a16="http://schemas.microsoft.com/office/drawing/2014/main" id="{267F22F2-E4EE-CEDC-B460-36FA6E7CD5C5}"/>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15" name="TextBox 14">
              <a:extLst>
                <a:ext uri="{FF2B5EF4-FFF2-40B4-BE49-F238E27FC236}">
                  <a16:creationId xmlns:a16="http://schemas.microsoft.com/office/drawing/2014/main" id="{85789A14-1EA0-EF0D-54AF-B13D8339D387}"/>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16" name="TextBox 15">
              <a:extLst>
                <a:ext uri="{FF2B5EF4-FFF2-40B4-BE49-F238E27FC236}">
                  <a16:creationId xmlns:a16="http://schemas.microsoft.com/office/drawing/2014/main" id="{755E332A-EF30-A112-697B-F58A11E2ACD9}"/>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17" name="TextBox 16">
              <a:extLst>
                <a:ext uri="{FF2B5EF4-FFF2-40B4-BE49-F238E27FC236}">
                  <a16:creationId xmlns:a16="http://schemas.microsoft.com/office/drawing/2014/main" id="{06428AB7-9A66-D178-754C-96C736142CCB}"/>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18" name="TextBox 17">
              <a:extLst>
                <a:ext uri="{FF2B5EF4-FFF2-40B4-BE49-F238E27FC236}">
                  <a16:creationId xmlns:a16="http://schemas.microsoft.com/office/drawing/2014/main" id="{50B98DCC-649C-7F0A-8855-3B2ABC32E6D5}"/>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19" name="TextBox 18">
              <a:extLst>
                <a:ext uri="{FF2B5EF4-FFF2-40B4-BE49-F238E27FC236}">
                  <a16:creationId xmlns:a16="http://schemas.microsoft.com/office/drawing/2014/main" id="{6DE41E0E-8A18-AA10-9731-51FAC49D5895}"/>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20" name="TextBox 19">
              <a:extLst>
                <a:ext uri="{FF2B5EF4-FFF2-40B4-BE49-F238E27FC236}">
                  <a16:creationId xmlns:a16="http://schemas.microsoft.com/office/drawing/2014/main" id="{CF48917A-AD97-415A-90D7-5893029BFEED}"/>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21" name="Group 20">
              <a:extLst>
                <a:ext uri="{FF2B5EF4-FFF2-40B4-BE49-F238E27FC236}">
                  <a16:creationId xmlns:a16="http://schemas.microsoft.com/office/drawing/2014/main" id="{484A08CC-B4A7-E637-B3B8-9C7BEC8972CF}"/>
                </a:ext>
              </a:extLst>
            </p:cNvPr>
            <p:cNvGrpSpPr/>
            <p:nvPr userDrawn="1"/>
          </p:nvGrpSpPr>
          <p:grpSpPr>
            <a:xfrm>
              <a:off x="12429548" y="3236396"/>
              <a:ext cx="2735151" cy="1280928"/>
              <a:chOff x="9286315" y="6976989"/>
              <a:chExt cx="2735151" cy="1280928"/>
            </a:xfrm>
          </p:grpSpPr>
          <p:sp>
            <p:nvSpPr>
              <p:cNvPr id="32" name="Rectangle 31">
                <a:extLst>
                  <a:ext uri="{FF2B5EF4-FFF2-40B4-BE49-F238E27FC236}">
                    <a16:creationId xmlns:a16="http://schemas.microsoft.com/office/drawing/2014/main" id="{28618616-B797-3EE5-4427-875C50F617CA}"/>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3" name="TextBox 32">
                <a:extLst>
                  <a:ext uri="{FF2B5EF4-FFF2-40B4-BE49-F238E27FC236}">
                    <a16:creationId xmlns:a16="http://schemas.microsoft.com/office/drawing/2014/main" id="{DD9DFDBF-EA94-773D-3E7F-123BBBCBEDC3}"/>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34" name="Graphic 33">
                <a:extLst>
                  <a:ext uri="{FF2B5EF4-FFF2-40B4-BE49-F238E27FC236}">
                    <a16:creationId xmlns:a16="http://schemas.microsoft.com/office/drawing/2014/main" id="{A222012F-1DEC-198D-C75A-DF86517B513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5" name="TextBox 34">
                <a:extLst>
                  <a:ext uri="{FF2B5EF4-FFF2-40B4-BE49-F238E27FC236}">
                    <a16:creationId xmlns:a16="http://schemas.microsoft.com/office/drawing/2014/main" id="{2D4DDD9F-0948-892E-48F0-9F7CF6859444}"/>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36" name="Picture 35">
                <a:extLst>
                  <a:ext uri="{FF2B5EF4-FFF2-40B4-BE49-F238E27FC236}">
                    <a16:creationId xmlns:a16="http://schemas.microsoft.com/office/drawing/2014/main" id="{575D8087-DA52-537B-654B-7335D1A8933D}"/>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64" name="TextBox 63">
                <a:extLst>
                  <a:ext uri="{FF2B5EF4-FFF2-40B4-BE49-F238E27FC236}">
                    <a16:creationId xmlns:a16="http://schemas.microsoft.com/office/drawing/2014/main" id="{9A78683B-4C0B-8A46-28EE-2CCB4517F58A}"/>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22" name="Group 21">
              <a:extLst>
                <a:ext uri="{FF2B5EF4-FFF2-40B4-BE49-F238E27FC236}">
                  <a16:creationId xmlns:a16="http://schemas.microsoft.com/office/drawing/2014/main" id="{2B779AA1-E5B3-C52E-0804-1909427F8692}"/>
                </a:ext>
              </a:extLst>
            </p:cNvPr>
            <p:cNvGrpSpPr/>
            <p:nvPr userDrawn="1"/>
          </p:nvGrpSpPr>
          <p:grpSpPr>
            <a:xfrm>
              <a:off x="12429548" y="4543123"/>
              <a:ext cx="2735151" cy="2200108"/>
              <a:chOff x="9538241" y="5155416"/>
              <a:chExt cx="2735151" cy="2200108"/>
            </a:xfrm>
          </p:grpSpPr>
          <p:sp>
            <p:nvSpPr>
              <p:cNvPr id="23" name="Rectangle 22">
                <a:extLst>
                  <a:ext uri="{FF2B5EF4-FFF2-40B4-BE49-F238E27FC236}">
                    <a16:creationId xmlns:a16="http://schemas.microsoft.com/office/drawing/2014/main" id="{4715FDF0-F4E4-791F-2F02-4CB6CBC1FCBC}"/>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24" name="TextBox 23">
                <a:extLst>
                  <a:ext uri="{FF2B5EF4-FFF2-40B4-BE49-F238E27FC236}">
                    <a16:creationId xmlns:a16="http://schemas.microsoft.com/office/drawing/2014/main" id="{863BBF2E-92AD-D0EE-9CC1-8D77FA473234}"/>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25" name="Graphic 24">
                <a:extLst>
                  <a:ext uri="{FF2B5EF4-FFF2-40B4-BE49-F238E27FC236}">
                    <a16:creationId xmlns:a16="http://schemas.microsoft.com/office/drawing/2014/main" id="{B0A35D3F-F060-3B43-E155-E9A443DFE7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6" name="TextBox 25">
                <a:extLst>
                  <a:ext uri="{FF2B5EF4-FFF2-40B4-BE49-F238E27FC236}">
                    <a16:creationId xmlns:a16="http://schemas.microsoft.com/office/drawing/2014/main" id="{FB143D18-DF39-46C9-DAE4-64C09E6C5111}"/>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27" name="TextBox 26">
                <a:extLst>
                  <a:ext uri="{FF2B5EF4-FFF2-40B4-BE49-F238E27FC236}">
                    <a16:creationId xmlns:a16="http://schemas.microsoft.com/office/drawing/2014/main" id="{8A962D4B-B0AB-F956-4AD2-7A0D8109B74B}"/>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8" name="TextBox 27">
                <a:extLst>
                  <a:ext uri="{FF2B5EF4-FFF2-40B4-BE49-F238E27FC236}">
                    <a16:creationId xmlns:a16="http://schemas.microsoft.com/office/drawing/2014/main" id="{5C7490AF-2195-0CB4-1238-0DF1D762981D}"/>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29" name="TextBox 28">
                <a:extLst>
                  <a:ext uri="{FF2B5EF4-FFF2-40B4-BE49-F238E27FC236}">
                    <a16:creationId xmlns:a16="http://schemas.microsoft.com/office/drawing/2014/main" id="{6440AADE-636F-2B92-B641-FC0392D663FB}"/>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30" name="Straight Connector 29">
                <a:extLst>
                  <a:ext uri="{FF2B5EF4-FFF2-40B4-BE49-F238E27FC236}">
                    <a16:creationId xmlns:a16="http://schemas.microsoft.com/office/drawing/2014/main" id="{102D8CF1-F51D-5520-CD8F-C7DB754030EB}"/>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31" name="TextBox 30">
                <a:extLst>
                  <a:ext uri="{FF2B5EF4-FFF2-40B4-BE49-F238E27FC236}">
                    <a16:creationId xmlns:a16="http://schemas.microsoft.com/office/drawing/2014/main" id="{E22151D4-22CC-F8A9-A66E-6D43C913DBA4}"/>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8" name="TextBox 7">
            <a:extLst>
              <a:ext uri="{FF2B5EF4-FFF2-40B4-BE49-F238E27FC236}">
                <a16:creationId xmlns:a16="http://schemas.microsoft.com/office/drawing/2014/main" id="{CF7EAD4E-C8E6-AFF6-8449-D420EB1E00F4}"/>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9" name="Footer Placeholder 129">
            <a:extLst>
              <a:ext uri="{FF2B5EF4-FFF2-40B4-BE49-F238E27FC236}">
                <a16:creationId xmlns:a16="http://schemas.microsoft.com/office/drawing/2014/main" id="{4A18661E-3D1B-7B88-6D7C-8629F6FA3573}"/>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33469145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userDrawn="1">
  <p:cSld name="Three Column_Light Grey (No Icon)">
    <p:bg>
      <p:bgPr>
        <a:solidFill>
          <a:srgbClr val="EFF1F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2588C0-C7B7-463F-660E-0A4A3FD24785}"/>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accent1"/>
                </a:solidFill>
                <a:latin typeface="+mj-lt"/>
                <a:ea typeface="+mj-ea"/>
                <a:cs typeface="+mj-cs"/>
              </a:defRPr>
            </a:lvl1pPr>
          </a:lstStyle>
          <a:p>
            <a:r>
              <a:rPr lang="en-US" dirty="0"/>
              <a:t>Three column layout</a:t>
            </a:r>
            <a:br>
              <a:rPr lang="en-US" dirty="0"/>
            </a:br>
            <a:r>
              <a:rPr lang="en-US" dirty="0"/>
              <a:t>Title 2 lines maximum</a:t>
            </a:r>
            <a:endParaRPr lang="en-CA" dirty="0"/>
          </a:p>
        </p:txBody>
      </p:sp>
      <p:sp>
        <p:nvSpPr>
          <p:cNvPr id="4" name="Text Placeholder 22">
            <a:extLst>
              <a:ext uri="{FF2B5EF4-FFF2-40B4-BE49-F238E27FC236}">
                <a16:creationId xmlns:a16="http://schemas.microsoft.com/office/drawing/2014/main" id="{2FEE1995-5EE6-B782-1270-FC8C30634C1A}"/>
              </a:ext>
            </a:extLst>
          </p:cNvPr>
          <p:cNvSpPr>
            <a:spLocks noGrp="1"/>
          </p:cNvSpPr>
          <p:nvPr>
            <p:ph type="body" sz="quarter" idx="27" hasCustomPrompt="1"/>
          </p:nvPr>
        </p:nvSpPr>
        <p:spPr>
          <a:xfrm>
            <a:off x="531811" y="1706497"/>
            <a:ext cx="3526452" cy="905188"/>
          </a:xfrm>
          <a:prstGeom prst="callout1">
            <a:avLst>
              <a:gd name="adj1" fmla="val 93708"/>
              <a:gd name="adj2" fmla="val -69"/>
              <a:gd name="adj3" fmla="val 93686"/>
              <a:gd name="adj4" fmla="val 18048"/>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9" name="Text Placeholder 16">
            <a:extLst>
              <a:ext uri="{FF2B5EF4-FFF2-40B4-BE49-F238E27FC236}">
                <a16:creationId xmlns:a16="http://schemas.microsoft.com/office/drawing/2014/main" id="{8BF3CDFB-3035-1906-627F-169A0AFF5852}"/>
              </a:ext>
            </a:extLst>
          </p:cNvPr>
          <p:cNvSpPr>
            <a:spLocks noGrp="1"/>
          </p:cNvSpPr>
          <p:nvPr>
            <p:ph type="body" sz="quarter" idx="15" hasCustomPrompt="1"/>
          </p:nvPr>
        </p:nvSpPr>
        <p:spPr>
          <a:xfrm>
            <a:off x="531810"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7" name="Text Placeholder 22">
            <a:extLst>
              <a:ext uri="{FF2B5EF4-FFF2-40B4-BE49-F238E27FC236}">
                <a16:creationId xmlns:a16="http://schemas.microsoft.com/office/drawing/2014/main" id="{C049CEBE-00B0-C726-8F2E-0374ECA4E1F3}"/>
              </a:ext>
            </a:extLst>
          </p:cNvPr>
          <p:cNvSpPr>
            <a:spLocks noGrp="1"/>
          </p:cNvSpPr>
          <p:nvPr>
            <p:ph type="body" sz="quarter" idx="46" hasCustomPrompt="1"/>
          </p:nvPr>
        </p:nvSpPr>
        <p:spPr>
          <a:xfrm>
            <a:off x="4340711" y="1706497"/>
            <a:ext cx="3526452" cy="905188"/>
          </a:xfrm>
          <a:prstGeom prst="callout1">
            <a:avLst>
              <a:gd name="adj1" fmla="val 93708"/>
              <a:gd name="adj2" fmla="val -69"/>
              <a:gd name="adj3" fmla="val 93686"/>
              <a:gd name="adj4" fmla="val 18048"/>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E84FC6FD-2A43-99CF-82C5-D98E826A76B7}"/>
              </a:ext>
            </a:extLst>
          </p:cNvPr>
          <p:cNvSpPr>
            <a:spLocks noGrp="1"/>
          </p:cNvSpPr>
          <p:nvPr>
            <p:ph type="body" sz="quarter" idx="47" hasCustomPrompt="1"/>
          </p:nvPr>
        </p:nvSpPr>
        <p:spPr>
          <a:xfrm>
            <a:off x="4340711"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30" name="Text Placeholder 22">
            <a:extLst>
              <a:ext uri="{FF2B5EF4-FFF2-40B4-BE49-F238E27FC236}">
                <a16:creationId xmlns:a16="http://schemas.microsoft.com/office/drawing/2014/main" id="{6EC19D9F-705A-74B6-9EBB-9D9565620413}"/>
              </a:ext>
            </a:extLst>
          </p:cNvPr>
          <p:cNvSpPr>
            <a:spLocks noGrp="1"/>
          </p:cNvSpPr>
          <p:nvPr>
            <p:ph type="body" sz="quarter" idx="49" hasCustomPrompt="1"/>
          </p:nvPr>
        </p:nvSpPr>
        <p:spPr>
          <a:xfrm>
            <a:off x="8149611" y="1706497"/>
            <a:ext cx="3526452" cy="905188"/>
          </a:xfrm>
          <a:prstGeom prst="callout1">
            <a:avLst>
              <a:gd name="adj1" fmla="val 93708"/>
              <a:gd name="adj2" fmla="val -69"/>
              <a:gd name="adj3" fmla="val 93686"/>
              <a:gd name="adj4" fmla="val 18048"/>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31" name="Text Placeholder 16">
            <a:extLst>
              <a:ext uri="{FF2B5EF4-FFF2-40B4-BE49-F238E27FC236}">
                <a16:creationId xmlns:a16="http://schemas.microsoft.com/office/drawing/2014/main" id="{AA3A1BDB-11C1-E45D-35EC-D8FEC9CEDC61}"/>
              </a:ext>
            </a:extLst>
          </p:cNvPr>
          <p:cNvSpPr>
            <a:spLocks noGrp="1"/>
          </p:cNvSpPr>
          <p:nvPr>
            <p:ph type="body" sz="quarter" idx="50" hasCustomPrompt="1"/>
          </p:nvPr>
        </p:nvSpPr>
        <p:spPr>
          <a:xfrm>
            <a:off x="8149611" y="2868418"/>
            <a:ext cx="3526452" cy="2508379"/>
          </a:xfrm>
        </p:spPr>
        <p:txBody>
          <a:bodyPr wrap="square" rIns="0">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grpSp>
        <p:nvGrpSpPr>
          <p:cNvPr id="5" name="Group 4">
            <a:extLst>
              <a:ext uri="{FF2B5EF4-FFF2-40B4-BE49-F238E27FC236}">
                <a16:creationId xmlns:a16="http://schemas.microsoft.com/office/drawing/2014/main" id="{65B3743D-9C24-F821-BD8E-F0F93E26B9DD}"/>
              </a:ext>
            </a:extLst>
          </p:cNvPr>
          <p:cNvGrpSpPr/>
          <p:nvPr userDrawn="1"/>
        </p:nvGrpSpPr>
        <p:grpSpPr>
          <a:xfrm>
            <a:off x="12290489" y="-1"/>
            <a:ext cx="2910882" cy="6858001"/>
            <a:chOff x="12290489" y="-1"/>
            <a:chExt cx="2910882" cy="6858001"/>
          </a:xfrm>
        </p:grpSpPr>
        <p:sp>
          <p:nvSpPr>
            <p:cNvPr id="7" name="Rectangle 6">
              <a:extLst>
                <a:ext uri="{FF2B5EF4-FFF2-40B4-BE49-F238E27FC236}">
                  <a16:creationId xmlns:a16="http://schemas.microsoft.com/office/drawing/2014/main" id="{78ED221D-8725-5420-6ADD-1A518E5DD38D}"/>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8" name="TextBox 7">
              <a:extLst>
                <a:ext uri="{FF2B5EF4-FFF2-40B4-BE49-F238E27FC236}">
                  <a16:creationId xmlns:a16="http://schemas.microsoft.com/office/drawing/2014/main" id="{FB9B9525-CEDA-1294-597D-01D341E152DE}"/>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10" name="Straight Connector 9">
              <a:extLst>
                <a:ext uri="{FF2B5EF4-FFF2-40B4-BE49-F238E27FC236}">
                  <a16:creationId xmlns:a16="http://schemas.microsoft.com/office/drawing/2014/main" id="{43E5A438-D8C5-4E45-098A-BEB3ABB62F06}"/>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11" name="TextBox 10">
              <a:extLst>
                <a:ext uri="{FF2B5EF4-FFF2-40B4-BE49-F238E27FC236}">
                  <a16:creationId xmlns:a16="http://schemas.microsoft.com/office/drawing/2014/main" id="{C5EAF0A3-7CF3-7DF9-F0F4-3C56A2782829}"/>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12" name="TextBox 11">
              <a:extLst>
                <a:ext uri="{FF2B5EF4-FFF2-40B4-BE49-F238E27FC236}">
                  <a16:creationId xmlns:a16="http://schemas.microsoft.com/office/drawing/2014/main" id="{DE24736E-4729-087F-E4D8-819A51AED226}"/>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13" name="TextBox 12">
              <a:extLst>
                <a:ext uri="{FF2B5EF4-FFF2-40B4-BE49-F238E27FC236}">
                  <a16:creationId xmlns:a16="http://schemas.microsoft.com/office/drawing/2014/main" id="{A47CAA82-566E-2866-F0C2-66CE1136CA4B}"/>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14" name="TextBox 13">
              <a:extLst>
                <a:ext uri="{FF2B5EF4-FFF2-40B4-BE49-F238E27FC236}">
                  <a16:creationId xmlns:a16="http://schemas.microsoft.com/office/drawing/2014/main" id="{92AEA30F-71D3-9C46-6D87-AB0A6841E8A7}"/>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15" name="TextBox 14">
              <a:extLst>
                <a:ext uri="{FF2B5EF4-FFF2-40B4-BE49-F238E27FC236}">
                  <a16:creationId xmlns:a16="http://schemas.microsoft.com/office/drawing/2014/main" id="{CB150EA6-46A5-FDAD-CEFA-9DDE9E8E9963}"/>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16" name="TextBox 15">
              <a:extLst>
                <a:ext uri="{FF2B5EF4-FFF2-40B4-BE49-F238E27FC236}">
                  <a16:creationId xmlns:a16="http://schemas.microsoft.com/office/drawing/2014/main" id="{90F3F872-94D4-C722-309A-1D6691641FCB}"/>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17" name="Group 16">
              <a:extLst>
                <a:ext uri="{FF2B5EF4-FFF2-40B4-BE49-F238E27FC236}">
                  <a16:creationId xmlns:a16="http://schemas.microsoft.com/office/drawing/2014/main" id="{68957A1D-3164-7C9A-4797-EBE26C314C3B}"/>
                </a:ext>
              </a:extLst>
            </p:cNvPr>
            <p:cNvGrpSpPr/>
            <p:nvPr userDrawn="1"/>
          </p:nvGrpSpPr>
          <p:grpSpPr>
            <a:xfrm>
              <a:off x="12429548" y="3236396"/>
              <a:ext cx="2735151" cy="1280928"/>
              <a:chOff x="9286315" y="6976989"/>
              <a:chExt cx="2735151" cy="1280928"/>
            </a:xfrm>
          </p:grpSpPr>
          <p:sp>
            <p:nvSpPr>
              <p:cNvPr id="35" name="Rectangle 34">
                <a:extLst>
                  <a:ext uri="{FF2B5EF4-FFF2-40B4-BE49-F238E27FC236}">
                    <a16:creationId xmlns:a16="http://schemas.microsoft.com/office/drawing/2014/main" id="{749A0E7D-BB6C-DC53-5932-E92A9895F94E}"/>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6" name="TextBox 35">
                <a:extLst>
                  <a:ext uri="{FF2B5EF4-FFF2-40B4-BE49-F238E27FC236}">
                    <a16:creationId xmlns:a16="http://schemas.microsoft.com/office/drawing/2014/main" id="{C9EE17A2-D61C-7396-51E8-7875298A2FDD}"/>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37" name="Graphic 36">
                <a:extLst>
                  <a:ext uri="{FF2B5EF4-FFF2-40B4-BE49-F238E27FC236}">
                    <a16:creationId xmlns:a16="http://schemas.microsoft.com/office/drawing/2014/main" id="{CC29DA1D-5C20-3232-7CC7-6EE236625A7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38" name="TextBox 37">
                <a:extLst>
                  <a:ext uri="{FF2B5EF4-FFF2-40B4-BE49-F238E27FC236}">
                    <a16:creationId xmlns:a16="http://schemas.microsoft.com/office/drawing/2014/main" id="{3EC6F884-A27E-5CD2-3BC6-0DC73A5EA1E8}"/>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39" name="Picture 38">
                <a:extLst>
                  <a:ext uri="{FF2B5EF4-FFF2-40B4-BE49-F238E27FC236}">
                    <a16:creationId xmlns:a16="http://schemas.microsoft.com/office/drawing/2014/main" id="{31A8D6E6-823F-A29B-F2E8-EEED1B2573A7}"/>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0" name="TextBox 129">
                <a:extLst>
                  <a:ext uri="{FF2B5EF4-FFF2-40B4-BE49-F238E27FC236}">
                    <a16:creationId xmlns:a16="http://schemas.microsoft.com/office/drawing/2014/main" id="{D1250832-1357-7685-30D5-6F422478202E}"/>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18" name="Group 17">
              <a:extLst>
                <a:ext uri="{FF2B5EF4-FFF2-40B4-BE49-F238E27FC236}">
                  <a16:creationId xmlns:a16="http://schemas.microsoft.com/office/drawing/2014/main" id="{996BDF38-5D5A-7286-B3D1-D8BC245AB26E}"/>
                </a:ext>
              </a:extLst>
            </p:cNvPr>
            <p:cNvGrpSpPr/>
            <p:nvPr userDrawn="1"/>
          </p:nvGrpSpPr>
          <p:grpSpPr>
            <a:xfrm>
              <a:off x="12429548" y="4543123"/>
              <a:ext cx="2735151" cy="2200108"/>
              <a:chOff x="9538241" y="5155416"/>
              <a:chExt cx="2735151" cy="2200108"/>
            </a:xfrm>
          </p:grpSpPr>
          <p:sp>
            <p:nvSpPr>
              <p:cNvPr id="19" name="Rectangle 18">
                <a:extLst>
                  <a:ext uri="{FF2B5EF4-FFF2-40B4-BE49-F238E27FC236}">
                    <a16:creationId xmlns:a16="http://schemas.microsoft.com/office/drawing/2014/main" id="{52F890FD-3E71-1E19-8156-2B8E77BA5212}"/>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20" name="TextBox 19">
                <a:extLst>
                  <a:ext uri="{FF2B5EF4-FFF2-40B4-BE49-F238E27FC236}">
                    <a16:creationId xmlns:a16="http://schemas.microsoft.com/office/drawing/2014/main" id="{C7C11C8F-7495-936C-44F5-DD49D8356E8A}"/>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21" name="Graphic 20">
                <a:extLst>
                  <a:ext uri="{FF2B5EF4-FFF2-40B4-BE49-F238E27FC236}">
                    <a16:creationId xmlns:a16="http://schemas.microsoft.com/office/drawing/2014/main" id="{1DF552A5-0CEA-5C09-A872-E89B8542BD8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22" name="TextBox 21">
                <a:extLst>
                  <a:ext uri="{FF2B5EF4-FFF2-40B4-BE49-F238E27FC236}">
                    <a16:creationId xmlns:a16="http://schemas.microsoft.com/office/drawing/2014/main" id="{FE5E19C4-D573-8B8F-CCD4-0E22D31EE626}"/>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24" name="TextBox 23">
                <a:extLst>
                  <a:ext uri="{FF2B5EF4-FFF2-40B4-BE49-F238E27FC236}">
                    <a16:creationId xmlns:a16="http://schemas.microsoft.com/office/drawing/2014/main" id="{74D58CE0-ED6F-40C6-B10A-55AD6C041AC3}"/>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25" name="TextBox 24">
                <a:extLst>
                  <a:ext uri="{FF2B5EF4-FFF2-40B4-BE49-F238E27FC236}">
                    <a16:creationId xmlns:a16="http://schemas.microsoft.com/office/drawing/2014/main" id="{4C402F46-AF91-7BB6-4204-80F290DEA47F}"/>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32" name="TextBox 31">
                <a:extLst>
                  <a:ext uri="{FF2B5EF4-FFF2-40B4-BE49-F238E27FC236}">
                    <a16:creationId xmlns:a16="http://schemas.microsoft.com/office/drawing/2014/main" id="{3149A399-5087-70A2-6BF5-528867906072}"/>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33" name="Straight Connector 32">
                <a:extLst>
                  <a:ext uri="{FF2B5EF4-FFF2-40B4-BE49-F238E27FC236}">
                    <a16:creationId xmlns:a16="http://schemas.microsoft.com/office/drawing/2014/main" id="{137B95FA-9D58-CE66-E3D8-EFB2EC558B8D}"/>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34" name="TextBox 33">
                <a:extLst>
                  <a:ext uri="{FF2B5EF4-FFF2-40B4-BE49-F238E27FC236}">
                    <a16:creationId xmlns:a16="http://schemas.microsoft.com/office/drawing/2014/main" id="{9FAEB621-C4CB-6879-AEA5-BE18B059BCD5}"/>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6" name="TextBox 5">
            <a:extLst>
              <a:ext uri="{FF2B5EF4-FFF2-40B4-BE49-F238E27FC236}">
                <a16:creationId xmlns:a16="http://schemas.microsoft.com/office/drawing/2014/main" id="{82DCB28E-68DE-17ED-C9B8-E6FF6EACCE7A}"/>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26" name="Footer Placeholder 129">
            <a:extLst>
              <a:ext uri="{FF2B5EF4-FFF2-40B4-BE49-F238E27FC236}">
                <a16:creationId xmlns:a16="http://schemas.microsoft.com/office/drawing/2014/main" id="{9180D2B5-B1C4-633A-A68E-3649813F0AA4}"/>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16659424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24.xml><?xml version="1.0" encoding="utf-8"?>
<p:sldLayout xmlns:a="http://schemas.openxmlformats.org/drawingml/2006/main" xmlns:r="http://schemas.openxmlformats.org/officeDocument/2006/relationships" xmlns:p="http://schemas.openxmlformats.org/presentationml/2006/main" showMasterSp="0" preserve="1" userDrawn="1">
  <p:cSld name="Four Column_Light Grey (No Icon)">
    <p:bg>
      <p:bgPr>
        <a:solidFill>
          <a:srgbClr val="EFF1F5"/>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38272A-C799-49AB-5578-B5089BEC1D22}"/>
              </a:ext>
            </a:extLst>
          </p:cNvPr>
          <p:cNvSpPr>
            <a:spLocks noGrp="1"/>
          </p:cNvSpPr>
          <p:nvPr>
            <p:ph type="title" hasCustomPrompt="1"/>
          </p:nvPr>
        </p:nvSpPr>
        <p:spPr>
          <a:xfrm>
            <a:off x="515938" y="628016"/>
            <a:ext cx="11160126" cy="647700"/>
          </a:xfrm>
        </p:spPr>
        <p:txBody>
          <a:bodyPr/>
          <a:lstStyle>
            <a:lvl1pPr algn="l" defTabSz="914400" rtl="0" eaLnBrk="1" latinLnBrk="0" hangingPunct="1">
              <a:lnSpc>
                <a:spcPct val="85000"/>
              </a:lnSpc>
              <a:spcBef>
                <a:spcPct val="0"/>
              </a:spcBef>
              <a:buNone/>
              <a:defRPr lang="en-CA" sz="2800" kern="2000" spc="-50" baseline="0" dirty="0">
                <a:solidFill>
                  <a:schemeClr val="accent1"/>
                </a:solidFill>
                <a:latin typeface="+mj-lt"/>
                <a:ea typeface="+mj-ea"/>
                <a:cs typeface="+mj-cs"/>
              </a:defRPr>
            </a:lvl1pPr>
          </a:lstStyle>
          <a:p>
            <a:r>
              <a:rPr lang="en-US" dirty="0"/>
              <a:t>Four column layout</a:t>
            </a:r>
            <a:br>
              <a:rPr lang="en-US" dirty="0"/>
            </a:br>
            <a:r>
              <a:rPr lang="en-US" dirty="0"/>
              <a:t>Title 2 lines maximum</a:t>
            </a:r>
            <a:endParaRPr lang="en-CA" dirty="0"/>
          </a:p>
        </p:txBody>
      </p:sp>
      <p:sp>
        <p:nvSpPr>
          <p:cNvPr id="15" name="Text Placeholder 22">
            <a:extLst>
              <a:ext uri="{FF2B5EF4-FFF2-40B4-BE49-F238E27FC236}">
                <a16:creationId xmlns:a16="http://schemas.microsoft.com/office/drawing/2014/main" id="{AEE4CF8C-958F-1DA4-CCF7-D6B890C89A2E}"/>
              </a:ext>
            </a:extLst>
          </p:cNvPr>
          <p:cNvSpPr>
            <a:spLocks noGrp="1"/>
          </p:cNvSpPr>
          <p:nvPr>
            <p:ph type="body" sz="quarter" idx="27" hasCustomPrompt="1"/>
          </p:nvPr>
        </p:nvSpPr>
        <p:spPr>
          <a:xfrm>
            <a:off x="531811" y="1706497"/>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6" name="Text Placeholder 16">
            <a:extLst>
              <a:ext uri="{FF2B5EF4-FFF2-40B4-BE49-F238E27FC236}">
                <a16:creationId xmlns:a16="http://schemas.microsoft.com/office/drawing/2014/main" id="{C89C7762-ACFA-1003-9A99-7D48D68F547F}"/>
              </a:ext>
            </a:extLst>
          </p:cNvPr>
          <p:cNvSpPr>
            <a:spLocks noGrp="1"/>
          </p:cNvSpPr>
          <p:nvPr>
            <p:ph type="body" sz="quarter" idx="15" hasCustomPrompt="1"/>
          </p:nvPr>
        </p:nvSpPr>
        <p:spPr>
          <a:xfrm>
            <a:off x="531812"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18" name="Text Placeholder 22">
            <a:extLst>
              <a:ext uri="{FF2B5EF4-FFF2-40B4-BE49-F238E27FC236}">
                <a16:creationId xmlns:a16="http://schemas.microsoft.com/office/drawing/2014/main" id="{DE030996-68A3-8AC0-F998-9C4EF4AE6C2B}"/>
              </a:ext>
            </a:extLst>
          </p:cNvPr>
          <p:cNvSpPr>
            <a:spLocks noGrp="1"/>
          </p:cNvSpPr>
          <p:nvPr>
            <p:ph type="body" sz="quarter" idx="51" hasCustomPrompt="1"/>
          </p:nvPr>
        </p:nvSpPr>
        <p:spPr>
          <a:xfrm>
            <a:off x="3380247" y="1706497"/>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19" name="Text Placeholder 16">
            <a:extLst>
              <a:ext uri="{FF2B5EF4-FFF2-40B4-BE49-F238E27FC236}">
                <a16:creationId xmlns:a16="http://schemas.microsoft.com/office/drawing/2014/main" id="{5C7E2214-9452-F487-B334-F6CDE12C5733}"/>
              </a:ext>
            </a:extLst>
          </p:cNvPr>
          <p:cNvSpPr>
            <a:spLocks noGrp="1"/>
          </p:cNvSpPr>
          <p:nvPr>
            <p:ph type="body" sz="quarter" idx="52" hasCustomPrompt="1"/>
          </p:nvPr>
        </p:nvSpPr>
        <p:spPr>
          <a:xfrm>
            <a:off x="3380247"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4" name="Text Placeholder 22">
            <a:extLst>
              <a:ext uri="{FF2B5EF4-FFF2-40B4-BE49-F238E27FC236}">
                <a16:creationId xmlns:a16="http://schemas.microsoft.com/office/drawing/2014/main" id="{31B9C0A0-95B0-2824-2407-CDDC04E197D9}"/>
              </a:ext>
            </a:extLst>
          </p:cNvPr>
          <p:cNvSpPr>
            <a:spLocks noGrp="1"/>
          </p:cNvSpPr>
          <p:nvPr>
            <p:ph type="body" sz="quarter" idx="54" hasCustomPrompt="1"/>
          </p:nvPr>
        </p:nvSpPr>
        <p:spPr>
          <a:xfrm>
            <a:off x="6228682" y="1706497"/>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5" name="Text Placeholder 16">
            <a:extLst>
              <a:ext uri="{FF2B5EF4-FFF2-40B4-BE49-F238E27FC236}">
                <a16:creationId xmlns:a16="http://schemas.microsoft.com/office/drawing/2014/main" id="{06A24B55-C38A-D8B1-E30C-791BAA94A209}"/>
              </a:ext>
            </a:extLst>
          </p:cNvPr>
          <p:cNvSpPr>
            <a:spLocks noGrp="1"/>
          </p:cNvSpPr>
          <p:nvPr>
            <p:ph type="body" sz="quarter" idx="55" hasCustomPrompt="1"/>
          </p:nvPr>
        </p:nvSpPr>
        <p:spPr>
          <a:xfrm>
            <a:off x="6228682"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27" name="Text Placeholder 22">
            <a:extLst>
              <a:ext uri="{FF2B5EF4-FFF2-40B4-BE49-F238E27FC236}">
                <a16:creationId xmlns:a16="http://schemas.microsoft.com/office/drawing/2014/main" id="{F9D38BEA-1CE5-A003-B905-BF200D6A8C57}"/>
              </a:ext>
            </a:extLst>
          </p:cNvPr>
          <p:cNvSpPr>
            <a:spLocks noGrp="1"/>
          </p:cNvSpPr>
          <p:nvPr>
            <p:ph type="body" sz="quarter" idx="57" hasCustomPrompt="1"/>
          </p:nvPr>
        </p:nvSpPr>
        <p:spPr>
          <a:xfrm>
            <a:off x="9077115" y="1706497"/>
            <a:ext cx="2595589" cy="905188"/>
          </a:xfrm>
          <a:prstGeom prst="callout1">
            <a:avLst>
              <a:gd name="adj1" fmla="val 93708"/>
              <a:gd name="adj2" fmla="val -69"/>
              <a:gd name="adj3" fmla="val 93686"/>
              <a:gd name="adj4" fmla="val 24531"/>
            </a:avLst>
          </a:prstGeom>
          <a:ln w="31750">
            <a:solidFill>
              <a:schemeClr val="accent1"/>
            </a:solidFill>
          </a:ln>
        </p:spPr>
        <p:txBody>
          <a:bodyPr wrap="square" bIns="180000" anchor="b">
            <a:noAutofit/>
          </a:bodyPr>
          <a:lstStyle>
            <a:lvl1pPr marL="0" indent="0">
              <a:lnSpc>
                <a:spcPct val="85000"/>
              </a:lnSpc>
              <a:spcBef>
                <a:spcPts val="0"/>
              </a:spcBef>
              <a:spcAft>
                <a:spcPts val="0"/>
              </a:spcAft>
              <a:buNone/>
              <a:defRPr lang="en-US" sz="2200" kern="1200" spc="-20" baseline="0" dirty="0">
                <a:solidFill>
                  <a:schemeClr val="accent1"/>
                </a:solidFill>
                <a:latin typeface="+mj-lt"/>
                <a:ea typeface="+mn-ea"/>
                <a:cs typeface="+mn-cs"/>
              </a:defRPr>
            </a:lvl1pPr>
          </a:lstStyle>
          <a:p>
            <a:pPr marL="0" lvl="0" indent="0" algn="l" defTabSz="914400" rtl="0" eaLnBrk="1" latinLnBrk="0" hangingPunct="1">
              <a:lnSpc>
                <a:spcPct val="85000"/>
              </a:lnSpc>
              <a:spcBef>
                <a:spcPts val="0"/>
              </a:spcBef>
              <a:spcAft>
                <a:spcPts val="0"/>
              </a:spcAft>
              <a:buClrTx/>
              <a:buFont typeface="Arial" panose="020B0604020202020204" pitchFamily="34" charset="0"/>
              <a:buNone/>
            </a:pPr>
            <a:r>
              <a:rPr lang="en-US" dirty="0"/>
              <a:t>Column header</a:t>
            </a:r>
            <a:br>
              <a:rPr lang="en-US" dirty="0"/>
            </a:br>
            <a:r>
              <a:rPr lang="en-US" dirty="0"/>
              <a:t>2 lines maximum</a:t>
            </a:r>
          </a:p>
        </p:txBody>
      </p:sp>
      <p:sp>
        <p:nvSpPr>
          <p:cNvPr id="28" name="Text Placeholder 16">
            <a:extLst>
              <a:ext uri="{FF2B5EF4-FFF2-40B4-BE49-F238E27FC236}">
                <a16:creationId xmlns:a16="http://schemas.microsoft.com/office/drawing/2014/main" id="{90607619-F41E-DC0E-B3A9-CD8AF2A58A9E}"/>
              </a:ext>
            </a:extLst>
          </p:cNvPr>
          <p:cNvSpPr>
            <a:spLocks noGrp="1"/>
          </p:cNvSpPr>
          <p:nvPr>
            <p:ph type="body" sz="quarter" idx="58" hasCustomPrompt="1"/>
          </p:nvPr>
        </p:nvSpPr>
        <p:spPr>
          <a:xfrm>
            <a:off x="9077116" y="2868418"/>
            <a:ext cx="2595589" cy="2514729"/>
          </a:xfrm>
        </p:spPr>
        <p:txBody>
          <a:bodyPr wrap="square">
            <a:noAutofit/>
          </a:bodyPr>
          <a:lstStyle>
            <a:lvl1pPr marL="0" indent="0">
              <a:lnSpc>
                <a:spcPct val="100000"/>
              </a:lnSpc>
              <a:spcBef>
                <a:spcPts val="0"/>
              </a:spcBef>
              <a:spcAft>
                <a:spcPts val="400"/>
              </a:spcAft>
              <a:buNone/>
              <a:defRPr sz="1600">
                <a:solidFill>
                  <a:schemeClr val="tx1"/>
                </a:solidFill>
              </a:defRPr>
            </a:lvl1pPr>
          </a:lstStyle>
          <a:p>
            <a:pPr lvl="0"/>
            <a:r>
              <a:rPr lang="en-US"/>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grpSp>
        <p:nvGrpSpPr>
          <p:cNvPr id="5" name="Group 4">
            <a:extLst>
              <a:ext uri="{FF2B5EF4-FFF2-40B4-BE49-F238E27FC236}">
                <a16:creationId xmlns:a16="http://schemas.microsoft.com/office/drawing/2014/main" id="{96180A20-6F5E-927F-D8F6-A44BA15DE6A4}"/>
              </a:ext>
            </a:extLst>
          </p:cNvPr>
          <p:cNvGrpSpPr/>
          <p:nvPr userDrawn="1"/>
        </p:nvGrpSpPr>
        <p:grpSpPr>
          <a:xfrm>
            <a:off x="12290489" y="-1"/>
            <a:ext cx="2910882" cy="6858001"/>
            <a:chOff x="12290489" y="-1"/>
            <a:chExt cx="2910882" cy="6858001"/>
          </a:xfrm>
        </p:grpSpPr>
        <p:sp>
          <p:nvSpPr>
            <p:cNvPr id="7" name="Rectangle 6">
              <a:extLst>
                <a:ext uri="{FF2B5EF4-FFF2-40B4-BE49-F238E27FC236}">
                  <a16:creationId xmlns:a16="http://schemas.microsoft.com/office/drawing/2014/main" id="{BE12012F-EFF8-DEA3-A567-C8652882751D}"/>
                </a:ext>
              </a:extLst>
            </p:cNvPr>
            <p:cNvSpPr/>
            <p:nvPr userDrawn="1"/>
          </p:nvSpPr>
          <p:spPr>
            <a:xfrm>
              <a:off x="12290489" y="-1"/>
              <a:ext cx="2735151" cy="6858001"/>
            </a:xfrm>
            <a:prstGeom prst="rect">
              <a:avLst/>
            </a:prstGeom>
            <a:solidFill>
              <a:srgbClr val="EFF1F5"/>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8" name="TextBox 7">
              <a:extLst>
                <a:ext uri="{FF2B5EF4-FFF2-40B4-BE49-F238E27FC236}">
                  <a16:creationId xmlns:a16="http://schemas.microsoft.com/office/drawing/2014/main" id="{5667C743-9957-8ABA-735E-39F0DBF2E1EF}"/>
                </a:ext>
              </a:extLst>
            </p:cNvPr>
            <p:cNvSpPr txBox="1"/>
            <p:nvPr userDrawn="1"/>
          </p:nvSpPr>
          <p:spPr>
            <a:xfrm>
              <a:off x="12449814" y="173148"/>
              <a:ext cx="1455527" cy="169277"/>
            </a:xfrm>
            <a:prstGeom prst="rect">
              <a:avLst/>
            </a:prstGeom>
          </p:spPr>
          <p:txBody>
            <a:bodyPr vert="horz" wrap="none" lIns="0" tIns="0" rIns="0" bIns="0" rtlCol="0" anchor="t">
              <a:spAutoFit/>
            </a:bodyPr>
            <a:lstStyle>
              <a:defPPr>
                <a:defRPr lang="en-US"/>
              </a:defPPr>
              <a:lvl1pPr>
                <a:defRPr sz="1100">
                  <a:solidFill>
                    <a:schemeClr val="accent2"/>
                  </a:solidFill>
                  <a:latin typeface="Arial" charset="0"/>
                  <a:ea typeface="Arial" charset="0"/>
                  <a:cs typeface="Arial"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HOW TO ADD AN ICON</a:t>
              </a:r>
            </a:p>
          </p:txBody>
        </p:sp>
        <p:cxnSp>
          <p:nvCxnSpPr>
            <p:cNvPr id="9" name="Straight Connector 8">
              <a:extLst>
                <a:ext uri="{FF2B5EF4-FFF2-40B4-BE49-F238E27FC236}">
                  <a16:creationId xmlns:a16="http://schemas.microsoft.com/office/drawing/2014/main" id="{A7970780-BCA8-0498-7CC6-650A37F797C0}"/>
                </a:ext>
              </a:extLst>
            </p:cNvPr>
            <p:cNvCxnSpPr>
              <a:cxnSpLocks/>
            </p:cNvCxnSpPr>
            <p:nvPr userDrawn="1"/>
          </p:nvCxnSpPr>
          <p:spPr>
            <a:xfrm>
              <a:off x="12449814" y="423012"/>
              <a:ext cx="270000" cy="0"/>
            </a:xfrm>
            <a:prstGeom prst="line">
              <a:avLst/>
            </a:prstGeom>
            <a:noFill/>
            <a:ln w="19050" cap="flat" cmpd="sng" algn="ctr">
              <a:solidFill>
                <a:srgbClr val="2A2AEA"/>
              </a:solidFill>
              <a:prstDash val="solid"/>
            </a:ln>
            <a:effectLst/>
          </p:spPr>
        </p:cxnSp>
        <p:sp>
          <p:nvSpPr>
            <p:cNvPr id="10" name="TextBox 9">
              <a:extLst>
                <a:ext uri="{FF2B5EF4-FFF2-40B4-BE49-F238E27FC236}">
                  <a16:creationId xmlns:a16="http://schemas.microsoft.com/office/drawing/2014/main" id="{21ADBDA4-7D61-CF2E-6378-907CD43E3584}"/>
                </a:ext>
              </a:extLst>
            </p:cNvPr>
            <p:cNvSpPr txBox="1"/>
            <p:nvPr userDrawn="1"/>
          </p:nvSpPr>
          <p:spPr>
            <a:xfrm>
              <a:off x="12614407" y="1281322"/>
              <a:ext cx="2297338" cy="606192"/>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1: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from file browser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Drag the icon onto the slide.</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7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Note: If there are multiple image placeholders on the slide, select the intended placeholder before dragging in the image to let PowerPoint know where you want it.</a:t>
              </a:r>
              <a:endParaRPr kumimoji="0" lang="en-US" sz="100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endParaRPr>
            </a:p>
          </p:txBody>
        </p:sp>
        <p:sp>
          <p:nvSpPr>
            <p:cNvPr id="11" name="TextBox 10">
              <a:extLst>
                <a:ext uri="{FF2B5EF4-FFF2-40B4-BE49-F238E27FC236}">
                  <a16:creationId xmlns:a16="http://schemas.microsoft.com/office/drawing/2014/main" id="{B5816EF0-93C7-2EE3-AFCC-C3DAB7DDA4AC}"/>
                </a:ext>
              </a:extLst>
            </p:cNvPr>
            <p:cNvSpPr txBox="1">
              <a:spLocks noChangeAspect="1"/>
            </p:cNvSpPr>
            <p:nvPr/>
          </p:nvSpPr>
          <p:spPr>
            <a:xfrm>
              <a:off x="12449814" y="566082"/>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1</a:t>
              </a:r>
            </a:p>
          </p:txBody>
        </p:sp>
        <p:sp>
          <p:nvSpPr>
            <p:cNvPr id="12" name="TextBox 11">
              <a:extLst>
                <a:ext uri="{FF2B5EF4-FFF2-40B4-BE49-F238E27FC236}">
                  <a16:creationId xmlns:a16="http://schemas.microsoft.com/office/drawing/2014/main" id="{AF949B1F-B12D-ABBE-06D2-4D6313886D9F}"/>
                </a:ext>
              </a:extLst>
            </p:cNvPr>
            <p:cNvSpPr txBox="1">
              <a:spLocks noChangeAspect="1"/>
            </p:cNvSpPr>
            <p:nvPr/>
          </p:nvSpPr>
          <p:spPr>
            <a:xfrm>
              <a:off x="12449814" y="1018081"/>
              <a:ext cx="114706" cy="114706"/>
            </a:xfrm>
            <a:prstGeom prst="ellipse">
              <a:avLst/>
            </a:prstGeom>
            <a:solidFill>
              <a:srgbClr val="2A2AEA"/>
            </a:solidFill>
          </p:spPr>
          <p:txBody>
            <a:bodyPr vert="horz" wrap="non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00" b="0" i="0" u="none" strike="noStrike" kern="0" cap="none" spc="0" normalizeH="0" baseline="0" noProof="0">
                  <a:ln>
                    <a:noFill/>
                  </a:ln>
                  <a:solidFill>
                    <a:srgbClr val="FFFFFF"/>
                  </a:solidFill>
                  <a:effectLst/>
                  <a:uLnTx/>
                  <a:uFillTx/>
                  <a:ea typeface="Arial" charset="0"/>
                  <a:cs typeface="Aparajita" panose="02020603050405020304" pitchFamily="18" charset="0"/>
                </a:rPr>
                <a:t>2</a:t>
              </a:r>
            </a:p>
          </p:txBody>
        </p:sp>
        <p:sp>
          <p:nvSpPr>
            <p:cNvPr id="13" name="TextBox 12">
              <a:extLst>
                <a:ext uri="{FF2B5EF4-FFF2-40B4-BE49-F238E27FC236}">
                  <a16:creationId xmlns:a16="http://schemas.microsoft.com/office/drawing/2014/main" id="{BD87D508-6A96-42E0-EF1A-8F3D267AD189}"/>
                </a:ext>
              </a:extLst>
            </p:cNvPr>
            <p:cNvSpPr txBox="1"/>
            <p:nvPr userDrawn="1"/>
          </p:nvSpPr>
          <p:spPr>
            <a:xfrm>
              <a:off x="12614406" y="545515"/>
              <a:ext cx="2586965" cy="612988"/>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Source icon from the </a:t>
              </a:r>
              <a:b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br>
              <a:r>
                <a:rPr kumimoji="0" lang="en-US" sz="1050" b="0" i="0" u="none" strike="noStrike" kern="0" cap="none" spc="0" normalizeH="0" baseline="0" noProof="0">
                  <a:ln>
                    <a:noFill/>
                  </a:ln>
                  <a:solidFill>
                    <a:srgbClr val="2A2AEA"/>
                  </a:solidFill>
                  <a:effectLst/>
                  <a:uLnTx/>
                  <a:uFillTx/>
                  <a:latin typeface="Aptos" panose="020B0004020202020204" pitchFamily="34" charset="0"/>
                  <a:cs typeface="Aparajita" panose="02020603050405020304" pitchFamily="18" charset="0"/>
                </a:rPr>
                <a:t>Qualcomm Icon Library</a:t>
              </a:r>
            </a:p>
            <a:p>
              <a:pPr marL="0" marR="0" lvl="0" indent="0" defTabSz="914400" eaLnBrk="1" fontAlgn="auto" latinLnBrk="0" hangingPunct="1">
                <a:lnSpc>
                  <a:spcPct val="100000"/>
                </a:lnSpc>
                <a:spcBef>
                  <a:spcPts val="70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Add the icon to the placeholder.</a:t>
              </a:r>
            </a:p>
          </p:txBody>
        </p:sp>
        <p:sp>
          <p:nvSpPr>
            <p:cNvPr id="14" name="TextBox 13">
              <a:extLst>
                <a:ext uri="{FF2B5EF4-FFF2-40B4-BE49-F238E27FC236}">
                  <a16:creationId xmlns:a16="http://schemas.microsoft.com/office/drawing/2014/main" id="{8E193CD7-02AA-87E4-83F0-9F2877F38473}"/>
                </a:ext>
              </a:extLst>
            </p:cNvPr>
            <p:cNvSpPr txBox="1"/>
            <p:nvPr userDrawn="1"/>
          </p:nvSpPr>
          <p:spPr>
            <a:xfrm>
              <a:off x="12614407" y="1990969"/>
              <a:ext cx="1981357" cy="605550"/>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2: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Paste from clipboard</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Select the icon placeholder.</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Right-click or use keyboard shortcuts to paste the icon.</a:t>
              </a:r>
            </a:p>
          </p:txBody>
        </p:sp>
        <p:sp>
          <p:nvSpPr>
            <p:cNvPr id="20" name="TextBox 19">
              <a:extLst>
                <a:ext uri="{FF2B5EF4-FFF2-40B4-BE49-F238E27FC236}">
                  <a16:creationId xmlns:a16="http://schemas.microsoft.com/office/drawing/2014/main" id="{3C6906C6-174E-51C7-FBA8-97422549FE4C}"/>
                </a:ext>
              </a:extLst>
            </p:cNvPr>
            <p:cNvSpPr txBox="1"/>
            <p:nvPr userDrawn="1"/>
          </p:nvSpPr>
          <p:spPr>
            <a:xfrm>
              <a:off x="12614407" y="2699974"/>
              <a:ext cx="2297338" cy="421654"/>
            </a:xfrm>
            <a:prstGeom prst="rect">
              <a:avLst/>
            </a:prstGeom>
          </p:spPr>
          <p:txBody>
            <a:bodyPr vert="horz" wrap="square" lIns="0" tIns="0" rIns="0" bIns="0" rtlCol="0" anchor="t">
              <a:spAutoFit/>
            </a:bodyPr>
            <a:lstStyle>
              <a:defPPr>
                <a:defRPr lang="en-US"/>
              </a:defPPr>
              <a:lvl1pPr lvl="0">
                <a:spcBef>
                  <a:spcPts val="900"/>
                </a:spcBef>
                <a:spcAft>
                  <a:spcPts val="300"/>
                </a:spcAft>
                <a:defRPr sz="800" b="1" cap="all" spc="20" baseline="0">
                  <a:solidFill>
                    <a:schemeClr val="bg1"/>
                  </a:solidFill>
                  <a:latin typeface="Arial" charset="0"/>
                  <a:ea typeface="Arial" charset="0"/>
                  <a:cs typeface="Arial" charset="0"/>
                </a:defRPr>
              </a:lvl1pPr>
              <a:lvl2pPr marL="0" lvl="1" indent="0">
                <a:lnSpc>
                  <a:spcPct val="90000"/>
                </a:lnSpc>
                <a:spcAft>
                  <a:spcPts val="300"/>
                </a:spcAft>
                <a:tabLst/>
                <a:defRPr sz="12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0" marR="0" lvl="0" indent="0" defTabSz="914400" eaLnBrk="1" fontAlgn="auto" latinLnBrk="0" hangingPunct="1">
                <a:lnSpc>
                  <a:spcPct val="100000"/>
                </a:lnSpc>
                <a:spcBef>
                  <a:spcPts val="900"/>
                </a:spcBef>
                <a:spcAft>
                  <a:spcPts val="300"/>
                </a:spcAft>
                <a:buClrTx/>
                <a:buSzTx/>
                <a:buFont typeface="Arial" panose="020B0604020202020204" pitchFamily="34" charset="0"/>
                <a:buNone/>
                <a:tabLst/>
                <a:defRPr/>
              </a:pPr>
              <a:r>
                <a:rPr kumimoji="0" lang="en-US" sz="600" b="1"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Method 3: </a:t>
              </a:r>
              <a:r>
                <a:rPr kumimoji="0" lang="en-US" sz="600" b="0" i="0" u="none" strike="noStrike" kern="0" cap="all" spc="20" normalizeH="0" baseline="0" noProof="0">
                  <a:ln>
                    <a:noFill/>
                  </a:ln>
                  <a:solidFill>
                    <a:srgbClr val="000000"/>
                  </a:solidFill>
                  <a:effectLst/>
                  <a:uLnTx/>
                  <a:uFillTx/>
                  <a:latin typeface="Aptos" panose="020B0004020202020204" pitchFamily="34" charset="0"/>
                  <a:cs typeface="Aparajita" panose="02020603050405020304" pitchFamily="18" charset="0"/>
                </a:rPr>
                <a:t>Placeholder icon</a:t>
              </a:r>
            </a:p>
            <a:p>
              <a:pPr marL="0" marR="0" lvl="1" indent="0" defTabSz="914400" eaLnBrk="1" fontAlgn="auto" latinLnBrk="0" hangingPunct="1">
                <a:lnSpc>
                  <a:spcPct val="90000"/>
                </a:lnSpc>
                <a:spcBef>
                  <a:spcPts val="0"/>
                </a:spcBef>
                <a:spcAft>
                  <a:spcPts val="300"/>
                </a:spcAft>
                <a:buClrTx/>
                <a:buSzTx/>
                <a:buFontTx/>
                <a:buNone/>
                <a:tabLst/>
                <a:defRPr/>
              </a:pPr>
              <a:r>
                <a:rPr kumimoji="0" lang="en-US" sz="1050" b="0" i="0" u="none" strike="noStrike" kern="0" cap="none" spc="0" normalizeH="0" baseline="0" noProof="0">
                  <a:ln>
                    <a:noFill/>
                  </a:ln>
                  <a:solidFill>
                    <a:srgbClr val="000000"/>
                  </a:solidFill>
                  <a:effectLst/>
                  <a:uLnTx/>
                  <a:uFillTx/>
                  <a:latin typeface="Aptos" panose="020B0004020202020204" pitchFamily="34" charset="0"/>
                  <a:cs typeface="Aparajita" panose="02020603050405020304" pitchFamily="18" charset="0"/>
                </a:rPr>
                <a:t>Click the image icon inside the placeholder to browse for an icon.</a:t>
              </a:r>
            </a:p>
          </p:txBody>
        </p:sp>
        <p:grpSp>
          <p:nvGrpSpPr>
            <p:cNvPr id="21" name="Group 20">
              <a:extLst>
                <a:ext uri="{FF2B5EF4-FFF2-40B4-BE49-F238E27FC236}">
                  <a16:creationId xmlns:a16="http://schemas.microsoft.com/office/drawing/2014/main" id="{260CE4A8-0F0A-4C75-D776-4A1000990F4B}"/>
                </a:ext>
              </a:extLst>
            </p:cNvPr>
            <p:cNvGrpSpPr/>
            <p:nvPr userDrawn="1"/>
          </p:nvGrpSpPr>
          <p:grpSpPr>
            <a:xfrm>
              <a:off x="12429548" y="3236396"/>
              <a:ext cx="2735151" cy="1280928"/>
              <a:chOff x="9286315" y="6976989"/>
              <a:chExt cx="2735151" cy="1280928"/>
            </a:xfrm>
          </p:grpSpPr>
          <p:sp>
            <p:nvSpPr>
              <p:cNvPr id="38" name="Rectangle 37">
                <a:extLst>
                  <a:ext uri="{FF2B5EF4-FFF2-40B4-BE49-F238E27FC236}">
                    <a16:creationId xmlns:a16="http://schemas.microsoft.com/office/drawing/2014/main" id="{D6DF7B9B-9DDA-C33F-85FF-F83948A401AD}"/>
                  </a:ext>
                </a:extLst>
              </p:cNvPr>
              <p:cNvSpPr/>
              <p:nvPr userDrawn="1"/>
            </p:nvSpPr>
            <p:spPr>
              <a:xfrm>
                <a:off x="9286315" y="6976989"/>
                <a:ext cx="2735151" cy="128092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9" name="TextBox 38">
                <a:extLst>
                  <a:ext uri="{FF2B5EF4-FFF2-40B4-BE49-F238E27FC236}">
                    <a16:creationId xmlns:a16="http://schemas.microsoft.com/office/drawing/2014/main" id="{03EFCB32-9400-C460-757B-A7C79C8D2CDF}"/>
                  </a:ext>
                </a:extLst>
              </p:cNvPr>
              <p:cNvSpPr txBox="1"/>
              <p:nvPr userDrawn="1"/>
            </p:nvSpPr>
            <p:spPr>
              <a:xfrm>
                <a:off x="9970738" y="7105788"/>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Cropping Graphics</a:t>
                </a:r>
              </a:p>
            </p:txBody>
          </p:sp>
          <p:pic>
            <p:nvPicPr>
              <p:cNvPr id="40" name="Graphic 39">
                <a:extLst>
                  <a:ext uri="{FF2B5EF4-FFF2-40B4-BE49-F238E27FC236}">
                    <a16:creationId xmlns:a16="http://schemas.microsoft.com/office/drawing/2014/main" id="{DC83CEE5-722F-4A2A-E4F1-8655BE1B625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446538" y="7116071"/>
                <a:ext cx="155227" cy="155227"/>
              </a:xfrm>
              <a:prstGeom prst="rect">
                <a:avLst/>
              </a:prstGeom>
            </p:spPr>
          </p:pic>
          <p:sp>
            <p:nvSpPr>
              <p:cNvPr id="41" name="TextBox 40">
                <a:extLst>
                  <a:ext uri="{FF2B5EF4-FFF2-40B4-BE49-F238E27FC236}">
                    <a16:creationId xmlns:a16="http://schemas.microsoft.com/office/drawing/2014/main" id="{6DB9F243-EA42-F273-6F4F-9E735DD7F93F}"/>
                  </a:ext>
                </a:extLst>
              </p:cNvPr>
              <p:cNvSpPr txBox="1"/>
              <p:nvPr userDrawn="1"/>
            </p:nvSpPr>
            <p:spPr>
              <a:xfrm>
                <a:off x="9446538" y="7369972"/>
                <a:ext cx="2384904" cy="738664"/>
              </a:xfrm>
              <a:prstGeom prst="rect">
                <a:avLst/>
              </a:prstGeom>
            </p:spPr>
            <p:txBody>
              <a:bodyPr vert="horz" wrap="square" lIns="0" tIns="0" rIns="0" bIns="0" rtlCol="0" anchor="t">
                <a:spAutoFit/>
              </a:bodyPr>
              <a:lstStyle>
                <a:defPPr>
                  <a:defRPr lang="en-US"/>
                </a:defPPr>
                <a:lvl1pPr lvl="0">
                  <a:spcBef>
                    <a:spcPts val="1000"/>
                  </a:spcBef>
                  <a:spcAft>
                    <a:spcPts val="300"/>
                  </a:spcAft>
                  <a:defRPr sz="1050" b="0" cap="none" spc="0" baseline="0">
                    <a:solidFill>
                      <a:schemeClr val="bg1"/>
                    </a:solidFill>
                    <a:latin typeface="Arial" charset="0"/>
                    <a:ea typeface="Arial" charset="0"/>
                    <a:cs typeface="Arial" charset="0"/>
                  </a:defRPr>
                </a:lvl1pPr>
                <a:lvl2pPr marL="134938" lvl="1" indent="-131763">
                  <a:lnSpc>
                    <a:spcPct val="90000"/>
                  </a:lnSpc>
                  <a:spcAft>
                    <a:spcPts val="300"/>
                  </a:spcAft>
                  <a:buFont typeface="Wingdings" pitchFamily="2" charset="2"/>
                  <a:buChar char="§"/>
                  <a:tabLst/>
                  <a:defRPr sz="900">
                    <a:solidFill>
                      <a:schemeClr val="bg1"/>
                    </a:solidFill>
                    <a:latin typeface="Arial" charset="0"/>
                    <a:ea typeface="Arial" charset="0"/>
                    <a:cs typeface="Arial" charset="0"/>
                  </a:defRPr>
                </a:lvl2pPr>
                <a:lvl3pPr marL="11113" lvl="2" indent="0">
                  <a:spcBef>
                    <a:spcPts val="300"/>
                  </a:spcBef>
                  <a:buFont typeface="Wingdings" pitchFamily="2" charset="2"/>
                  <a:buNone/>
                  <a:tabLst/>
                  <a:defRPr sz="800">
                    <a:solidFill>
                      <a:schemeClr val="bg1">
                        <a:lumMod val="85000"/>
                      </a:schemeClr>
                    </a:solidFill>
                  </a:defRPr>
                </a:lvl3p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Right-click on the icon.</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Choose “Crop” from the menu. (           )</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Adjust the size and position of the image.</a:t>
                </a:r>
              </a:p>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latin typeface="Aptos" panose="020B0004020202020204" pitchFamily="34" charset="0"/>
                    <a:cs typeface="Aparajita" panose="02020603050405020304" pitchFamily="18" charset="0"/>
                  </a:rPr>
                  <a:t>Press Esc or click outside the image area to exit the cropping mode.</a:t>
                </a:r>
              </a:p>
            </p:txBody>
          </p:sp>
          <p:pic>
            <p:nvPicPr>
              <p:cNvPr id="42" name="Picture 41">
                <a:extLst>
                  <a:ext uri="{FF2B5EF4-FFF2-40B4-BE49-F238E27FC236}">
                    <a16:creationId xmlns:a16="http://schemas.microsoft.com/office/drawing/2014/main" id="{5566EBE2-6A2E-A56C-E7C4-30802C3B8D32}"/>
                  </a:ext>
                </a:extLst>
              </p:cNvPr>
              <p:cNvPicPr>
                <a:picLocks noChangeAspect="1"/>
              </p:cNvPicPr>
              <p:nvPr userDrawn="1"/>
            </p:nvPicPr>
            <p:blipFill rotWithShape="1">
              <a:blip r:embed="rId4"/>
              <a:srcRect l="33684" t="12097" r="43371" b="20368"/>
              <a:stretch/>
            </p:blipFill>
            <p:spPr>
              <a:xfrm>
                <a:off x="11243541" y="7454405"/>
                <a:ext cx="136897" cy="213643"/>
              </a:xfrm>
              <a:prstGeom prst="rect">
                <a:avLst/>
              </a:prstGeom>
              <a:ln w="19050">
                <a:noFill/>
              </a:ln>
            </p:spPr>
          </p:pic>
          <p:sp>
            <p:nvSpPr>
              <p:cNvPr id="130" name="TextBox 129">
                <a:extLst>
                  <a:ext uri="{FF2B5EF4-FFF2-40B4-BE49-F238E27FC236}">
                    <a16:creationId xmlns:a16="http://schemas.microsoft.com/office/drawing/2014/main" id="{6D813C75-EA44-DCE1-5697-1962589C9115}"/>
                  </a:ext>
                </a:extLst>
              </p:cNvPr>
              <p:cNvSpPr txBox="1"/>
              <p:nvPr userDrawn="1"/>
            </p:nvSpPr>
            <p:spPr>
              <a:xfrm>
                <a:off x="9667287" y="7119168"/>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nvGrpSpPr>
            <p:cNvPr id="22" name="Group 21">
              <a:extLst>
                <a:ext uri="{FF2B5EF4-FFF2-40B4-BE49-F238E27FC236}">
                  <a16:creationId xmlns:a16="http://schemas.microsoft.com/office/drawing/2014/main" id="{C42BCB3F-53CE-B020-DE2F-6E483C5F107D}"/>
                </a:ext>
              </a:extLst>
            </p:cNvPr>
            <p:cNvGrpSpPr/>
            <p:nvPr userDrawn="1"/>
          </p:nvGrpSpPr>
          <p:grpSpPr>
            <a:xfrm>
              <a:off x="12429548" y="4543123"/>
              <a:ext cx="2735151" cy="2200108"/>
              <a:chOff x="9538241" y="5155416"/>
              <a:chExt cx="2735151" cy="2200108"/>
            </a:xfrm>
          </p:grpSpPr>
          <p:sp>
            <p:nvSpPr>
              <p:cNvPr id="29" name="Rectangle 28">
                <a:extLst>
                  <a:ext uri="{FF2B5EF4-FFF2-40B4-BE49-F238E27FC236}">
                    <a16:creationId xmlns:a16="http://schemas.microsoft.com/office/drawing/2014/main" id="{EED95C38-FD16-63F7-F5F6-7DD1558030AD}"/>
                  </a:ext>
                </a:extLst>
              </p:cNvPr>
              <p:cNvSpPr/>
              <p:nvPr userDrawn="1"/>
            </p:nvSpPr>
            <p:spPr>
              <a:xfrm>
                <a:off x="9538241" y="5155416"/>
                <a:ext cx="2735151" cy="2200108"/>
              </a:xfrm>
              <a:prstGeom prst="rect">
                <a:avLst/>
              </a:prstGeom>
              <a:solidFill>
                <a:srgbClr val="000000"/>
              </a:solidFill>
              <a:ln w="25400" cap="flat" cmpd="sng" algn="ctr">
                <a:solidFill>
                  <a:srgbClr val="EFF1F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ptos" panose="02110004020202020204"/>
                  <a:ea typeface="+mn-ea"/>
                  <a:cs typeface="Aparajita" panose="02020603050405020304" pitchFamily="18" charset="0"/>
                </a:endParaRPr>
              </a:p>
            </p:txBody>
          </p:sp>
          <p:sp>
            <p:nvSpPr>
              <p:cNvPr id="30" name="TextBox 29">
                <a:extLst>
                  <a:ext uri="{FF2B5EF4-FFF2-40B4-BE49-F238E27FC236}">
                    <a16:creationId xmlns:a16="http://schemas.microsoft.com/office/drawing/2014/main" id="{CE8E9BD3-3F87-525E-9458-2359423BE61C}"/>
                  </a:ext>
                </a:extLst>
              </p:cNvPr>
              <p:cNvSpPr txBox="1"/>
              <p:nvPr userDrawn="1"/>
            </p:nvSpPr>
            <p:spPr>
              <a:xfrm>
                <a:off x="10222664" y="5284216"/>
                <a:ext cx="1983958" cy="169277"/>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rgbClr val="FFFFFF"/>
                    </a:solidFill>
                    <a:effectLst/>
                    <a:uLnTx/>
                    <a:uFillTx/>
                    <a:ea typeface="Arial" charset="0"/>
                    <a:cs typeface="Aparajita" panose="02020603050405020304" pitchFamily="18" charset="0"/>
                  </a:rPr>
                  <a:t>Changing Icons</a:t>
                </a:r>
              </a:p>
            </p:txBody>
          </p:sp>
          <p:pic>
            <p:nvPicPr>
              <p:cNvPr id="31" name="Graphic 30">
                <a:extLst>
                  <a:ext uri="{FF2B5EF4-FFF2-40B4-BE49-F238E27FC236}">
                    <a16:creationId xmlns:a16="http://schemas.microsoft.com/office/drawing/2014/main" id="{7521EABE-1DDA-C28D-74A2-855EA80B88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698464" y="5294499"/>
                <a:ext cx="155227" cy="155227"/>
              </a:xfrm>
              <a:prstGeom prst="rect">
                <a:avLst/>
              </a:prstGeom>
            </p:spPr>
          </p:pic>
          <p:sp>
            <p:nvSpPr>
              <p:cNvPr id="32" name="TextBox 31">
                <a:extLst>
                  <a:ext uri="{FF2B5EF4-FFF2-40B4-BE49-F238E27FC236}">
                    <a16:creationId xmlns:a16="http://schemas.microsoft.com/office/drawing/2014/main" id="{11BF9854-367B-CBBA-CD2B-6DBCFB3FEEE3}"/>
                  </a:ext>
                </a:extLst>
              </p:cNvPr>
              <p:cNvSpPr txBox="1"/>
              <p:nvPr userDrawn="1"/>
            </p:nvSpPr>
            <p:spPr>
              <a:xfrm>
                <a:off x="9713479" y="5605333"/>
                <a:ext cx="2481100" cy="2564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1: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RIGHT CLICK</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Right-click on icon and select “Change Picture”</a:t>
                </a:r>
              </a:p>
            </p:txBody>
          </p:sp>
          <p:sp>
            <p:nvSpPr>
              <p:cNvPr id="33" name="TextBox 32">
                <a:extLst>
                  <a:ext uri="{FF2B5EF4-FFF2-40B4-BE49-F238E27FC236}">
                    <a16:creationId xmlns:a16="http://schemas.microsoft.com/office/drawing/2014/main" id="{8D80CDF4-B59D-389D-AA20-6E9F5EF00C86}"/>
                  </a:ext>
                </a:extLst>
              </p:cNvPr>
              <p:cNvSpPr txBox="1"/>
              <p:nvPr userDrawn="1"/>
            </p:nvSpPr>
            <p:spPr>
              <a:xfrm>
                <a:off x="9713479" y="6516011"/>
                <a:ext cx="2422981" cy="499367"/>
              </a:xfrm>
              <a:prstGeom prst="rect">
                <a:avLst/>
              </a:prstGeom>
            </p:spPr>
            <p:txBody>
              <a:bodyPr vert="horz" wrap="square" lIns="0" tIns="0" rIns="0" bIns="0" rtlCol="0" anchor="t">
                <a:spAutoFit/>
              </a:bodyPr>
              <a:lstStyle/>
              <a:p>
                <a:pPr marL="134938" marR="0" lvl="1" indent="-131763" defTabSz="914400" eaLnBrk="1" fontAlgn="auto" latinLnBrk="0" hangingPunct="1">
                  <a:lnSpc>
                    <a:spcPct val="90000"/>
                  </a:lnSpc>
                  <a:spcBef>
                    <a:spcPts val="0"/>
                  </a:spcBef>
                  <a:spcAft>
                    <a:spcPts val="300"/>
                  </a:spcAft>
                  <a:buClrTx/>
                  <a:buSzTx/>
                  <a:buFont typeface="Wingdings" pitchFamily="2" charset="2"/>
                  <a:buChar char="§"/>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Deleting the image may bring the image placeholder to the top layer, covering the photo caption textbox. Right-click on the placeholder and choose “Send to Back”.</a:t>
                </a:r>
              </a:p>
            </p:txBody>
          </p:sp>
          <p:sp>
            <p:nvSpPr>
              <p:cNvPr id="34" name="TextBox 33">
                <a:extLst>
                  <a:ext uri="{FF2B5EF4-FFF2-40B4-BE49-F238E27FC236}">
                    <a16:creationId xmlns:a16="http://schemas.microsoft.com/office/drawing/2014/main" id="{DD3B16CD-3463-3F49-0200-168C495AFAA2}"/>
                  </a:ext>
                </a:extLst>
              </p:cNvPr>
              <p:cNvSpPr txBox="1"/>
              <p:nvPr userDrawn="1"/>
            </p:nvSpPr>
            <p:spPr>
              <a:xfrm>
                <a:off x="9713479" y="6063079"/>
                <a:ext cx="2422981" cy="394980"/>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600" b="1" i="0" u="none" strike="noStrike" kern="0" cap="all" spc="20" normalizeH="0" baseline="0" noProof="0">
                    <a:ln>
                      <a:noFill/>
                    </a:ln>
                    <a:solidFill>
                      <a:srgbClr val="FFFFFF"/>
                    </a:solidFill>
                    <a:effectLst/>
                    <a:uLnTx/>
                    <a:uFillTx/>
                    <a:cs typeface="Aparajita" panose="02020603050405020304" pitchFamily="18" charset="0"/>
                  </a:rPr>
                  <a:t>Method 2: </a:t>
                </a:r>
                <a:r>
                  <a:rPr kumimoji="0" lang="en-US" sz="600" b="0" i="0" u="none" strike="noStrike" kern="0" cap="all" spc="20" normalizeH="0" baseline="0" noProof="0">
                    <a:ln>
                      <a:noFill/>
                    </a:ln>
                    <a:solidFill>
                      <a:srgbClr val="FFFFFF"/>
                    </a:solidFill>
                    <a:effectLst/>
                    <a:uLnTx/>
                    <a:uFillTx/>
                    <a:cs typeface="Aparajita" panose="02020603050405020304" pitchFamily="18" charset="0"/>
                  </a:rPr>
                  <a:t>RESET PLACEHOLDER</a:t>
                </a:r>
              </a:p>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First, delete the existing icon to reset the photo placeholder functionality.</a:t>
                </a:r>
              </a:p>
            </p:txBody>
          </p:sp>
          <p:sp>
            <p:nvSpPr>
              <p:cNvPr id="35" name="TextBox 34">
                <a:extLst>
                  <a:ext uri="{FF2B5EF4-FFF2-40B4-BE49-F238E27FC236}">
                    <a16:creationId xmlns:a16="http://schemas.microsoft.com/office/drawing/2014/main" id="{792CD33D-4A40-3353-AEB5-343C73AA5C37}"/>
                  </a:ext>
                </a:extLst>
              </p:cNvPr>
              <p:cNvSpPr txBox="1"/>
              <p:nvPr userDrawn="1"/>
            </p:nvSpPr>
            <p:spPr>
              <a:xfrm>
                <a:off x="9713479" y="7056726"/>
                <a:ext cx="2422981" cy="138499"/>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200"/>
                  </a:spcBef>
                  <a:spcAft>
                    <a:spcPts val="0"/>
                  </a:spcAft>
                  <a:buClrTx/>
                  <a:buSzTx/>
                  <a:buFontTx/>
                  <a:buNone/>
                  <a:tabLst/>
                  <a:defRPr/>
                </a:pPr>
                <a:r>
                  <a:rPr kumimoji="0" lang="en-US" sz="900" b="0" i="0" u="none" strike="noStrike" kern="0" cap="none" spc="0" normalizeH="0" baseline="0" noProof="0">
                    <a:ln>
                      <a:noFill/>
                    </a:ln>
                    <a:solidFill>
                      <a:srgbClr val="FFFFFF">
                        <a:lumMod val="50000"/>
                        <a:lumOff val="50000"/>
                      </a:srgbClr>
                    </a:solidFill>
                    <a:effectLst/>
                    <a:uLnTx/>
                    <a:uFillTx/>
                    <a:ea typeface="Arial" charset="0"/>
                    <a:cs typeface="Aparajita" panose="02020603050405020304" pitchFamily="18" charset="0"/>
                  </a:rPr>
                  <a:t>You can now add a new icon as normal.</a:t>
                </a:r>
              </a:p>
            </p:txBody>
          </p:sp>
          <p:cxnSp>
            <p:nvCxnSpPr>
              <p:cNvPr id="36" name="Straight Connector 35">
                <a:extLst>
                  <a:ext uri="{FF2B5EF4-FFF2-40B4-BE49-F238E27FC236}">
                    <a16:creationId xmlns:a16="http://schemas.microsoft.com/office/drawing/2014/main" id="{8D0CB376-99C4-94BA-CF39-CB6040DF6096}"/>
                  </a:ext>
                </a:extLst>
              </p:cNvPr>
              <p:cNvCxnSpPr>
                <a:cxnSpLocks/>
              </p:cNvCxnSpPr>
              <p:nvPr userDrawn="1"/>
            </p:nvCxnSpPr>
            <p:spPr>
              <a:xfrm>
                <a:off x="9713479" y="5957047"/>
                <a:ext cx="270000" cy="0"/>
              </a:xfrm>
              <a:prstGeom prst="line">
                <a:avLst/>
              </a:prstGeom>
              <a:noFill/>
              <a:ln w="9525" cap="flat" cmpd="sng" algn="ctr">
                <a:solidFill>
                  <a:srgbClr val="833AFF"/>
                </a:solidFill>
                <a:prstDash val="solid"/>
              </a:ln>
              <a:effectLst/>
            </p:spPr>
          </p:cxnSp>
          <p:sp>
            <p:nvSpPr>
              <p:cNvPr id="37" name="TextBox 36">
                <a:extLst>
                  <a:ext uri="{FF2B5EF4-FFF2-40B4-BE49-F238E27FC236}">
                    <a16:creationId xmlns:a16="http://schemas.microsoft.com/office/drawing/2014/main" id="{5C8BADC1-8AD4-A9C6-6992-8A3CBF399C7E}"/>
                  </a:ext>
                </a:extLst>
              </p:cNvPr>
              <p:cNvSpPr txBox="1"/>
              <p:nvPr userDrawn="1"/>
            </p:nvSpPr>
            <p:spPr>
              <a:xfrm>
                <a:off x="9919213" y="5297596"/>
                <a:ext cx="272091" cy="153888"/>
              </a:xfrm>
              <a:prstGeom prst="rect">
                <a:avLst/>
              </a:prstGeom>
            </p:spPr>
            <p:txBody>
              <a:bodyPr vert="horz" wrap="squar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all" spc="150" normalizeH="0" baseline="0" noProof="0">
                    <a:ln>
                      <a:noFill/>
                    </a:ln>
                    <a:solidFill>
                      <a:srgbClr val="FFFFFF"/>
                    </a:solidFill>
                    <a:effectLst/>
                    <a:uLnTx/>
                    <a:uFillTx/>
                  </a:rPr>
                  <a:t>TIP</a:t>
                </a:r>
              </a:p>
            </p:txBody>
          </p:sp>
        </p:grpSp>
      </p:grpSp>
      <p:sp>
        <p:nvSpPr>
          <p:cNvPr id="23" name="TextBox 22">
            <a:extLst>
              <a:ext uri="{FF2B5EF4-FFF2-40B4-BE49-F238E27FC236}">
                <a16:creationId xmlns:a16="http://schemas.microsoft.com/office/drawing/2014/main" id="{3F502AA4-E810-807B-C0C9-7B66B0741DC4}"/>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26" name="Footer Placeholder 129">
            <a:extLst>
              <a:ext uri="{FF2B5EF4-FFF2-40B4-BE49-F238E27FC236}">
                <a16:creationId xmlns:a16="http://schemas.microsoft.com/office/drawing/2014/main" id="{BF7FD379-F06A-A011-040E-358109DA4B98}"/>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17401984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25.xml><?xml version="1.0" encoding="utf-8"?>
<p:sldLayout xmlns:a="http://schemas.openxmlformats.org/drawingml/2006/main" xmlns:r="http://schemas.openxmlformats.org/officeDocument/2006/relationships" xmlns:p="http://schemas.openxmlformats.org/presentationml/2006/main" showMasterSp="0" preserve="1" userDrawn="1">
  <p:cSld name="Quote_Grey">
    <p:bg>
      <p:bgPr>
        <a:solidFill>
          <a:srgbClr val="EFF1F5"/>
        </a:soli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0B91DB79-E2AC-CE2B-5FAE-BEC630409992}"/>
              </a:ext>
            </a:extLst>
          </p:cNvPr>
          <p:cNvSpPr>
            <a:spLocks noGrp="1"/>
          </p:cNvSpPr>
          <p:nvPr>
            <p:ph type="title" hasCustomPrompt="1"/>
          </p:nvPr>
        </p:nvSpPr>
        <p:spPr>
          <a:xfrm>
            <a:off x="531812" y="1196975"/>
            <a:ext cx="11144251" cy="3616325"/>
          </a:xfrm>
        </p:spPr>
        <p:txBody>
          <a:bodyPr anchor="ctr"/>
          <a:lstStyle>
            <a:lvl1pPr marL="0" marR="0" indent="0" algn="ctr" defTabSz="914400" rtl="0" eaLnBrk="1" fontAlgn="auto" latinLnBrk="0" hangingPunct="1">
              <a:lnSpc>
                <a:spcPct val="84000"/>
              </a:lnSpc>
              <a:spcBef>
                <a:spcPct val="0"/>
              </a:spcBef>
              <a:spcAft>
                <a:spcPts val="0"/>
              </a:spcAft>
              <a:buClrTx/>
              <a:buSzTx/>
              <a:buFontTx/>
              <a:buNone/>
              <a:tabLst/>
              <a:defRPr sz="5500">
                <a:solidFill>
                  <a:schemeClr val="accent1"/>
                </a:solidFill>
              </a:defRPr>
            </a:lvl1pPr>
          </a:lstStyle>
          <a:p>
            <a:r>
              <a:rPr lang="en-US"/>
              <a:t>Quote 4 lines maximum. </a:t>
            </a:r>
            <a:br>
              <a:rPr lang="en-US"/>
            </a:br>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Sed </a:t>
            </a:r>
            <a:r>
              <a:rPr lang="en-US" err="1"/>
              <a:t>laoreet</a:t>
            </a:r>
            <a:r>
              <a:rPr lang="en-US"/>
              <a:t> </a:t>
            </a:r>
            <a:r>
              <a:rPr lang="en-US" err="1"/>
              <a:t>venenatis</a:t>
            </a:r>
            <a:r>
              <a:rPr lang="en-US"/>
              <a:t> </a:t>
            </a:r>
            <a:r>
              <a:rPr lang="en-US" err="1"/>
              <a:t>urna</a:t>
            </a:r>
            <a:r>
              <a:rPr lang="en-US"/>
              <a:t>, in </a:t>
            </a:r>
            <a:r>
              <a:rPr lang="en-US" err="1"/>
              <a:t>vehicula</a:t>
            </a:r>
            <a:r>
              <a:rPr lang="en-US"/>
              <a:t> mi.</a:t>
            </a:r>
          </a:p>
        </p:txBody>
      </p:sp>
      <p:sp>
        <p:nvSpPr>
          <p:cNvPr id="13" name="Text Placeholder 22">
            <a:extLst>
              <a:ext uri="{FF2B5EF4-FFF2-40B4-BE49-F238E27FC236}">
                <a16:creationId xmlns:a16="http://schemas.microsoft.com/office/drawing/2014/main" id="{84EB628F-8E06-31E6-5105-B798681A887F}"/>
              </a:ext>
            </a:extLst>
          </p:cNvPr>
          <p:cNvSpPr>
            <a:spLocks noGrp="1"/>
          </p:cNvSpPr>
          <p:nvPr>
            <p:ph type="body" sz="quarter" idx="13" hasCustomPrompt="1"/>
          </p:nvPr>
        </p:nvSpPr>
        <p:spPr>
          <a:xfrm>
            <a:off x="531811" y="5053746"/>
            <a:ext cx="11144252" cy="1112104"/>
          </a:xfrm>
        </p:spPr>
        <p:txBody>
          <a:bodyPr wrap="square" anchor="b">
            <a:noAutofit/>
          </a:bodyPr>
          <a:lstStyle>
            <a:lvl1pPr marL="0" indent="0" algn="ctr">
              <a:buNone/>
              <a:defRPr lang="en-US" sz="2800" kern="1200" spc="-50" baseline="0" dirty="0">
                <a:solidFill>
                  <a:schemeClr val="tx2"/>
                </a:solidFill>
                <a:latin typeface="+mj-lt"/>
                <a:ea typeface="+mn-ea"/>
                <a:cs typeface="+mn-cs"/>
              </a:defRPr>
            </a:lvl1pPr>
          </a:lstStyle>
          <a:p>
            <a:pPr lvl="0"/>
            <a:r>
              <a:rPr lang="en-US"/>
              <a:t>Quote attribution</a:t>
            </a:r>
          </a:p>
        </p:txBody>
      </p:sp>
      <p:sp>
        <p:nvSpPr>
          <p:cNvPr id="2" name="TextBox 1">
            <a:extLst>
              <a:ext uri="{FF2B5EF4-FFF2-40B4-BE49-F238E27FC236}">
                <a16:creationId xmlns:a16="http://schemas.microsoft.com/office/drawing/2014/main" id="{522BFCA1-F246-C9AB-5FE8-80EB376996F6}"/>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5" name="Footer Placeholder 129">
            <a:extLst>
              <a:ext uri="{FF2B5EF4-FFF2-40B4-BE49-F238E27FC236}">
                <a16:creationId xmlns:a16="http://schemas.microsoft.com/office/drawing/2014/main" id="{5845E94C-821C-71B5-4ADB-28CFB5B21B55}"/>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755407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26.xml><?xml version="1.0" encoding="utf-8"?>
<p:sldLayout xmlns:a="http://schemas.openxmlformats.org/drawingml/2006/main" xmlns:r="http://schemas.openxmlformats.org/officeDocument/2006/relationships" xmlns:p="http://schemas.openxmlformats.org/presentationml/2006/main" showMasterSp="0" preserve="1" userDrawn="1">
  <p:cSld name="Title+Content_Grey">
    <p:bg>
      <p:bgPr>
        <a:solidFill>
          <a:srgbClr val="EFF1F5"/>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29A068E-DD81-79DA-7D48-B71CE54F76C6}"/>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4" name="Footer Placeholder 129">
            <a:extLst>
              <a:ext uri="{FF2B5EF4-FFF2-40B4-BE49-F238E27FC236}">
                <a16:creationId xmlns:a16="http://schemas.microsoft.com/office/drawing/2014/main" id="{30FFA0C4-2C24-DFED-6088-5A8448100AAF}"/>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
        <p:nvSpPr>
          <p:cNvPr id="5" name="Title 2">
            <a:extLst>
              <a:ext uri="{FF2B5EF4-FFF2-40B4-BE49-F238E27FC236}">
                <a16:creationId xmlns:a16="http://schemas.microsoft.com/office/drawing/2014/main" id="{68B7F7FF-CA46-87CD-8D25-85A71A724A8E}"/>
              </a:ext>
            </a:extLst>
          </p:cNvPr>
          <p:cNvSpPr>
            <a:spLocks noGrp="1"/>
          </p:cNvSpPr>
          <p:nvPr>
            <p:ph type="title" hasCustomPrompt="1"/>
          </p:nvPr>
        </p:nvSpPr>
        <p:spPr>
          <a:xfrm>
            <a:off x="515938" y="628016"/>
            <a:ext cx="11160126" cy="647700"/>
          </a:xfrm>
        </p:spPr>
        <p:txBody>
          <a:bodyPr/>
          <a:lstStyle>
            <a:lvl1pPr>
              <a:lnSpc>
                <a:spcPct val="85000"/>
              </a:lnSpc>
              <a:defRPr>
                <a:solidFill>
                  <a:schemeClr val="accent1"/>
                </a:solidFill>
              </a:defRPr>
            </a:lvl1pPr>
          </a:lstStyle>
          <a:p>
            <a:r>
              <a:rPr lang="en-US"/>
              <a:t>Title + Content layout</a:t>
            </a:r>
            <a:br>
              <a:rPr lang="en-US"/>
            </a:br>
            <a:r>
              <a:rPr lang="en-US"/>
              <a:t>Title 2 lines maximum</a:t>
            </a:r>
            <a:endParaRPr lang="en-CA"/>
          </a:p>
        </p:txBody>
      </p:sp>
      <p:sp>
        <p:nvSpPr>
          <p:cNvPr id="7" name="Text Placeholder 3">
            <a:extLst>
              <a:ext uri="{FF2B5EF4-FFF2-40B4-BE49-F238E27FC236}">
                <a16:creationId xmlns:a16="http://schemas.microsoft.com/office/drawing/2014/main" id="{1EE7ADE6-ED64-BBC9-C962-023B1C89DB66}"/>
              </a:ext>
            </a:extLst>
          </p:cNvPr>
          <p:cNvSpPr>
            <a:spLocks noGrp="1"/>
          </p:cNvSpPr>
          <p:nvPr>
            <p:ph idx="1" hasCustomPrompt="1"/>
          </p:nvPr>
        </p:nvSpPr>
        <p:spPr>
          <a:xfrm>
            <a:off x="515938" y="1820860"/>
            <a:ext cx="11160126" cy="4344989"/>
          </a:xfrm>
          <a:prstGeom prst="rect">
            <a:avLst/>
          </a:prstGeom>
        </p:spPr>
        <p:txBody>
          <a:bodyPr vert="horz" lIns="0" tIns="0" rIns="0" bIns="0" rtlCol="0">
            <a:noAutofit/>
          </a:body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8" name="Text Placeholder 4">
            <a:extLst>
              <a:ext uri="{FF2B5EF4-FFF2-40B4-BE49-F238E27FC236}">
                <a16:creationId xmlns:a16="http://schemas.microsoft.com/office/drawing/2014/main" id="{AB79ACF9-696E-7CB7-114E-4D6447E904CC}"/>
              </a:ext>
            </a:extLst>
          </p:cNvPr>
          <p:cNvSpPr>
            <a:spLocks noGrp="1"/>
          </p:cNvSpPr>
          <p:nvPr>
            <p:ph type="body" sz="quarter" idx="11" hasCustomPrompt="1"/>
          </p:nvPr>
        </p:nvSpPr>
        <p:spPr>
          <a:xfrm>
            <a:off x="515938" y="1387475"/>
            <a:ext cx="11160125" cy="233910"/>
          </a:xfrm>
        </p:spPr>
        <p:txBody>
          <a:bodyPr>
            <a:spAutoFit/>
          </a:bodyPr>
          <a:lstStyle>
            <a:lvl1pPr marL="0" indent="0">
              <a:buNone/>
              <a:defRPr lang="en-US" sz="1600" kern="1200" dirty="0">
                <a:solidFill>
                  <a:schemeClr val="dk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18462551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7.xml><?xml version="1.0" encoding="utf-8"?>
<p:sldLayout xmlns:a="http://schemas.openxmlformats.org/drawingml/2006/main" xmlns:r="http://schemas.openxmlformats.org/officeDocument/2006/relationships" xmlns:p="http://schemas.openxmlformats.org/presentationml/2006/main" showMasterSp="0" preserve="1" userDrawn="1">
  <p:cSld name="50/50 Title+Content_Grey">
    <p:bg>
      <p:bgPr>
        <a:solidFill>
          <a:srgbClr val="EFF1F5"/>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C7DB58-AE4B-237F-9A89-82A8C6785EA1}"/>
              </a:ext>
            </a:extLst>
          </p:cNvPr>
          <p:cNvSpPr/>
          <p:nvPr userDrawn="1"/>
        </p:nvSpPr>
        <p:spPr>
          <a:xfrm>
            <a:off x="6096000" y="0"/>
            <a:ext cx="6096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3" name="Title 2">
            <a:extLst>
              <a:ext uri="{FF2B5EF4-FFF2-40B4-BE49-F238E27FC236}">
                <a16:creationId xmlns:a16="http://schemas.microsoft.com/office/drawing/2014/main" id="{C22F3776-3D2C-A222-540D-0903BB38AA94}"/>
              </a:ext>
            </a:extLst>
          </p:cNvPr>
          <p:cNvSpPr>
            <a:spLocks noGrp="1"/>
          </p:cNvSpPr>
          <p:nvPr>
            <p:ph type="title" hasCustomPrompt="1"/>
          </p:nvPr>
        </p:nvSpPr>
        <p:spPr>
          <a:xfrm>
            <a:off x="515938" y="628016"/>
            <a:ext cx="5065712" cy="647700"/>
          </a:xfrm>
        </p:spPr>
        <p:txBody>
          <a:bodyPr/>
          <a:lstStyle>
            <a:lvl1pPr>
              <a:lnSpc>
                <a:spcPct val="85000"/>
              </a:lnSpc>
              <a:defRPr>
                <a:solidFill>
                  <a:schemeClr val="accent1"/>
                </a:solidFill>
              </a:defRPr>
            </a:lvl1pPr>
          </a:lstStyle>
          <a:p>
            <a:r>
              <a:rPr lang="en-US" dirty="0"/>
              <a:t>50/50 Title + Content</a:t>
            </a:r>
            <a:br>
              <a:rPr lang="en-US" dirty="0"/>
            </a:br>
            <a:r>
              <a:rPr lang="en-US" dirty="0"/>
              <a:t>Title 2 lines maximum</a:t>
            </a:r>
          </a:p>
        </p:txBody>
      </p:sp>
      <p:sp>
        <p:nvSpPr>
          <p:cNvPr id="2" name="Footer Placeholder 1">
            <a:extLst>
              <a:ext uri="{FF2B5EF4-FFF2-40B4-BE49-F238E27FC236}">
                <a16:creationId xmlns:a16="http://schemas.microsoft.com/office/drawing/2014/main" id="{C1603945-6AF6-41EC-96CD-6345DBC93FB5}"/>
              </a:ext>
            </a:extLst>
          </p:cNvPr>
          <p:cNvSpPr>
            <a:spLocks noGrp="1"/>
          </p:cNvSpPr>
          <p:nvPr>
            <p:ph type="ftr" sz="quarter" idx="10"/>
          </p:nvPr>
        </p:nvSpPr>
        <p:spPr>
          <a:xfrm>
            <a:off x="515938" y="6396925"/>
            <a:ext cx="5065711" cy="118174"/>
          </a:xfrm>
        </p:spPr>
        <p:txBody>
          <a:bodyPr/>
          <a:lstStyle>
            <a:lvl1pPr>
              <a:defRPr>
                <a:solidFill>
                  <a:schemeClr val="accent6">
                    <a:lumMod val="50000"/>
                  </a:schemeClr>
                </a:solidFill>
              </a:defRPr>
            </a:lvl1pPr>
          </a:lstStyle>
          <a:p>
            <a:endParaRPr lang="en-CA" dirty="0"/>
          </a:p>
        </p:txBody>
      </p:sp>
      <p:sp>
        <p:nvSpPr>
          <p:cNvPr id="4" name="Text Placeholder 3">
            <a:extLst>
              <a:ext uri="{FF2B5EF4-FFF2-40B4-BE49-F238E27FC236}">
                <a16:creationId xmlns:a16="http://schemas.microsoft.com/office/drawing/2014/main" id="{8C4674D7-0943-3D3A-3399-801B35B01C98}"/>
              </a:ext>
            </a:extLst>
          </p:cNvPr>
          <p:cNvSpPr>
            <a:spLocks noGrp="1"/>
          </p:cNvSpPr>
          <p:nvPr>
            <p:ph idx="1" hasCustomPrompt="1"/>
          </p:nvPr>
        </p:nvSpPr>
        <p:spPr>
          <a:xfrm>
            <a:off x="515937" y="1820860"/>
            <a:ext cx="5065712" cy="4344989"/>
          </a:xfrm>
          <a:prstGeom prst="rect">
            <a:avLst/>
          </a:prstGeom>
        </p:spPr>
        <p:txBody>
          <a:bodyPr vert="horz" lIns="0" tIns="0" rIns="0" bIns="0" rtlCol="0">
            <a:noAutofit/>
          </a:body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5" name="Text Placeholder 4">
            <a:extLst>
              <a:ext uri="{FF2B5EF4-FFF2-40B4-BE49-F238E27FC236}">
                <a16:creationId xmlns:a16="http://schemas.microsoft.com/office/drawing/2014/main" id="{7E0D4A21-1870-2B85-04F6-859526FE4179}"/>
              </a:ext>
            </a:extLst>
          </p:cNvPr>
          <p:cNvSpPr>
            <a:spLocks noGrp="1"/>
          </p:cNvSpPr>
          <p:nvPr>
            <p:ph type="body" sz="quarter" idx="11" hasCustomPrompt="1"/>
          </p:nvPr>
        </p:nvSpPr>
        <p:spPr>
          <a:xfrm>
            <a:off x="515937" y="1387475"/>
            <a:ext cx="5065712" cy="233910"/>
          </a:xfrm>
        </p:spPr>
        <p:txBody>
          <a:bodyPr wrap="square">
            <a:spAutoFit/>
          </a:bodyPr>
          <a:lstStyle>
            <a:lvl1pPr marL="0" indent="0">
              <a:buNone/>
              <a:defRPr lang="en-US" sz="1600" kern="1200" dirty="0">
                <a:solidFill>
                  <a:schemeClr val="dk1"/>
                </a:solidFill>
                <a:latin typeface="+mn-lt"/>
                <a:ea typeface="+mn-ea"/>
                <a:cs typeface="+mn-cs"/>
              </a:defRPr>
            </a:lvl1pPr>
          </a:lstStyle>
          <a:p>
            <a:pPr lvl="0"/>
            <a:r>
              <a:rPr lang="en-US" dirty="0" err="1"/>
              <a:t>Subheader</a:t>
            </a:r>
            <a:endParaRPr lang="en-US" dirty="0"/>
          </a:p>
        </p:txBody>
      </p:sp>
      <p:sp>
        <p:nvSpPr>
          <p:cNvPr id="6" name="TextBox 5">
            <a:extLst>
              <a:ext uri="{FF2B5EF4-FFF2-40B4-BE49-F238E27FC236}">
                <a16:creationId xmlns:a16="http://schemas.microsoft.com/office/drawing/2014/main" id="{453F3C8D-5FC0-8926-D525-14F58F1CD34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l"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2" name="Content Placeholder 5">
            <a:extLst>
              <a:ext uri="{FF2B5EF4-FFF2-40B4-BE49-F238E27FC236}">
                <a16:creationId xmlns:a16="http://schemas.microsoft.com/office/drawing/2014/main" id="{6ED21770-A267-5772-4EFF-0944DDD34920}"/>
              </a:ext>
            </a:extLst>
          </p:cNvPr>
          <p:cNvSpPr txBox="1">
            <a:spLocks/>
          </p:cNvSpPr>
          <p:nvPr userDrawn="1"/>
        </p:nvSpPr>
        <p:spPr>
          <a:xfrm>
            <a:off x="6611938" y="1820860"/>
            <a:ext cx="5065712" cy="4344989"/>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US" dirty="0"/>
          </a:p>
        </p:txBody>
      </p:sp>
      <p:sp>
        <p:nvSpPr>
          <p:cNvPr id="13" name="Text Placeholder 6">
            <a:extLst>
              <a:ext uri="{FF2B5EF4-FFF2-40B4-BE49-F238E27FC236}">
                <a16:creationId xmlns:a16="http://schemas.microsoft.com/office/drawing/2014/main" id="{76E4617A-E4E0-90D8-EBDE-4EE5196FA4F2}"/>
              </a:ext>
            </a:extLst>
          </p:cNvPr>
          <p:cNvSpPr txBox="1">
            <a:spLocks/>
          </p:cNvSpPr>
          <p:nvPr userDrawn="1"/>
        </p:nvSpPr>
        <p:spPr>
          <a:xfrm>
            <a:off x="6611939" y="1387475"/>
            <a:ext cx="5065712" cy="233910"/>
          </a:xfrm>
          <a:prstGeom prst="rect">
            <a:avLst/>
          </a:prstGeom>
        </p:spPr>
        <p:txBody>
          <a:bodyPr vert="horz" lIns="0" tIns="0" rIns="0" bIns="0" rtlCol="0">
            <a:sp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1600" kern="1200" baseline="0" dirty="0">
                <a:solidFill>
                  <a:schemeClr val="dk1"/>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CA"/>
          </a:p>
        </p:txBody>
      </p:sp>
      <p:sp>
        <p:nvSpPr>
          <p:cNvPr id="16" name="Text Placeholder 15">
            <a:extLst>
              <a:ext uri="{FF2B5EF4-FFF2-40B4-BE49-F238E27FC236}">
                <a16:creationId xmlns:a16="http://schemas.microsoft.com/office/drawing/2014/main" id="{29ED1B69-998A-60D1-325D-1412D1F5E143}"/>
              </a:ext>
            </a:extLst>
          </p:cNvPr>
          <p:cNvSpPr>
            <a:spLocks noGrp="1"/>
          </p:cNvSpPr>
          <p:nvPr>
            <p:ph type="body" sz="quarter" idx="12" hasCustomPrompt="1"/>
          </p:nvPr>
        </p:nvSpPr>
        <p:spPr>
          <a:xfrm>
            <a:off x="6611936" y="628017"/>
            <a:ext cx="5065200" cy="647699"/>
          </a:xfrm>
        </p:spPr>
        <p:txBody>
          <a:bodyPr>
            <a:noAutofit/>
          </a:bodyPr>
          <a:lstStyle>
            <a:lvl1pPr marL="0" indent="0" algn="l" defTabSz="914400" rtl="0" eaLnBrk="1" latinLnBrk="0" hangingPunct="1">
              <a:lnSpc>
                <a:spcPct val="85000"/>
              </a:lnSpc>
              <a:spcBef>
                <a:spcPct val="0"/>
              </a:spcBef>
              <a:buNone/>
              <a:defRPr lang="en-US" sz="2800" kern="2000" spc="-50" baseline="0" dirty="0">
                <a:solidFill>
                  <a:schemeClr val="bg1"/>
                </a:solidFill>
                <a:latin typeface="+mj-lt"/>
                <a:ea typeface="+mj-ea"/>
                <a:cs typeface="+mj-cs"/>
              </a:defRPr>
            </a:lvl1pPr>
          </a:lstStyle>
          <a:p>
            <a:pPr lvl="0"/>
            <a:r>
              <a:rPr lang="en-US" dirty="0"/>
              <a:t>50/50 Title + Content</a:t>
            </a:r>
            <a:br>
              <a:rPr lang="en-US" dirty="0"/>
            </a:br>
            <a:r>
              <a:rPr lang="en-US" dirty="0"/>
              <a:t>Title 2 lines maximum</a:t>
            </a:r>
          </a:p>
        </p:txBody>
      </p:sp>
      <p:sp>
        <p:nvSpPr>
          <p:cNvPr id="17" name="Text Placeholder 3">
            <a:extLst>
              <a:ext uri="{FF2B5EF4-FFF2-40B4-BE49-F238E27FC236}">
                <a16:creationId xmlns:a16="http://schemas.microsoft.com/office/drawing/2014/main" id="{FF4B56A6-904F-8642-543E-EAFA3FD79532}"/>
              </a:ext>
            </a:extLst>
          </p:cNvPr>
          <p:cNvSpPr>
            <a:spLocks noGrp="1"/>
          </p:cNvSpPr>
          <p:nvPr>
            <p:ph idx="13" hasCustomPrompt="1"/>
          </p:nvPr>
        </p:nvSpPr>
        <p:spPr>
          <a:xfrm>
            <a:off x="6611937" y="1820860"/>
            <a:ext cx="5065200" cy="4344989"/>
          </a:xfrm>
          <a:prstGeom prst="rect">
            <a:avLst/>
          </a:prstGeom>
        </p:spPr>
        <p:txBody>
          <a:bodyPr vert="horz" lIns="0" tIns="0" rIns="0" bIns="0" rtlCol="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8" name="Text Placeholder 4">
            <a:extLst>
              <a:ext uri="{FF2B5EF4-FFF2-40B4-BE49-F238E27FC236}">
                <a16:creationId xmlns:a16="http://schemas.microsoft.com/office/drawing/2014/main" id="{2579E407-0D27-083D-EA02-25085D9B7802}"/>
              </a:ext>
            </a:extLst>
          </p:cNvPr>
          <p:cNvSpPr>
            <a:spLocks noGrp="1"/>
          </p:cNvSpPr>
          <p:nvPr>
            <p:ph type="body" sz="quarter" idx="14" hasCustomPrompt="1"/>
          </p:nvPr>
        </p:nvSpPr>
        <p:spPr>
          <a:xfrm>
            <a:off x="6611937" y="1387475"/>
            <a:ext cx="5065200" cy="233910"/>
          </a:xfrm>
        </p:spPr>
        <p:txBody>
          <a:bodyPr wrap="square">
            <a:spAutoFit/>
          </a:bodyPr>
          <a:lstStyle>
            <a:lvl1pPr marL="0" indent="0">
              <a:buNone/>
              <a:defRPr lang="en-US" sz="1600" kern="1200" dirty="0">
                <a:solidFill>
                  <a:schemeClr val="bg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299950742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guide id="2" pos="4165">
          <p15:clr>
            <a:srgbClr val="FBAE40"/>
          </p15:clr>
        </p15:guide>
        <p15:guide id="3" pos="3516">
          <p15:clr>
            <a:srgbClr val="FBAE40"/>
          </p15:clr>
        </p15:guide>
      </p15:sldGuideLst>
    </p:ext>
  </p:extLst>
</p:sldLayout>
</file>

<file path=ppt/slideLayouts/slideLayout328.xml><?xml version="1.0" encoding="utf-8"?>
<p:sldLayout xmlns:a="http://schemas.openxmlformats.org/drawingml/2006/main" xmlns:r="http://schemas.openxmlformats.org/officeDocument/2006/relationships" xmlns:p="http://schemas.openxmlformats.org/presentationml/2006/main" showMasterSp="0" preserve="1" userDrawn="1">
  <p:cSld name="2/1 Title+Content_Grey">
    <p:bg>
      <p:bgPr>
        <a:solidFill>
          <a:srgbClr val="EFF1F5"/>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C7DB58-AE4B-237F-9A89-82A8C6785EA1}"/>
              </a:ext>
            </a:extLst>
          </p:cNvPr>
          <p:cNvSpPr/>
          <p:nvPr userDrawn="1"/>
        </p:nvSpPr>
        <p:spPr>
          <a:xfrm>
            <a:off x="8127602" y="0"/>
            <a:ext cx="40643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3" name="Title 2">
            <a:extLst>
              <a:ext uri="{FF2B5EF4-FFF2-40B4-BE49-F238E27FC236}">
                <a16:creationId xmlns:a16="http://schemas.microsoft.com/office/drawing/2014/main" id="{C22F3776-3D2C-A222-540D-0903BB38AA94}"/>
              </a:ext>
            </a:extLst>
          </p:cNvPr>
          <p:cNvSpPr>
            <a:spLocks noGrp="1"/>
          </p:cNvSpPr>
          <p:nvPr>
            <p:ph type="title" hasCustomPrompt="1"/>
          </p:nvPr>
        </p:nvSpPr>
        <p:spPr>
          <a:xfrm>
            <a:off x="515938" y="628016"/>
            <a:ext cx="7097314" cy="647700"/>
          </a:xfrm>
        </p:spPr>
        <p:txBody>
          <a:bodyPr/>
          <a:lstStyle>
            <a:lvl1pPr>
              <a:lnSpc>
                <a:spcPct val="85000"/>
              </a:lnSpc>
              <a:defRPr>
                <a:solidFill>
                  <a:schemeClr val="accent1"/>
                </a:solidFill>
              </a:defRPr>
            </a:lvl1pPr>
          </a:lstStyle>
          <a:p>
            <a:r>
              <a:rPr lang="en-US" dirty="0"/>
              <a:t>2/1 Title + Content</a:t>
            </a:r>
            <a:br>
              <a:rPr lang="en-US" dirty="0"/>
            </a:br>
            <a:r>
              <a:rPr lang="en-US" dirty="0"/>
              <a:t>2 lines maximum</a:t>
            </a:r>
          </a:p>
        </p:txBody>
      </p:sp>
      <p:sp>
        <p:nvSpPr>
          <p:cNvPr id="2" name="Footer Placeholder 1">
            <a:extLst>
              <a:ext uri="{FF2B5EF4-FFF2-40B4-BE49-F238E27FC236}">
                <a16:creationId xmlns:a16="http://schemas.microsoft.com/office/drawing/2014/main" id="{C1603945-6AF6-41EC-96CD-6345DBC93FB5}"/>
              </a:ext>
            </a:extLst>
          </p:cNvPr>
          <p:cNvSpPr>
            <a:spLocks noGrp="1"/>
          </p:cNvSpPr>
          <p:nvPr>
            <p:ph type="ftr" sz="quarter" idx="10"/>
          </p:nvPr>
        </p:nvSpPr>
        <p:spPr>
          <a:xfrm>
            <a:off x="515938" y="6396925"/>
            <a:ext cx="7097313" cy="118174"/>
          </a:xfrm>
        </p:spPr>
        <p:txBody>
          <a:bodyPr/>
          <a:lstStyle>
            <a:lvl1pPr>
              <a:defRPr>
                <a:solidFill>
                  <a:schemeClr val="accent6">
                    <a:lumMod val="50000"/>
                  </a:schemeClr>
                </a:solidFill>
              </a:defRPr>
            </a:lvl1pPr>
          </a:lstStyle>
          <a:p>
            <a:endParaRPr lang="en-CA" dirty="0"/>
          </a:p>
        </p:txBody>
      </p:sp>
      <p:sp>
        <p:nvSpPr>
          <p:cNvPr id="4" name="Text Placeholder 3">
            <a:extLst>
              <a:ext uri="{FF2B5EF4-FFF2-40B4-BE49-F238E27FC236}">
                <a16:creationId xmlns:a16="http://schemas.microsoft.com/office/drawing/2014/main" id="{8C4674D7-0943-3D3A-3399-801B35B01C98}"/>
              </a:ext>
            </a:extLst>
          </p:cNvPr>
          <p:cNvSpPr>
            <a:spLocks noGrp="1"/>
          </p:cNvSpPr>
          <p:nvPr>
            <p:ph idx="1" hasCustomPrompt="1"/>
          </p:nvPr>
        </p:nvSpPr>
        <p:spPr>
          <a:xfrm>
            <a:off x="515937" y="1820860"/>
            <a:ext cx="7097314" cy="4344989"/>
          </a:xfrm>
          <a:prstGeom prst="rect">
            <a:avLst/>
          </a:prstGeom>
        </p:spPr>
        <p:txBody>
          <a:bodyPr vert="horz" lIns="0" tIns="0" rIns="0" bIns="0" rtlCol="0">
            <a:noAutofit/>
          </a:body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5" name="Text Placeholder 4">
            <a:extLst>
              <a:ext uri="{FF2B5EF4-FFF2-40B4-BE49-F238E27FC236}">
                <a16:creationId xmlns:a16="http://schemas.microsoft.com/office/drawing/2014/main" id="{7E0D4A21-1870-2B85-04F6-859526FE4179}"/>
              </a:ext>
            </a:extLst>
          </p:cNvPr>
          <p:cNvSpPr>
            <a:spLocks noGrp="1"/>
          </p:cNvSpPr>
          <p:nvPr>
            <p:ph type="body" sz="quarter" idx="11" hasCustomPrompt="1"/>
          </p:nvPr>
        </p:nvSpPr>
        <p:spPr>
          <a:xfrm>
            <a:off x="515937" y="1387475"/>
            <a:ext cx="7097314" cy="233910"/>
          </a:xfrm>
        </p:spPr>
        <p:txBody>
          <a:bodyPr wrap="square">
            <a:spAutoFit/>
          </a:bodyPr>
          <a:lstStyle>
            <a:lvl1pPr marL="0" indent="0">
              <a:buNone/>
              <a:defRPr lang="en-US" sz="1600" kern="1200" dirty="0">
                <a:solidFill>
                  <a:schemeClr val="dk1"/>
                </a:solidFill>
                <a:latin typeface="+mn-lt"/>
                <a:ea typeface="+mn-ea"/>
                <a:cs typeface="+mn-cs"/>
              </a:defRPr>
            </a:lvl1pPr>
          </a:lstStyle>
          <a:p>
            <a:pPr lvl="0"/>
            <a:r>
              <a:rPr lang="en-US" dirty="0" err="1"/>
              <a:t>Subheader</a:t>
            </a:r>
            <a:endParaRPr lang="en-US" dirty="0"/>
          </a:p>
        </p:txBody>
      </p:sp>
      <p:sp>
        <p:nvSpPr>
          <p:cNvPr id="6" name="TextBox 5">
            <a:extLst>
              <a:ext uri="{FF2B5EF4-FFF2-40B4-BE49-F238E27FC236}">
                <a16:creationId xmlns:a16="http://schemas.microsoft.com/office/drawing/2014/main" id="{453F3C8D-5FC0-8926-D525-14F58F1CD347}"/>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l"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2" name="Content Placeholder 5">
            <a:extLst>
              <a:ext uri="{FF2B5EF4-FFF2-40B4-BE49-F238E27FC236}">
                <a16:creationId xmlns:a16="http://schemas.microsoft.com/office/drawing/2014/main" id="{6ED21770-A267-5772-4EFF-0944DDD34920}"/>
              </a:ext>
            </a:extLst>
          </p:cNvPr>
          <p:cNvSpPr txBox="1">
            <a:spLocks/>
          </p:cNvSpPr>
          <p:nvPr userDrawn="1"/>
        </p:nvSpPr>
        <p:spPr>
          <a:xfrm>
            <a:off x="6611938" y="1820860"/>
            <a:ext cx="5065712" cy="4344989"/>
          </a:xfrm>
          <a:prstGeom prst="rect">
            <a:avLst/>
          </a:prstGeom>
        </p:spPr>
        <p:txBody>
          <a:bodyPr vert="horz" lIns="0" tIns="0" rIns="0" bIns="0" rtlCol="0">
            <a:noAutofit/>
          </a:bodyPr>
          <a:lst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US" dirty="0"/>
          </a:p>
        </p:txBody>
      </p:sp>
      <p:sp>
        <p:nvSpPr>
          <p:cNvPr id="13" name="Text Placeholder 6">
            <a:extLst>
              <a:ext uri="{FF2B5EF4-FFF2-40B4-BE49-F238E27FC236}">
                <a16:creationId xmlns:a16="http://schemas.microsoft.com/office/drawing/2014/main" id="{76E4617A-E4E0-90D8-EBDE-4EE5196FA4F2}"/>
              </a:ext>
            </a:extLst>
          </p:cNvPr>
          <p:cNvSpPr txBox="1">
            <a:spLocks/>
          </p:cNvSpPr>
          <p:nvPr userDrawn="1"/>
        </p:nvSpPr>
        <p:spPr>
          <a:xfrm>
            <a:off x="6611939" y="1387475"/>
            <a:ext cx="5065712" cy="233910"/>
          </a:xfrm>
          <a:prstGeom prst="rect">
            <a:avLst/>
          </a:prstGeom>
        </p:spPr>
        <p:txBody>
          <a:bodyPr vert="horz" lIns="0" tIns="0" rIns="0" bIns="0" rtlCol="0">
            <a:spAutoFit/>
          </a:bodyPr>
          <a:lstStyle>
            <a:lvl1pPr marL="0" indent="0" algn="l" defTabSz="914400" rtl="0" eaLnBrk="1" latinLnBrk="0" hangingPunct="1">
              <a:lnSpc>
                <a:spcPct val="95000"/>
              </a:lnSpc>
              <a:spcBef>
                <a:spcPts val="900"/>
              </a:spcBef>
              <a:spcAft>
                <a:spcPts val="300"/>
              </a:spcAft>
              <a:buClrTx/>
              <a:buFont typeface="Arial" panose="020B0604020202020204" pitchFamily="34" charset="0"/>
              <a:buNone/>
              <a:defRPr lang="en-US" sz="1600" kern="1200" baseline="0" dirty="0">
                <a:solidFill>
                  <a:schemeClr val="dk1"/>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a:lstStyle>
          <a:p>
            <a:endParaRPr lang="en-CA"/>
          </a:p>
        </p:txBody>
      </p:sp>
      <p:sp>
        <p:nvSpPr>
          <p:cNvPr id="16" name="Text Placeholder 15">
            <a:extLst>
              <a:ext uri="{FF2B5EF4-FFF2-40B4-BE49-F238E27FC236}">
                <a16:creationId xmlns:a16="http://schemas.microsoft.com/office/drawing/2014/main" id="{29ED1B69-998A-60D1-325D-1412D1F5E143}"/>
              </a:ext>
            </a:extLst>
          </p:cNvPr>
          <p:cNvSpPr>
            <a:spLocks noGrp="1"/>
          </p:cNvSpPr>
          <p:nvPr>
            <p:ph type="body" sz="quarter" idx="12" hasCustomPrompt="1"/>
          </p:nvPr>
        </p:nvSpPr>
        <p:spPr>
          <a:xfrm>
            <a:off x="8640762" y="628017"/>
            <a:ext cx="3036373" cy="647699"/>
          </a:xfrm>
        </p:spPr>
        <p:txBody>
          <a:bodyPr>
            <a:noAutofit/>
          </a:bodyPr>
          <a:lstStyle>
            <a:lvl1pPr marL="0" indent="0" algn="l" defTabSz="914400" rtl="0" eaLnBrk="1" latinLnBrk="0" hangingPunct="1">
              <a:lnSpc>
                <a:spcPct val="85000"/>
              </a:lnSpc>
              <a:spcBef>
                <a:spcPct val="0"/>
              </a:spcBef>
              <a:buNone/>
              <a:defRPr lang="en-US" sz="2800" kern="2000" spc="-50" baseline="0" dirty="0">
                <a:solidFill>
                  <a:schemeClr val="bg1"/>
                </a:solidFill>
                <a:latin typeface="+mj-lt"/>
                <a:ea typeface="+mj-ea"/>
                <a:cs typeface="+mj-cs"/>
              </a:defRPr>
            </a:lvl1pPr>
          </a:lstStyle>
          <a:p>
            <a:pPr lvl="0"/>
            <a:r>
              <a:rPr lang="en-US" dirty="0"/>
              <a:t>2/1 Title + Content 2 lines maximum</a:t>
            </a:r>
          </a:p>
        </p:txBody>
      </p:sp>
      <p:sp>
        <p:nvSpPr>
          <p:cNvPr id="17" name="Text Placeholder 3">
            <a:extLst>
              <a:ext uri="{FF2B5EF4-FFF2-40B4-BE49-F238E27FC236}">
                <a16:creationId xmlns:a16="http://schemas.microsoft.com/office/drawing/2014/main" id="{FF4B56A6-904F-8642-543E-EAFA3FD79532}"/>
              </a:ext>
            </a:extLst>
          </p:cNvPr>
          <p:cNvSpPr>
            <a:spLocks noGrp="1"/>
          </p:cNvSpPr>
          <p:nvPr>
            <p:ph idx="13" hasCustomPrompt="1"/>
          </p:nvPr>
        </p:nvSpPr>
        <p:spPr>
          <a:xfrm>
            <a:off x="8640763" y="1820860"/>
            <a:ext cx="3036373" cy="4344989"/>
          </a:xfrm>
          <a:prstGeom prst="rect">
            <a:avLst/>
          </a:prstGeom>
        </p:spPr>
        <p:txBody>
          <a:bodyPr vert="horz" lIns="0" tIns="0" rIns="0" bIns="0" rtlCol="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Parent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a:t>
            </a:r>
          </a:p>
          <a:p>
            <a:pPr lvl="6"/>
            <a:r>
              <a:rPr lang="en-US" dirty="0"/>
              <a:t>Seventh</a:t>
            </a:r>
          </a:p>
          <a:p>
            <a:pPr lvl="7"/>
            <a:r>
              <a:rPr lang="en-US" dirty="0"/>
              <a:t>Eighth</a:t>
            </a:r>
          </a:p>
          <a:p>
            <a:pPr lvl="8"/>
            <a:r>
              <a:rPr lang="en-US" dirty="0"/>
              <a:t>Ninth</a:t>
            </a:r>
          </a:p>
        </p:txBody>
      </p:sp>
      <p:sp>
        <p:nvSpPr>
          <p:cNvPr id="18" name="Text Placeholder 4">
            <a:extLst>
              <a:ext uri="{FF2B5EF4-FFF2-40B4-BE49-F238E27FC236}">
                <a16:creationId xmlns:a16="http://schemas.microsoft.com/office/drawing/2014/main" id="{2579E407-0D27-083D-EA02-25085D9B7802}"/>
              </a:ext>
            </a:extLst>
          </p:cNvPr>
          <p:cNvSpPr>
            <a:spLocks noGrp="1"/>
          </p:cNvSpPr>
          <p:nvPr>
            <p:ph type="body" sz="quarter" idx="14" hasCustomPrompt="1"/>
          </p:nvPr>
        </p:nvSpPr>
        <p:spPr>
          <a:xfrm>
            <a:off x="8640763" y="1387475"/>
            <a:ext cx="3036373" cy="233910"/>
          </a:xfrm>
        </p:spPr>
        <p:txBody>
          <a:bodyPr wrap="square">
            <a:spAutoFit/>
          </a:bodyPr>
          <a:lstStyle>
            <a:lvl1pPr marL="0" indent="0">
              <a:buNone/>
              <a:defRPr lang="en-US" sz="1600" kern="1200" dirty="0">
                <a:solidFill>
                  <a:schemeClr val="bg1"/>
                </a:solidFill>
                <a:latin typeface="+mn-lt"/>
                <a:ea typeface="+mn-ea"/>
                <a:cs typeface="+mn-cs"/>
              </a:defRPr>
            </a:lvl1pPr>
          </a:lstStyle>
          <a:p>
            <a:pPr lvl="0"/>
            <a:r>
              <a:rPr lang="en-US" dirty="0" err="1"/>
              <a:t>Subheader</a:t>
            </a:r>
            <a:endParaRPr lang="en-US" dirty="0"/>
          </a:p>
        </p:txBody>
      </p:sp>
    </p:spTree>
    <p:extLst>
      <p:ext uri="{BB962C8B-B14F-4D97-AF65-F5344CB8AC3E}">
        <p14:creationId xmlns:p14="http://schemas.microsoft.com/office/powerpoint/2010/main" val="30773639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4800">
          <p15:clr>
            <a:srgbClr val="FBAE40"/>
          </p15:clr>
        </p15:guide>
        <p15:guide id="2" pos="5443">
          <p15:clr>
            <a:srgbClr val="FBAE40"/>
          </p15:clr>
        </p15:guide>
        <p15:guide id="3" pos="5122">
          <p15:clr>
            <a:srgbClr val="FBAE40"/>
          </p15:clr>
        </p15:guide>
      </p15:sldGuideLst>
    </p:ext>
  </p:extLst>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preserve="1" userDrawn="1">
  <p:cSld name="Blank_Grey">
    <p:bg>
      <p:bgPr>
        <a:solidFill>
          <a:srgbClr val="EFF1F5"/>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42AADDE-C6E8-F1B8-1F28-4B94967DD572}"/>
              </a:ext>
            </a:extLst>
          </p:cNvPr>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5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50000"/>
                </a:schemeClr>
              </a:solidFill>
              <a:latin typeface="+mn-lt"/>
              <a:ea typeface="+mn-ea"/>
              <a:cs typeface="+mn-cs"/>
            </a:endParaRPr>
          </a:p>
        </p:txBody>
      </p:sp>
      <p:sp>
        <p:nvSpPr>
          <p:cNvPr id="4" name="Footer Placeholder 129">
            <a:extLst>
              <a:ext uri="{FF2B5EF4-FFF2-40B4-BE49-F238E27FC236}">
                <a16:creationId xmlns:a16="http://schemas.microsoft.com/office/drawing/2014/main" id="{4F27F3B1-F214-06D4-203E-6B4F06C026D1}"/>
              </a:ext>
            </a:extLst>
          </p:cNvPr>
          <p:cNvSpPr>
            <a:spLocks noGrp="1"/>
          </p:cNvSpPr>
          <p:nvPr>
            <p:ph type="ftr" sz="quarter" idx="22"/>
          </p:nvPr>
        </p:nvSpPr>
        <p:spPr>
          <a:xfrm>
            <a:off x="531812" y="6396926"/>
            <a:ext cx="10512425" cy="118174"/>
          </a:xfrm>
        </p:spPr>
        <p:txBody>
          <a:bodyPr/>
          <a:lstStyle>
            <a:lvl1pPr>
              <a:defRPr>
                <a:solidFill>
                  <a:schemeClr val="accent6">
                    <a:lumMod val="50000"/>
                  </a:schemeClr>
                </a:solidFill>
              </a:defRPr>
            </a:lvl1pPr>
          </a:lstStyle>
          <a:p>
            <a:endParaRPr lang="en-CA"/>
          </a:p>
        </p:txBody>
      </p:sp>
    </p:spTree>
    <p:extLst>
      <p:ext uri="{BB962C8B-B14F-4D97-AF65-F5344CB8AC3E}">
        <p14:creationId xmlns:p14="http://schemas.microsoft.com/office/powerpoint/2010/main" val="5870526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taway 1/3 Right Light Blu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33625"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itle 1">
            <a:extLst>
              <a:ext uri="{FF2B5EF4-FFF2-40B4-BE49-F238E27FC236}">
                <a16:creationId xmlns:a16="http://schemas.microsoft.com/office/drawing/2014/main" id="{424F16FF-9EF1-44C1-AAD9-CF1D660D0C2E}"/>
              </a:ext>
            </a:extLst>
          </p:cNvPr>
          <p:cNvSpPr>
            <a:spLocks noGrp="1"/>
          </p:cNvSpPr>
          <p:nvPr>
            <p:ph type="title"/>
          </p:nvPr>
        </p:nvSpPr>
        <p:spPr>
          <a:xfrm>
            <a:off x="495300" y="575576"/>
            <a:ext cx="6426834"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1F00FF85-FEDB-4F04-92DA-CD8080CA762B}"/>
              </a:ext>
            </a:extLst>
          </p:cNvPr>
          <p:cNvSpPr>
            <a:spLocks noGrp="1"/>
          </p:cNvSpPr>
          <p:nvPr>
            <p:ph type="subTitle" idx="1"/>
          </p:nvPr>
        </p:nvSpPr>
        <p:spPr>
          <a:xfrm>
            <a:off x="495300" y="1132232"/>
            <a:ext cx="6426200"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8" cy="5824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1" name="TextBox 10">
            <a:extLst>
              <a:ext uri="{FF2B5EF4-FFF2-40B4-BE49-F238E27FC236}">
                <a16:creationId xmlns:a16="http://schemas.microsoft.com/office/drawing/2014/main" id="{9F736107-895D-4398-B642-B7AD86A57DAC}"/>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6" name="Footer Placeholder 2">
            <a:extLst>
              <a:ext uri="{FF2B5EF4-FFF2-40B4-BE49-F238E27FC236}">
                <a16:creationId xmlns:a16="http://schemas.microsoft.com/office/drawing/2014/main" id="{EA0B8C7F-4DEB-40C7-A005-8AC949344C6B}"/>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48964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taway 1/3 Right Gree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33625"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itle 1">
            <a:extLst>
              <a:ext uri="{FF2B5EF4-FFF2-40B4-BE49-F238E27FC236}">
                <a16:creationId xmlns:a16="http://schemas.microsoft.com/office/drawing/2014/main" id="{424F16FF-9EF1-44C1-AAD9-CF1D660D0C2E}"/>
              </a:ext>
            </a:extLst>
          </p:cNvPr>
          <p:cNvSpPr>
            <a:spLocks noGrp="1"/>
          </p:cNvSpPr>
          <p:nvPr>
            <p:ph type="title"/>
          </p:nvPr>
        </p:nvSpPr>
        <p:spPr>
          <a:xfrm>
            <a:off x="495300" y="575576"/>
            <a:ext cx="6426834"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1F00FF85-FEDB-4F04-92DA-CD8080CA762B}"/>
              </a:ext>
            </a:extLst>
          </p:cNvPr>
          <p:cNvSpPr>
            <a:spLocks noGrp="1"/>
          </p:cNvSpPr>
          <p:nvPr>
            <p:ph type="subTitle" idx="1"/>
          </p:nvPr>
        </p:nvSpPr>
        <p:spPr>
          <a:xfrm>
            <a:off x="495300" y="1132232"/>
            <a:ext cx="6426200"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8" cy="5824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1" name="TextBox 10">
            <a:extLst>
              <a:ext uri="{FF2B5EF4-FFF2-40B4-BE49-F238E27FC236}">
                <a16:creationId xmlns:a16="http://schemas.microsoft.com/office/drawing/2014/main" id="{F5E63456-F06C-470D-8457-1120AAA00437}"/>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6" name="Footer Placeholder 2">
            <a:extLst>
              <a:ext uri="{FF2B5EF4-FFF2-40B4-BE49-F238E27FC236}">
                <a16:creationId xmlns:a16="http://schemas.microsoft.com/office/drawing/2014/main" id="{1E249AE4-DB02-4C23-AAC9-48FAD08152CA}"/>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4226390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taway 1/3 Right Gra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33625"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itle 1">
            <a:extLst>
              <a:ext uri="{FF2B5EF4-FFF2-40B4-BE49-F238E27FC236}">
                <a16:creationId xmlns:a16="http://schemas.microsoft.com/office/drawing/2014/main" id="{424F16FF-9EF1-44C1-AAD9-CF1D660D0C2E}"/>
              </a:ext>
            </a:extLst>
          </p:cNvPr>
          <p:cNvSpPr>
            <a:spLocks noGrp="1"/>
          </p:cNvSpPr>
          <p:nvPr>
            <p:ph type="title"/>
          </p:nvPr>
        </p:nvSpPr>
        <p:spPr>
          <a:xfrm>
            <a:off x="495300" y="575576"/>
            <a:ext cx="6426834" cy="429028"/>
          </a:xfrm>
        </p:spPr>
        <p:txBody>
          <a:bodyPr/>
          <a:lstStyle/>
          <a:p>
            <a:r>
              <a:rPr lang="en-US"/>
              <a:t>Click to edit Master title style</a:t>
            </a:r>
            <a:endParaRPr lang="en-US" dirty="0"/>
          </a:p>
        </p:txBody>
      </p:sp>
      <p:sp>
        <p:nvSpPr>
          <p:cNvPr id="12" name="Subtitle">
            <a:extLst>
              <a:ext uri="{FF2B5EF4-FFF2-40B4-BE49-F238E27FC236}">
                <a16:creationId xmlns:a16="http://schemas.microsoft.com/office/drawing/2014/main" id="{1F00FF85-FEDB-4F04-92DA-CD8080CA762B}"/>
              </a:ext>
            </a:extLst>
          </p:cNvPr>
          <p:cNvSpPr>
            <a:spLocks noGrp="1"/>
          </p:cNvSpPr>
          <p:nvPr>
            <p:ph type="subTitle" idx="1"/>
          </p:nvPr>
        </p:nvSpPr>
        <p:spPr>
          <a:xfrm>
            <a:off x="495300" y="1132232"/>
            <a:ext cx="6426200" cy="431657"/>
          </a:xfrm>
        </p:spPr>
        <p:txBody>
          <a:bodyPr/>
          <a:lstStyle>
            <a:lvl1pPr marL="0" indent="0" algn="l">
              <a:lnSpc>
                <a:spcPct val="83000"/>
              </a:lnSpc>
              <a:spcBef>
                <a:spcPts val="180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3" name="Text Placeholder 5">
            <a:extLst>
              <a:ext uri="{FF2B5EF4-FFF2-40B4-BE49-F238E27FC236}">
                <a16:creationId xmlns:a16="http://schemas.microsoft.com/office/drawing/2014/main" id="{BF70394B-C829-494E-8C7E-6C2FEEBC7591}"/>
              </a:ext>
            </a:extLst>
          </p:cNvPr>
          <p:cNvSpPr>
            <a:spLocks noGrp="1"/>
          </p:cNvSpPr>
          <p:nvPr>
            <p:ph type="body" sz="quarter" idx="12"/>
          </p:nvPr>
        </p:nvSpPr>
        <p:spPr bwMode="gray">
          <a:xfrm>
            <a:off x="8119872" y="576072"/>
            <a:ext cx="3576828" cy="5824728"/>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Box 14"/>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1" name="TextBox 10">
            <a:extLst>
              <a:ext uri="{FF2B5EF4-FFF2-40B4-BE49-F238E27FC236}">
                <a16:creationId xmlns:a16="http://schemas.microsoft.com/office/drawing/2014/main" id="{E89D04B0-2BC9-43BA-8100-2E77F8A49553}"/>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6" name="Footer Placeholder 2">
            <a:extLst>
              <a:ext uri="{FF2B5EF4-FFF2-40B4-BE49-F238E27FC236}">
                <a16:creationId xmlns:a16="http://schemas.microsoft.com/office/drawing/2014/main" id="{B686C233-0BA0-4369-B9AF-F0936E3725BA}"/>
              </a:ext>
            </a:extLst>
          </p:cNvPr>
          <p:cNvSpPr>
            <a:spLocks noGrp="1"/>
          </p:cNvSpPr>
          <p:nvPr>
            <p:ph type="ftr" sz="quarter" idx="3"/>
          </p:nvPr>
        </p:nvSpPr>
        <p:spPr>
          <a:xfrm>
            <a:off x="495299" y="6534114"/>
            <a:ext cx="5120640"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2397739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age Lef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noFill/>
        </p:spPr>
        <p:txBody>
          <a:bodyPr anchor="ctr"/>
          <a:lstStyle>
            <a:lvl1pPr marL="0" indent="0" algn="ctr">
              <a:buNone/>
              <a:defRPr/>
            </a:lvl1pPr>
          </a:lstStyle>
          <a:p>
            <a:r>
              <a:rPr lang="en-US" dirty="0"/>
              <a:t>Click icon to add picture</a:t>
            </a:r>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1"/>
            <a:ext cx="3574222" cy="840424"/>
          </a:xfrm>
        </p:spPr>
        <p:txBody>
          <a:bodyPr anchor="t"/>
          <a:lstStyle>
            <a:lvl1pPr marL="0" indent="0">
              <a:lnSpc>
                <a:spcPct val="95000"/>
              </a:lnSpc>
              <a:buClr>
                <a:schemeClr val="bg1"/>
              </a:buClr>
              <a:buNone/>
              <a:defRPr>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600">
                <a:solidFill>
                  <a:schemeClr val="bg1"/>
                </a:solidFill>
              </a:defRPr>
            </a:lvl4pPr>
            <a:lvl5pPr marL="0" indent="0">
              <a:lnSpc>
                <a:spcPct val="107000"/>
              </a:lnSpc>
              <a:spcBef>
                <a:spcPts val="1200"/>
              </a:spcBef>
              <a:buFont typeface="Arial" panose="020B0604020202020204" pitchFamily="34" charset="0"/>
              <a:buNone/>
              <a:defRPr sz="14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Edit Master text styles</a:t>
            </a:r>
          </a:p>
        </p:txBody>
      </p:sp>
      <p:sp>
        <p:nvSpPr>
          <p:cNvPr id="12"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8103394" y="2749751"/>
            <a:ext cx="3579126" cy="1834948"/>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3" name="TextBox 12"/>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4" name="TextBox 13">
            <a:extLst>
              <a:ext uri="{FF2B5EF4-FFF2-40B4-BE49-F238E27FC236}">
                <a16:creationId xmlns:a16="http://schemas.microsoft.com/office/drawing/2014/main" id="{FA32546C-1439-41DF-88C6-6D67C1A25080}"/>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5" name="Footer Placeholder 2">
            <a:extLst>
              <a:ext uri="{FF2B5EF4-FFF2-40B4-BE49-F238E27FC236}">
                <a16:creationId xmlns:a16="http://schemas.microsoft.com/office/drawing/2014/main" id="{41EA0872-215D-486C-8828-D0F093458A1F}"/>
              </a:ext>
            </a:extLst>
          </p:cNvPr>
          <p:cNvSpPr>
            <a:spLocks noGrp="1"/>
          </p:cNvSpPr>
          <p:nvPr>
            <p:ph type="ftr" sz="quarter" idx="3"/>
          </p:nvPr>
        </p:nvSpPr>
        <p:spPr>
          <a:xfrm>
            <a:off x="8121487" y="6153502"/>
            <a:ext cx="3561481" cy="116955"/>
          </a:xfrm>
          <a:prstGeom prst="rect">
            <a:avLst/>
          </a:prstGeom>
        </p:spPr>
        <p:txBody>
          <a:bodyPr vert="horz" wrap="square" lIns="0" tIns="0" rIns="0" bIns="0" rtlCol="0" anchor="b">
            <a:spAutoFit/>
          </a:bodyPr>
          <a:lstStyle>
            <a:lvl1pPr>
              <a:defRPr lang="en-US" sz="800" baseline="0">
                <a:solidFill>
                  <a:schemeClr val="bg1"/>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55430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Image Left Light Blu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noFill/>
        </p:spPr>
        <p:txBody>
          <a:bodyPr anchor="ctr"/>
          <a:lstStyle>
            <a:lvl1pPr marL="0" indent="0" algn="ctr">
              <a:buNone/>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0"/>
            <a:ext cx="3574222" cy="872915"/>
          </a:xfrm>
        </p:spPr>
        <p:txBody>
          <a:bodyPr anchor="t"/>
          <a:lstStyle>
            <a:lvl1pPr marL="0" indent="0">
              <a:lnSpc>
                <a:spcPct val="95000"/>
              </a:lnSpc>
              <a:buClr>
                <a:schemeClr val="bg1"/>
              </a:buClr>
              <a:buNone/>
              <a:defRPr>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600">
                <a:solidFill>
                  <a:schemeClr val="bg1"/>
                </a:solidFill>
              </a:defRPr>
            </a:lvl4pPr>
            <a:lvl5pPr marL="0" indent="0">
              <a:lnSpc>
                <a:spcPct val="107000"/>
              </a:lnSpc>
              <a:spcBef>
                <a:spcPts val="1200"/>
              </a:spcBef>
              <a:buFont typeface="Arial" panose="020B0604020202020204" pitchFamily="34" charset="0"/>
              <a:buNone/>
              <a:defRPr sz="14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p:txBody>
      </p:sp>
      <p:sp>
        <p:nvSpPr>
          <p:cNvPr id="12"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8103394" y="2749751"/>
            <a:ext cx="3579126" cy="1834948"/>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3" name="TextBox 12"/>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4" name="TextBox 13">
            <a:extLst>
              <a:ext uri="{FF2B5EF4-FFF2-40B4-BE49-F238E27FC236}">
                <a16:creationId xmlns:a16="http://schemas.microsoft.com/office/drawing/2014/main" id="{87EF977B-C148-4E71-BEFA-B6F00779FCBB}"/>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6" name="Footer Placeholder 2">
            <a:extLst>
              <a:ext uri="{FF2B5EF4-FFF2-40B4-BE49-F238E27FC236}">
                <a16:creationId xmlns:a16="http://schemas.microsoft.com/office/drawing/2014/main" id="{FAF1AB7C-2745-423C-83FF-048316982E5C}"/>
              </a:ext>
            </a:extLst>
          </p:cNvPr>
          <p:cNvSpPr>
            <a:spLocks noGrp="1"/>
          </p:cNvSpPr>
          <p:nvPr>
            <p:ph type="ftr" sz="quarter" idx="3"/>
          </p:nvPr>
        </p:nvSpPr>
        <p:spPr>
          <a:xfrm>
            <a:off x="8116845" y="6153504"/>
            <a:ext cx="3589331" cy="116955"/>
          </a:xfrm>
          <a:prstGeom prst="rect">
            <a:avLst/>
          </a:prstGeom>
        </p:spPr>
        <p:txBody>
          <a:bodyPr vert="horz" wrap="square" lIns="0" tIns="0" rIns="0" bIns="0" rtlCol="0" anchor="b">
            <a:spAutoFit/>
          </a:bodyPr>
          <a:lstStyle>
            <a:lvl1pPr>
              <a:defRPr lang="en-US" sz="800" baseline="0">
                <a:solidFill>
                  <a:schemeClr val="bg1"/>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774759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Left Gree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noFill/>
        </p:spPr>
        <p:txBody>
          <a:bodyPr anchor="ctr"/>
          <a:lstStyle>
            <a:lvl1pPr marL="0" indent="0" algn="ctr">
              <a:buNone/>
              <a:defRPr/>
            </a:lvl1pPr>
          </a:lstStyle>
          <a:p>
            <a:r>
              <a:rPr lang="en-US"/>
              <a:t>Click icon to add picture</a:t>
            </a:r>
            <a:endParaRPr lang="en-US" dirty="0"/>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sysClr val="windowText" lastClr="000000"/>
              </a:solidFill>
            </a:endParaRPr>
          </a:p>
        </p:txBody>
      </p:sp>
      <p:sp>
        <p:nvSpPr>
          <p:cNvPr id="10"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1"/>
            <a:ext cx="3574222" cy="863632"/>
          </a:xfrm>
        </p:spPr>
        <p:txBody>
          <a:bodyPr anchor="t"/>
          <a:lstStyle>
            <a:lvl1pPr marL="0" indent="0">
              <a:lnSpc>
                <a:spcPct val="95000"/>
              </a:lnSpc>
              <a:buClr>
                <a:schemeClr val="bg1"/>
              </a:buClr>
              <a:buNone/>
              <a:defRPr>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600">
                <a:solidFill>
                  <a:schemeClr val="bg1"/>
                </a:solidFill>
              </a:defRPr>
            </a:lvl4pPr>
            <a:lvl5pPr marL="0" indent="0">
              <a:lnSpc>
                <a:spcPct val="107000"/>
              </a:lnSpc>
              <a:spcBef>
                <a:spcPts val="1200"/>
              </a:spcBef>
              <a:buFont typeface="Arial" panose="020B0604020202020204" pitchFamily="34" charset="0"/>
              <a:buNone/>
              <a:defRPr sz="14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Edit Master text styles</a:t>
            </a:r>
          </a:p>
        </p:txBody>
      </p:sp>
      <p:sp>
        <p:nvSpPr>
          <p:cNvPr id="12"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8103394" y="2749751"/>
            <a:ext cx="3579126" cy="1834948"/>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3" name="TextBox 12"/>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4" name="TextBox 13">
            <a:extLst>
              <a:ext uri="{FF2B5EF4-FFF2-40B4-BE49-F238E27FC236}">
                <a16:creationId xmlns:a16="http://schemas.microsoft.com/office/drawing/2014/main" id="{CD7CB80A-8736-43DF-8FFE-4E2B99CB730A}"/>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4" name="Text Placeholder 3">
            <a:extLst>
              <a:ext uri="{FF2B5EF4-FFF2-40B4-BE49-F238E27FC236}">
                <a16:creationId xmlns:a16="http://schemas.microsoft.com/office/drawing/2014/main" id="{D850371D-BA1C-45EE-8F86-9EDA2BE23F25}"/>
              </a:ext>
            </a:extLst>
          </p:cNvPr>
          <p:cNvSpPr>
            <a:spLocks noGrp="1"/>
          </p:cNvSpPr>
          <p:nvPr>
            <p:ph type="body" sz="quarter" idx="12" hasCustomPrompt="1"/>
          </p:nvPr>
        </p:nvSpPr>
        <p:spPr>
          <a:xfrm>
            <a:off x="8095604" y="6075318"/>
            <a:ext cx="3633788" cy="190500"/>
          </a:xfrm>
        </p:spPr>
        <p:txBody>
          <a:bodyPr anchor="b"/>
          <a:lstStyle>
            <a:lvl1pPr marL="0" indent="0">
              <a:buNone/>
              <a:defRPr lang="en-US" sz="800" kern="1200" baseline="0" dirty="0" smtClean="0">
                <a:solidFill>
                  <a:schemeClr val="bg1"/>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Footer</a:t>
            </a:r>
          </a:p>
        </p:txBody>
      </p:sp>
    </p:spTree>
    <p:extLst>
      <p:ext uri="{BB962C8B-B14F-4D97-AF65-F5344CB8AC3E}">
        <p14:creationId xmlns:p14="http://schemas.microsoft.com/office/powerpoint/2010/main" val="2923739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mage Left Gray">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0" y="0"/>
            <a:ext cx="7531546" cy="6858000"/>
          </a:xfrm>
          <a:noFill/>
        </p:spPr>
        <p:txBody>
          <a:bodyPr anchor="ctr"/>
          <a:lstStyle>
            <a:lvl1pPr marL="0" indent="0" algn="ctr">
              <a:buNone/>
              <a:defRPr/>
            </a:lvl1pPr>
          </a:lstStyle>
          <a:p>
            <a:r>
              <a:rPr lang="en-US" dirty="0"/>
              <a:t>Click icon to add picture</a:t>
            </a:r>
          </a:p>
        </p:txBody>
      </p:sp>
      <p:sp>
        <p:nvSpPr>
          <p:cNvPr id="5" name="Rectangle 4">
            <a:extLst>
              <a:ext uri="{FF2B5EF4-FFF2-40B4-BE49-F238E27FC236}">
                <a16:creationId xmlns:a16="http://schemas.microsoft.com/office/drawing/2014/main" id="{36D6BE73-B9C8-47A2-984C-E200BA96DCB3}"/>
              </a:ext>
            </a:extLst>
          </p:cNvPr>
          <p:cNvSpPr/>
          <p:nvPr/>
        </p:nvSpPr>
        <p:spPr bwMode="gray">
          <a:xfrm>
            <a:off x="7533627" y="0"/>
            <a:ext cx="4658373"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49" name="Rectangle 48">
            <a:extLst>
              <a:ext uri="{FF2B5EF4-FFF2-40B4-BE49-F238E27FC236}">
                <a16:creationId xmlns:a16="http://schemas.microsoft.com/office/drawing/2014/main" id="{E8341B37-0E89-4536-852D-25A8E380261E}"/>
              </a:ext>
            </a:extLst>
          </p:cNvPr>
          <p:cNvSpPr/>
          <p:nvPr userDrawn="1"/>
        </p:nvSpPr>
        <p:spPr bwMode="gray">
          <a:xfrm flipH="1">
            <a:off x="7525676"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0"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8103394" y="4743451"/>
            <a:ext cx="3574222" cy="988956"/>
          </a:xfrm>
        </p:spPr>
        <p:txBody>
          <a:bodyPr anchor="t"/>
          <a:lstStyle>
            <a:lvl1pPr marL="0" indent="0">
              <a:lnSpc>
                <a:spcPct val="95000"/>
              </a:lnSpc>
              <a:buClr>
                <a:schemeClr val="bg1"/>
              </a:buClr>
              <a:buNone/>
              <a:defRPr>
                <a:solidFill>
                  <a:schemeClr val="bg1"/>
                </a:solidFill>
              </a:defRPr>
            </a:lvl1pPr>
            <a:lvl2pPr marL="0" indent="0">
              <a:buClr>
                <a:schemeClr val="bg1"/>
              </a:buClr>
              <a:buNone/>
              <a:defRPr>
                <a:solidFill>
                  <a:schemeClr val="bg1"/>
                </a:solidFill>
              </a:defRPr>
            </a:lvl2pPr>
            <a:lvl3pPr marL="0" indent="0">
              <a:lnSpc>
                <a:spcPct val="98000"/>
              </a:lnSpc>
              <a:spcBef>
                <a:spcPts val="1200"/>
              </a:spcBef>
              <a:buClr>
                <a:schemeClr val="bg1"/>
              </a:buClr>
              <a:buNone/>
              <a:defRPr>
                <a:solidFill>
                  <a:schemeClr val="bg1"/>
                </a:solidFill>
              </a:defRPr>
            </a:lvl3pPr>
            <a:lvl4pPr marL="0" indent="0">
              <a:lnSpc>
                <a:spcPct val="94000"/>
              </a:lnSpc>
              <a:spcBef>
                <a:spcPts val="1200"/>
              </a:spcBef>
              <a:buClr>
                <a:schemeClr val="bg1"/>
              </a:buClr>
              <a:buNone/>
              <a:defRPr sz="1600">
                <a:solidFill>
                  <a:schemeClr val="bg1"/>
                </a:solidFill>
              </a:defRPr>
            </a:lvl4pPr>
            <a:lvl5pPr marL="0" indent="0">
              <a:lnSpc>
                <a:spcPct val="107000"/>
              </a:lnSpc>
              <a:spcBef>
                <a:spcPts val="1200"/>
              </a:spcBef>
              <a:buFont typeface="Arial" panose="020B0604020202020204" pitchFamily="34" charset="0"/>
              <a:buNone/>
              <a:defRPr sz="1400">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Edit Master text styles</a:t>
            </a:r>
          </a:p>
        </p:txBody>
      </p:sp>
      <p:sp>
        <p:nvSpPr>
          <p:cNvPr id="12"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8103394" y="2749751"/>
            <a:ext cx="3579126" cy="1834948"/>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3" name="TextBox 12"/>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14" name="TextBox 13">
            <a:extLst>
              <a:ext uri="{FF2B5EF4-FFF2-40B4-BE49-F238E27FC236}">
                <a16:creationId xmlns:a16="http://schemas.microsoft.com/office/drawing/2014/main" id="{66E57B9C-55EA-4081-A392-318A3531BF81}"/>
              </a:ext>
            </a:extLst>
          </p:cNvPr>
          <p:cNvSpPr txBox="1"/>
          <p:nvPr userDrawn="1"/>
        </p:nvSpPr>
        <p:spPr>
          <a:xfrm>
            <a:off x="8119872"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6" name="Text Placeholder 5">
            <a:extLst>
              <a:ext uri="{FF2B5EF4-FFF2-40B4-BE49-F238E27FC236}">
                <a16:creationId xmlns:a16="http://schemas.microsoft.com/office/drawing/2014/main" id="{E3A2A4A4-37BB-49B9-BB4D-812176C1844C}"/>
              </a:ext>
            </a:extLst>
          </p:cNvPr>
          <p:cNvSpPr>
            <a:spLocks noGrp="1"/>
          </p:cNvSpPr>
          <p:nvPr>
            <p:ph type="body" sz="quarter" idx="12" hasCustomPrompt="1"/>
          </p:nvPr>
        </p:nvSpPr>
        <p:spPr>
          <a:xfrm>
            <a:off x="8121488" y="6113020"/>
            <a:ext cx="3575405" cy="180646"/>
          </a:xfrm>
        </p:spPr>
        <p:txBody>
          <a:bodyPr anchor="b"/>
          <a:lstStyle>
            <a:lvl1pPr marL="0" marR="0" indent="0" algn="l" defTabSz="914400" rtl="0" eaLnBrk="1" fontAlgn="auto" latinLnBrk="0" hangingPunct="1">
              <a:lnSpc>
                <a:spcPct val="107000"/>
              </a:lnSpc>
              <a:spcBef>
                <a:spcPts val="1200"/>
              </a:spcBef>
              <a:spcAft>
                <a:spcPts val="0"/>
              </a:spcAft>
              <a:buClr>
                <a:srgbClr val="3253DC"/>
              </a:buClr>
              <a:buSzTx/>
              <a:buFont typeface="Arial" panose="020B0604020202020204" pitchFamily="34" charset="0"/>
              <a:buNone/>
              <a:tabLst/>
              <a:defRPr lang="en-US" sz="800" kern="1200" baseline="0" dirty="0">
                <a:solidFill>
                  <a:schemeClr val="bg1"/>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49133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ig statement slide on white">
    <p:bg>
      <p:bgPr>
        <a:solidFill>
          <a:srgbClr val="FFFFFF"/>
        </a:solidFill>
        <a:effectLst/>
      </p:bgPr>
    </p:bg>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1562579" y="3310128"/>
            <a:ext cx="9066847" cy="1421928"/>
          </a:xfrm>
        </p:spPr>
        <p:txBody>
          <a:bodyPr anchor="b"/>
          <a:lstStyle>
            <a:lvl1pPr marL="0" algn="ctr" defTabSz="914378" rtl="0" eaLnBrk="1" latinLnBrk="0" hangingPunct="1">
              <a:lnSpc>
                <a:spcPct val="80000"/>
              </a:lnSpc>
              <a:spcBef>
                <a:spcPct val="0"/>
              </a:spcBef>
              <a:buNone/>
              <a:defRPr lang="en-US" sz="5400" kern="1200" baseline="0" dirty="0">
                <a:solidFill>
                  <a:schemeClr val="tx1">
                    <a:lumMod val="65000"/>
                    <a:lumOff val="35000"/>
                  </a:schemeClr>
                </a:solidFill>
                <a:latin typeface="Qualcomm Office Bold" pitchFamily="34" charset="0"/>
                <a:ea typeface="+mj-ea"/>
                <a:cs typeface="Arial" pitchFamily="34" charset="0"/>
              </a:defRPr>
            </a:lvl1pPr>
          </a:lstStyle>
          <a:p>
            <a:r>
              <a:rPr lang="en-US" dirty="0"/>
              <a:t>Click to edit big statement slide</a:t>
            </a:r>
          </a:p>
        </p:txBody>
      </p:sp>
      <p:cxnSp>
        <p:nvCxnSpPr>
          <p:cNvPr id="35" name="Straight Connector 34"/>
          <p:cNvCxnSpPr/>
          <p:nvPr/>
        </p:nvCxnSpPr>
        <p:spPr bwMode="black">
          <a:xfrm>
            <a:off x="1562579" y="4739214"/>
            <a:ext cx="9066847" cy="0"/>
          </a:xfrm>
          <a:prstGeom prst="line">
            <a:avLst/>
          </a:prstGeom>
          <a:ln w="12700">
            <a:gradFill flip="none" rotWithShape="1">
              <a:gsLst>
                <a:gs pos="0">
                  <a:srgbClr val="143C66"/>
                </a:gs>
                <a:gs pos="100000">
                  <a:srgbClr val="008E95"/>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153" name="Group 152"/>
          <p:cNvGrpSpPr/>
          <p:nvPr/>
        </p:nvGrpSpPr>
        <p:grpSpPr>
          <a:xfrm rot="11318852">
            <a:off x="9565854" y="4923313"/>
            <a:ext cx="1310337" cy="1039221"/>
            <a:chOff x="6861175" y="3414713"/>
            <a:chExt cx="3033713" cy="2406650"/>
          </a:xfrm>
        </p:grpSpPr>
        <p:sp>
          <p:nvSpPr>
            <p:cNvPr id="154"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solidFill>
              <a:srgbClr val="F7941E"/>
            </a:solidFill>
            <a:ln w="317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55"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solidFill>
              <a:srgbClr val="F7941E"/>
            </a:solidFill>
            <a:ln w="317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156" name="Oval 155"/>
          <p:cNvSpPr/>
          <p:nvPr/>
        </p:nvSpPr>
        <p:spPr bwMode="auto">
          <a:xfrm>
            <a:off x="9691791" y="5072704"/>
            <a:ext cx="1006199" cy="1005936"/>
          </a:xfrm>
          <a:prstGeom prst="ellipse">
            <a:avLst/>
          </a:prstGeom>
          <a:noFill/>
          <a:ln w="19050">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8"/>
            <a:endParaRPr lang="en-US" sz="1800" dirty="0">
              <a:solidFill>
                <a:srgbClr val="FFFFFF"/>
              </a:solidFill>
              <a:latin typeface="Calibri" panose="020F0502020204030204" pitchFamily="34" charset="0"/>
            </a:endParaRPr>
          </a:p>
        </p:txBody>
      </p:sp>
      <p:grpSp>
        <p:nvGrpSpPr>
          <p:cNvPr id="157" name="Group 156"/>
          <p:cNvGrpSpPr/>
          <p:nvPr/>
        </p:nvGrpSpPr>
        <p:grpSpPr bwMode="black">
          <a:xfrm>
            <a:off x="9984088" y="5364941"/>
            <a:ext cx="421592" cy="421483"/>
            <a:chOff x="9760937" y="5831681"/>
            <a:chExt cx="421482" cy="421483"/>
          </a:xfrm>
        </p:grpSpPr>
        <p:sp>
          <p:nvSpPr>
            <p:cNvPr id="158"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59"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0"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1"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2"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3"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4"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65"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179" name="Group 178"/>
          <p:cNvGrpSpPr/>
          <p:nvPr/>
        </p:nvGrpSpPr>
        <p:grpSpPr>
          <a:xfrm rot="5694621">
            <a:off x="10942796" y="4887565"/>
            <a:ext cx="982496" cy="779619"/>
            <a:chOff x="6861175" y="3414713"/>
            <a:chExt cx="3033713" cy="2406650"/>
          </a:xfrm>
        </p:grpSpPr>
        <p:sp>
          <p:nvSpPr>
            <p:cNvPr id="180"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solidFill>
              <a:srgbClr val="F7941E"/>
            </a:solidFill>
            <a:ln w="317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1"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solidFill>
              <a:srgbClr val="F7941E"/>
            </a:solidFill>
            <a:ln w="317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182" name="Oval 181"/>
          <p:cNvSpPr/>
          <p:nvPr/>
        </p:nvSpPr>
        <p:spPr bwMode="auto">
          <a:xfrm rot="15975769">
            <a:off x="11157479" y="4913122"/>
            <a:ext cx="754452" cy="754648"/>
          </a:xfrm>
          <a:prstGeom prst="ellipse">
            <a:avLst/>
          </a:prstGeom>
          <a:noFill/>
          <a:ln w="19050">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8"/>
            <a:endParaRPr lang="en-US" sz="1800" dirty="0">
              <a:solidFill>
                <a:srgbClr val="FFFFFF"/>
              </a:solidFill>
              <a:latin typeface="Calibri" panose="020F0502020204030204" pitchFamily="34" charset="0"/>
            </a:endParaRPr>
          </a:p>
        </p:txBody>
      </p:sp>
      <p:grpSp>
        <p:nvGrpSpPr>
          <p:cNvPr id="183" name="Group 182"/>
          <p:cNvGrpSpPr/>
          <p:nvPr/>
        </p:nvGrpSpPr>
        <p:grpSpPr bwMode="black">
          <a:xfrm rot="15975769">
            <a:off x="11376659" y="5132344"/>
            <a:ext cx="316111" cy="316195"/>
            <a:chOff x="9760937" y="5831681"/>
            <a:chExt cx="421482" cy="421483"/>
          </a:xfrm>
        </p:grpSpPr>
        <p:sp>
          <p:nvSpPr>
            <p:cNvPr id="184"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5"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6"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7"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8"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89"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90"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91"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205" name="Group 204"/>
          <p:cNvGrpSpPr/>
          <p:nvPr/>
        </p:nvGrpSpPr>
        <p:grpSpPr>
          <a:xfrm rot="11195837">
            <a:off x="10562985" y="4415544"/>
            <a:ext cx="589651" cy="467651"/>
            <a:chOff x="6861175" y="3414713"/>
            <a:chExt cx="3033713" cy="2406650"/>
          </a:xfrm>
        </p:grpSpPr>
        <p:sp>
          <p:nvSpPr>
            <p:cNvPr id="206"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solidFill>
              <a:srgbClr val="F7941E"/>
            </a:solidFill>
            <a:ln w="190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07"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solidFill>
              <a:srgbClr val="F7941E"/>
            </a:solidFill>
            <a:ln w="190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208" name="Oval 207"/>
          <p:cNvSpPr/>
          <p:nvPr/>
        </p:nvSpPr>
        <p:spPr bwMode="auto">
          <a:xfrm rot="2463011">
            <a:off x="10629810" y="4483611"/>
            <a:ext cx="452789" cy="452673"/>
          </a:xfrm>
          <a:prstGeom prst="ellipse">
            <a:avLst/>
          </a:prstGeom>
          <a:noFill/>
          <a:ln w="19050">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8"/>
            <a:endParaRPr lang="en-US" sz="1800" dirty="0">
              <a:solidFill>
                <a:srgbClr val="FFFFFF"/>
              </a:solidFill>
              <a:latin typeface="Calibri" panose="020F0502020204030204" pitchFamily="34" charset="0"/>
            </a:endParaRPr>
          </a:p>
        </p:txBody>
      </p:sp>
      <p:grpSp>
        <p:nvGrpSpPr>
          <p:cNvPr id="209" name="Group 208"/>
          <p:cNvGrpSpPr/>
          <p:nvPr/>
        </p:nvGrpSpPr>
        <p:grpSpPr bwMode="black">
          <a:xfrm rot="2463011">
            <a:off x="10761354" y="4615102"/>
            <a:ext cx="189717" cy="189668"/>
            <a:chOff x="9760937" y="5831681"/>
            <a:chExt cx="421482" cy="421483"/>
          </a:xfrm>
        </p:grpSpPr>
        <p:sp>
          <p:nvSpPr>
            <p:cNvPr id="210"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1"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2"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3"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4"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5"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6"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217"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Tree>
    <p:extLst>
      <p:ext uri="{BB962C8B-B14F-4D97-AF65-F5344CB8AC3E}">
        <p14:creationId xmlns:p14="http://schemas.microsoft.com/office/powerpoint/2010/main" val="386988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22" presetClass="entr" presetSubtype="8" fill="hold" nodeType="withEffect">
                                  <p:stCondLst>
                                    <p:cond delay="600"/>
                                  </p:stCondLst>
                                  <p:childTnLst>
                                    <p:set>
                                      <p:cBhvr>
                                        <p:cTn id="9" dur="1" fill="hold">
                                          <p:stCondLst>
                                            <p:cond delay="0"/>
                                          </p:stCondLst>
                                        </p:cTn>
                                        <p:tgtEl>
                                          <p:spTgt spid="35"/>
                                        </p:tgtEl>
                                        <p:attrNameLst>
                                          <p:attrName>style.visibility</p:attrName>
                                        </p:attrNameLst>
                                      </p:cBhvr>
                                      <p:to>
                                        <p:strVal val="visible"/>
                                      </p:to>
                                    </p:set>
                                    <p:animEffect transition="in" filter="wipe(left)">
                                      <p:cBhvr>
                                        <p:cTn id="10" dur="500"/>
                                        <p:tgtEl>
                                          <p:spTgt spid="35"/>
                                        </p:tgtEl>
                                      </p:cBhvr>
                                    </p:animEffect>
                                  </p:childTnLst>
                                </p:cTn>
                              </p:par>
                              <p:par>
                                <p:cTn id="11" presetID="10" presetClass="entr" presetSubtype="0" fill="hold" nodeType="withEffect">
                                  <p:stCondLst>
                                    <p:cond delay="2250"/>
                                  </p:stCondLst>
                                  <p:childTnLst>
                                    <p:set>
                                      <p:cBhvr>
                                        <p:cTn id="12" dur="1" fill="hold">
                                          <p:stCondLst>
                                            <p:cond delay="0"/>
                                          </p:stCondLst>
                                        </p:cTn>
                                        <p:tgtEl>
                                          <p:spTgt spid="153"/>
                                        </p:tgtEl>
                                        <p:attrNameLst>
                                          <p:attrName>style.visibility</p:attrName>
                                        </p:attrNameLst>
                                      </p:cBhvr>
                                      <p:to>
                                        <p:strVal val="visible"/>
                                      </p:to>
                                    </p:set>
                                    <p:animEffect transition="in" filter="fade">
                                      <p:cBhvr>
                                        <p:cTn id="13" dur="500"/>
                                        <p:tgtEl>
                                          <p:spTgt spid="153"/>
                                        </p:tgtEl>
                                      </p:cBhvr>
                                    </p:animEffect>
                                  </p:childTnLst>
                                </p:cTn>
                              </p:par>
                              <p:par>
                                <p:cTn id="14" presetID="10" presetClass="entr" presetSubtype="0" fill="hold" nodeType="withEffect">
                                  <p:stCondLst>
                                    <p:cond delay="2250"/>
                                  </p:stCondLst>
                                  <p:childTnLst>
                                    <p:set>
                                      <p:cBhvr>
                                        <p:cTn id="15" dur="1" fill="hold">
                                          <p:stCondLst>
                                            <p:cond delay="0"/>
                                          </p:stCondLst>
                                        </p:cTn>
                                        <p:tgtEl>
                                          <p:spTgt spid="153"/>
                                        </p:tgtEl>
                                        <p:attrNameLst>
                                          <p:attrName>style.visibility</p:attrName>
                                        </p:attrNameLst>
                                      </p:cBhvr>
                                      <p:to>
                                        <p:strVal val="visible"/>
                                      </p:to>
                                    </p:set>
                                    <p:animEffect transition="in" filter="fade">
                                      <p:cBhvr>
                                        <p:cTn id="16" dur="500"/>
                                        <p:tgtEl>
                                          <p:spTgt spid="153"/>
                                        </p:tgtEl>
                                      </p:cBhvr>
                                    </p:animEffect>
                                  </p:childTnLst>
                                </p:cTn>
                              </p:par>
                              <p:par>
                                <p:cTn id="17" presetID="8" presetClass="emph" presetSubtype="0" decel="100000" fill="hold" nodeType="withEffect">
                                  <p:stCondLst>
                                    <p:cond delay="1600"/>
                                  </p:stCondLst>
                                  <p:childTnLst>
                                    <p:animRot by="21600000">
                                      <p:cBhvr>
                                        <p:cTn id="18" dur="1000" fill="hold"/>
                                        <p:tgtEl>
                                          <p:spTgt spid="153"/>
                                        </p:tgtEl>
                                        <p:attrNameLst>
                                          <p:attrName>r</p:attrName>
                                        </p:attrNameLst>
                                      </p:cBhvr>
                                    </p:animRot>
                                  </p:childTnLst>
                                </p:cTn>
                              </p:par>
                              <p:par>
                                <p:cTn id="19" presetID="10" presetClass="entr" presetSubtype="0" fill="hold" grpId="0" nodeType="withEffect">
                                  <p:stCondLst>
                                    <p:cond delay="1100"/>
                                  </p:stCondLst>
                                  <p:childTnLst>
                                    <p:set>
                                      <p:cBhvr>
                                        <p:cTn id="20" dur="1" fill="hold">
                                          <p:stCondLst>
                                            <p:cond delay="0"/>
                                          </p:stCondLst>
                                        </p:cTn>
                                        <p:tgtEl>
                                          <p:spTgt spid="156"/>
                                        </p:tgtEl>
                                        <p:attrNameLst>
                                          <p:attrName>style.visibility</p:attrName>
                                        </p:attrNameLst>
                                      </p:cBhvr>
                                      <p:to>
                                        <p:strVal val="visible"/>
                                      </p:to>
                                    </p:set>
                                    <p:animEffect transition="in" filter="fade">
                                      <p:cBhvr>
                                        <p:cTn id="21" dur="500"/>
                                        <p:tgtEl>
                                          <p:spTgt spid="156"/>
                                        </p:tgtEl>
                                      </p:cBhvr>
                                    </p:animEffect>
                                  </p:childTnLst>
                                </p:cTn>
                              </p:par>
                              <p:par>
                                <p:cTn id="22" presetID="49" presetClass="entr" presetSubtype="0" decel="100000" fill="hold" nodeType="withEffect">
                                  <p:stCondLst>
                                    <p:cond delay="1100"/>
                                  </p:stCondLst>
                                  <p:childTnLst>
                                    <p:set>
                                      <p:cBhvr>
                                        <p:cTn id="23" dur="1" fill="hold">
                                          <p:stCondLst>
                                            <p:cond delay="0"/>
                                          </p:stCondLst>
                                        </p:cTn>
                                        <p:tgtEl>
                                          <p:spTgt spid="157"/>
                                        </p:tgtEl>
                                        <p:attrNameLst>
                                          <p:attrName>style.visibility</p:attrName>
                                        </p:attrNameLst>
                                      </p:cBhvr>
                                      <p:to>
                                        <p:strVal val="visible"/>
                                      </p:to>
                                    </p:set>
                                    <p:anim calcmode="lin" valueType="num">
                                      <p:cBhvr>
                                        <p:cTn id="24" dur="500" fill="hold"/>
                                        <p:tgtEl>
                                          <p:spTgt spid="157"/>
                                        </p:tgtEl>
                                        <p:attrNameLst>
                                          <p:attrName>ppt_w</p:attrName>
                                        </p:attrNameLst>
                                      </p:cBhvr>
                                      <p:tavLst>
                                        <p:tav tm="0">
                                          <p:val>
                                            <p:fltVal val="0"/>
                                          </p:val>
                                        </p:tav>
                                        <p:tav tm="100000">
                                          <p:val>
                                            <p:strVal val="#ppt_w"/>
                                          </p:val>
                                        </p:tav>
                                      </p:tavLst>
                                    </p:anim>
                                    <p:anim calcmode="lin" valueType="num">
                                      <p:cBhvr>
                                        <p:cTn id="25" dur="500" fill="hold"/>
                                        <p:tgtEl>
                                          <p:spTgt spid="157"/>
                                        </p:tgtEl>
                                        <p:attrNameLst>
                                          <p:attrName>ppt_h</p:attrName>
                                        </p:attrNameLst>
                                      </p:cBhvr>
                                      <p:tavLst>
                                        <p:tav tm="0">
                                          <p:val>
                                            <p:fltVal val="0"/>
                                          </p:val>
                                        </p:tav>
                                        <p:tav tm="100000">
                                          <p:val>
                                            <p:strVal val="#ppt_h"/>
                                          </p:val>
                                        </p:tav>
                                      </p:tavLst>
                                    </p:anim>
                                    <p:anim calcmode="lin" valueType="num">
                                      <p:cBhvr>
                                        <p:cTn id="26" dur="500" fill="hold"/>
                                        <p:tgtEl>
                                          <p:spTgt spid="157"/>
                                        </p:tgtEl>
                                        <p:attrNameLst>
                                          <p:attrName>style.rotation</p:attrName>
                                        </p:attrNameLst>
                                      </p:cBhvr>
                                      <p:tavLst>
                                        <p:tav tm="0">
                                          <p:val>
                                            <p:fltVal val="360"/>
                                          </p:val>
                                        </p:tav>
                                        <p:tav tm="100000">
                                          <p:val>
                                            <p:fltVal val="0"/>
                                          </p:val>
                                        </p:tav>
                                      </p:tavLst>
                                    </p:anim>
                                    <p:animEffect transition="in" filter="fade">
                                      <p:cBhvr>
                                        <p:cTn id="27" dur="500"/>
                                        <p:tgtEl>
                                          <p:spTgt spid="157"/>
                                        </p:tgtEl>
                                      </p:cBhvr>
                                    </p:animEffect>
                                  </p:childTnLst>
                                </p:cTn>
                              </p:par>
                              <p:par>
                                <p:cTn id="28" presetID="10" presetClass="entr" presetSubtype="0" fill="hold" nodeType="withEffect">
                                  <p:stCondLst>
                                    <p:cond delay="2250"/>
                                  </p:stCondLst>
                                  <p:childTnLst>
                                    <p:set>
                                      <p:cBhvr>
                                        <p:cTn id="29" dur="1" fill="hold">
                                          <p:stCondLst>
                                            <p:cond delay="0"/>
                                          </p:stCondLst>
                                        </p:cTn>
                                        <p:tgtEl>
                                          <p:spTgt spid="179"/>
                                        </p:tgtEl>
                                        <p:attrNameLst>
                                          <p:attrName>style.visibility</p:attrName>
                                        </p:attrNameLst>
                                      </p:cBhvr>
                                      <p:to>
                                        <p:strVal val="visible"/>
                                      </p:to>
                                    </p:set>
                                    <p:animEffect transition="in" filter="fade">
                                      <p:cBhvr>
                                        <p:cTn id="30" dur="500"/>
                                        <p:tgtEl>
                                          <p:spTgt spid="179"/>
                                        </p:tgtEl>
                                      </p:cBhvr>
                                    </p:animEffect>
                                  </p:childTnLst>
                                </p:cTn>
                              </p:par>
                              <p:par>
                                <p:cTn id="31" presetID="8" presetClass="emph" presetSubtype="0" decel="100000" fill="hold" nodeType="withEffect">
                                  <p:stCondLst>
                                    <p:cond delay="1600"/>
                                  </p:stCondLst>
                                  <p:childTnLst>
                                    <p:animRot by="21600000">
                                      <p:cBhvr>
                                        <p:cTn id="32" dur="1000" fill="hold"/>
                                        <p:tgtEl>
                                          <p:spTgt spid="179"/>
                                        </p:tgtEl>
                                        <p:attrNameLst>
                                          <p:attrName>r</p:attrName>
                                        </p:attrNameLst>
                                      </p:cBhvr>
                                    </p:animRot>
                                  </p:childTnLst>
                                </p:cTn>
                              </p:par>
                              <p:par>
                                <p:cTn id="33" presetID="10" presetClass="entr" presetSubtype="0" fill="hold" grpId="0" nodeType="withEffect">
                                  <p:stCondLst>
                                    <p:cond delay="1600"/>
                                  </p:stCondLst>
                                  <p:childTnLst>
                                    <p:set>
                                      <p:cBhvr>
                                        <p:cTn id="34" dur="1" fill="hold">
                                          <p:stCondLst>
                                            <p:cond delay="0"/>
                                          </p:stCondLst>
                                        </p:cTn>
                                        <p:tgtEl>
                                          <p:spTgt spid="182"/>
                                        </p:tgtEl>
                                        <p:attrNameLst>
                                          <p:attrName>style.visibility</p:attrName>
                                        </p:attrNameLst>
                                      </p:cBhvr>
                                      <p:to>
                                        <p:strVal val="visible"/>
                                      </p:to>
                                    </p:set>
                                    <p:animEffect transition="in" filter="fade">
                                      <p:cBhvr>
                                        <p:cTn id="35" dur="500"/>
                                        <p:tgtEl>
                                          <p:spTgt spid="182"/>
                                        </p:tgtEl>
                                      </p:cBhvr>
                                    </p:animEffect>
                                  </p:childTnLst>
                                </p:cTn>
                              </p:par>
                              <p:par>
                                <p:cTn id="36" presetID="49" presetClass="entr" presetSubtype="0" decel="100000" fill="hold" nodeType="withEffect">
                                  <p:stCondLst>
                                    <p:cond delay="1600"/>
                                  </p:stCondLst>
                                  <p:childTnLst>
                                    <p:set>
                                      <p:cBhvr>
                                        <p:cTn id="37" dur="1" fill="hold">
                                          <p:stCondLst>
                                            <p:cond delay="0"/>
                                          </p:stCondLst>
                                        </p:cTn>
                                        <p:tgtEl>
                                          <p:spTgt spid="183"/>
                                        </p:tgtEl>
                                        <p:attrNameLst>
                                          <p:attrName>style.visibility</p:attrName>
                                        </p:attrNameLst>
                                      </p:cBhvr>
                                      <p:to>
                                        <p:strVal val="visible"/>
                                      </p:to>
                                    </p:set>
                                    <p:anim calcmode="lin" valueType="num">
                                      <p:cBhvr>
                                        <p:cTn id="38" dur="500" fill="hold"/>
                                        <p:tgtEl>
                                          <p:spTgt spid="183"/>
                                        </p:tgtEl>
                                        <p:attrNameLst>
                                          <p:attrName>ppt_w</p:attrName>
                                        </p:attrNameLst>
                                      </p:cBhvr>
                                      <p:tavLst>
                                        <p:tav tm="0">
                                          <p:val>
                                            <p:fltVal val="0"/>
                                          </p:val>
                                        </p:tav>
                                        <p:tav tm="100000">
                                          <p:val>
                                            <p:strVal val="#ppt_w"/>
                                          </p:val>
                                        </p:tav>
                                      </p:tavLst>
                                    </p:anim>
                                    <p:anim calcmode="lin" valueType="num">
                                      <p:cBhvr>
                                        <p:cTn id="39" dur="500" fill="hold"/>
                                        <p:tgtEl>
                                          <p:spTgt spid="183"/>
                                        </p:tgtEl>
                                        <p:attrNameLst>
                                          <p:attrName>ppt_h</p:attrName>
                                        </p:attrNameLst>
                                      </p:cBhvr>
                                      <p:tavLst>
                                        <p:tav tm="0">
                                          <p:val>
                                            <p:fltVal val="0"/>
                                          </p:val>
                                        </p:tav>
                                        <p:tav tm="100000">
                                          <p:val>
                                            <p:strVal val="#ppt_h"/>
                                          </p:val>
                                        </p:tav>
                                      </p:tavLst>
                                    </p:anim>
                                    <p:anim calcmode="lin" valueType="num">
                                      <p:cBhvr>
                                        <p:cTn id="40" dur="500" fill="hold"/>
                                        <p:tgtEl>
                                          <p:spTgt spid="183"/>
                                        </p:tgtEl>
                                        <p:attrNameLst>
                                          <p:attrName>style.rotation</p:attrName>
                                        </p:attrNameLst>
                                      </p:cBhvr>
                                      <p:tavLst>
                                        <p:tav tm="0">
                                          <p:val>
                                            <p:fltVal val="360"/>
                                          </p:val>
                                        </p:tav>
                                        <p:tav tm="100000">
                                          <p:val>
                                            <p:fltVal val="0"/>
                                          </p:val>
                                        </p:tav>
                                      </p:tavLst>
                                    </p:anim>
                                    <p:animEffect transition="in" filter="fade">
                                      <p:cBhvr>
                                        <p:cTn id="41" dur="500"/>
                                        <p:tgtEl>
                                          <p:spTgt spid="183"/>
                                        </p:tgtEl>
                                      </p:cBhvr>
                                    </p:animEffect>
                                  </p:childTnLst>
                                </p:cTn>
                              </p:par>
                              <p:par>
                                <p:cTn id="42" presetID="10" presetClass="entr" presetSubtype="0" fill="hold" grpId="0" nodeType="withEffect">
                                  <p:stCondLst>
                                    <p:cond delay="2100"/>
                                  </p:stCondLst>
                                  <p:childTnLst>
                                    <p:set>
                                      <p:cBhvr>
                                        <p:cTn id="43" dur="1" fill="hold">
                                          <p:stCondLst>
                                            <p:cond delay="0"/>
                                          </p:stCondLst>
                                        </p:cTn>
                                        <p:tgtEl>
                                          <p:spTgt spid="208"/>
                                        </p:tgtEl>
                                        <p:attrNameLst>
                                          <p:attrName>style.visibility</p:attrName>
                                        </p:attrNameLst>
                                      </p:cBhvr>
                                      <p:to>
                                        <p:strVal val="visible"/>
                                      </p:to>
                                    </p:set>
                                    <p:animEffect transition="in" filter="fade">
                                      <p:cBhvr>
                                        <p:cTn id="44" dur="500"/>
                                        <p:tgtEl>
                                          <p:spTgt spid="208"/>
                                        </p:tgtEl>
                                      </p:cBhvr>
                                    </p:animEffect>
                                  </p:childTnLst>
                                </p:cTn>
                              </p:par>
                              <p:par>
                                <p:cTn id="45" presetID="49" presetClass="entr" presetSubtype="0" decel="100000" fill="hold" nodeType="withEffect">
                                  <p:stCondLst>
                                    <p:cond delay="2100"/>
                                  </p:stCondLst>
                                  <p:childTnLst>
                                    <p:set>
                                      <p:cBhvr>
                                        <p:cTn id="46" dur="1" fill="hold">
                                          <p:stCondLst>
                                            <p:cond delay="0"/>
                                          </p:stCondLst>
                                        </p:cTn>
                                        <p:tgtEl>
                                          <p:spTgt spid="209"/>
                                        </p:tgtEl>
                                        <p:attrNameLst>
                                          <p:attrName>style.visibility</p:attrName>
                                        </p:attrNameLst>
                                      </p:cBhvr>
                                      <p:to>
                                        <p:strVal val="visible"/>
                                      </p:to>
                                    </p:set>
                                    <p:anim calcmode="lin" valueType="num">
                                      <p:cBhvr>
                                        <p:cTn id="47" dur="500" fill="hold"/>
                                        <p:tgtEl>
                                          <p:spTgt spid="209"/>
                                        </p:tgtEl>
                                        <p:attrNameLst>
                                          <p:attrName>ppt_w</p:attrName>
                                        </p:attrNameLst>
                                      </p:cBhvr>
                                      <p:tavLst>
                                        <p:tav tm="0">
                                          <p:val>
                                            <p:fltVal val="0"/>
                                          </p:val>
                                        </p:tav>
                                        <p:tav tm="100000">
                                          <p:val>
                                            <p:strVal val="#ppt_w"/>
                                          </p:val>
                                        </p:tav>
                                      </p:tavLst>
                                    </p:anim>
                                    <p:anim calcmode="lin" valueType="num">
                                      <p:cBhvr>
                                        <p:cTn id="48" dur="500" fill="hold"/>
                                        <p:tgtEl>
                                          <p:spTgt spid="209"/>
                                        </p:tgtEl>
                                        <p:attrNameLst>
                                          <p:attrName>ppt_h</p:attrName>
                                        </p:attrNameLst>
                                      </p:cBhvr>
                                      <p:tavLst>
                                        <p:tav tm="0">
                                          <p:val>
                                            <p:fltVal val="0"/>
                                          </p:val>
                                        </p:tav>
                                        <p:tav tm="100000">
                                          <p:val>
                                            <p:strVal val="#ppt_h"/>
                                          </p:val>
                                        </p:tav>
                                      </p:tavLst>
                                    </p:anim>
                                    <p:anim calcmode="lin" valueType="num">
                                      <p:cBhvr>
                                        <p:cTn id="49" dur="500" fill="hold"/>
                                        <p:tgtEl>
                                          <p:spTgt spid="209"/>
                                        </p:tgtEl>
                                        <p:attrNameLst>
                                          <p:attrName>style.rotation</p:attrName>
                                        </p:attrNameLst>
                                      </p:cBhvr>
                                      <p:tavLst>
                                        <p:tav tm="0">
                                          <p:val>
                                            <p:fltVal val="360"/>
                                          </p:val>
                                        </p:tav>
                                        <p:tav tm="100000">
                                          <p:val>
                                            <p:fltVal val="0"/>
                                          </p:val>
                                        </p:tav>
                                      </p:tavLst>
                                    </p:anim>
                                    <p:animEffect transition="in" filter="fade">
                                      <p:cBhvr>
                                        <p:cTn id="50" dur="500"/>
                                        <p:tgtEl>
                                          <p:spTgt spid="209"/>
                                        </p:tgtEl>
                                      </p:cBhvr>
                                    </p:animEffect>
                                  </p:childTnLst>
                                </p:cTn>
                              </p:par>
                              <p:par>
                                <p:cTn id="51" presetID="10" presetClass="entr" presetSubtype="0" fill="hold" nodeType="withEffect">
                                  <p:stCondLst>
                                    <p:cond delay="2250"/>
                                  </p:stCondLst>
                                  <p:childTnLst>
                                    <p:set>
                                      <p:cBhvr>
                                        <p:cTn id="52" dur="1" fill="hold">
                                          <p:stCondLst>
                                            <p:cond delay="0"/>
                                          </p:stCondLst>
                                        </p:cTn>
                                        <p:tgtEl>
                                          <p:spTgt spid="205"/>
                                        </p:tgtEl>
                                        <p:attrNameLst>
                                          <p:attrName>style.visibility</p:attrName>
                                        </p:attrNameLst>
                                      </p:cBhvr>
                                      <p:to>
                                        <p:strVal val="visible"/>
                                      </p:to>
                                    </p:set>
                                    <p:animEffect transition="in" filter="fade">
                                      <p:cBhvr>
                                        <p:cTn id="53" dur="500"/>
                                        <p:tgtEl>
                                          <p:spTgt spid="205"/>
                                        </p:tgtEl>
                                      </p:cBhvr>
                                    </p:animEffect>
                                  </p:childTnLst>
                                </p:cTn>
                              </p:par>
                              <p:par>
                                <p:cTn id="54" presetID="10" presetClass="entr" presetSubtype="0" fill="hold" nodeType="withEffect">
                                  <p:stCondLst>
                                    <p:cond delay="2250"/>
                                  </p:stCondLst>
                                  <p:childTnLst>
                                    <p:set>
                                      <p:cBhvr>
                                        <p:cTn id="55" dur="1" fill="hold">
                                          <p:stCondLst>
                                            <p:cond delay="0"/>
                                          </p:stCondLst>
                                        </p:cTn>
                                        <p:tgtEl>
                                          <p:spTgt spid="205"/>
                                        </p:tgtEl>
                                        <p:attrNameLst>
                                          <p:attrName>style.visibility</p:attrName>
                                        </p:attrNameLst>
                                      </p:cBhvr>
                                      <p:to>
                                        <p:strVal val="visible"/>
                                      </p:to>
                                    </p:set>
                                    <p:animEffect transition="in" filter="fade">
                                      <p:cBhvr>
                                        <p:cTn id="56" dur="500"/>
                                        <p:tgtEl>
                                          <p:spTgt spid="205"/>
                                        </p:tgtEl>
                                      </p:cBhvr>
                                    </p:animEffect>
                                  </p:childTnLst>
                                </p:cTn>
                              </p:par>
                              <p:par>
                                <p:cTn id="57" presetID="8" presetClass="emph" presetSubtype="0" decel="100000" fill="hold" nodeType="withEffect">
                                  <p:stCondLst>
                                    <p:cond delay="1600"/>
                                  </p:stCondLst>
                                  <p:childTnLst>
                                    <p:animRot by="-21600000">
                                      <p:cBhvr>
                                        <p:cTn id="58" dur="1000" fill="hold"/>
                                        <p:tgtEl>
                                          <p:spTgt spid="20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56" grpId="0" animBg="1"/>
      <p:bldP spid="182" grpId="0" animBg="1"/>
      <p:bldP spid="208"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mage R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233DA8"/>
              </a:gs>
              <a:gs pos="0">
                <a:schemeClr val="accent1">
                  <a:alpha val="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noFill/>
        </p:spPr>
        <p:txBody>
          <a:bodyPr anchor="ctr"/>
          <a:lstStyle>
            <a:lvl1pPr marL="0" indent="0" algn="ctr">
              <a:buNone/>
              <a:defRPr/>
            </a:lvl1pPr>
          </a:lstStyle>
          <a:p>
            <a:r>
              <a:rPr lang="en-US"/>
              <a:t>Click icon to add picture</a:t>
            </a:r>
            <a:endParaRPr lang="en-US" dirty="0"/>
          </a:p>
        </p:txBody>
      </p:sp>
      <p:sp>
        <p:nvSpPr>
          <p:cNvPr id="8"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371600"/>
          </a:xfrm>
        </p:spPr>
        <p:txBody>
          <a:bodyPr anchor="t"/>
          <a:lstStyle>
            <a:lvl1pPr marL="0" indent="0">
              <a:lnSpc>
                <a:spcPct val="110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p:txBody>
      </p:sp>
      <p:sp>
        <p:nvSpPr>
          <p:cNvPr id="10"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495300" y="2740859"/>
            <a:ext cx="3556000" cy="1843840"/>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CE0C4D0E-F903-4A48-86A0-4870CE2FD3CA}"/>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2" name="Footer Placeholder 2">
            <a:extLst>
              <a:ext uri="{FF2B5EF4-FFF2-40B4-BE49-F238E27FC236}">
                <a16:creationId xmlns:a16="http://schemas.microsoft.com/office/drawing/2014/main" id="{E2A1A917-BBFA-44E1-9EE4-128AE18846A9}"/>
              </a:ext>
            </a:extLst>
          </p:cNvPr>
          <p:cNvSpPr>
            <a:spLocks noGrp="1"/>
          </p:cNvSpPr>
          <p:nvPr>
            <p:ph type="ftr" sz="quarter" idx="3"/>
          </p:nvPr>
        </p:nvSpPr>
        <p:spPr>
          <a:xfrm>
            <a:off x="495299" y="6234146"/>
            <a:ext cx="3557016" cy="116955"/>
          </a:xfrm>
          <a:prstGeom prst="rect">
            <a:avLst/>
          </a:prstGeom>
        </p:spPr>
        <p:txBody>
          <a:bodyPr vert="horz" wrap="square" lIns="0" tIns="0" rIns="0" bIns="0" rtlCol="0" anchor="b">
            <a:spAutoFit/>
          </a:bodyPr>
          <a:lstStyle>
            <a:lvl1pPr>
              <a:defRPr lang="en-US" sz="800" baseline="0">
                <a:solidFill>
                  <a:schemeClr val="bg1"/>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3662099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Right Light Blu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75000">
                <a:srgbClr val="6383DE"/>
              </a:gs>
              <a:gs pos="100000">
                <a:srgbClr val="3F59AD">
                  <a:lumMod val="90000"/>
                  <a:lumOff val="10000"/>
                </a:srgbClr>
              </a:gs>
              <a:gs pos="0">
                <a:schemeClr val="accent2">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noFill/>
        </p:spPr>
        <p:txBody>
          <a:bodyPr anchor="ctr"/>
          <a:lstStyle>
            <a:lvl1pPr marL="0" indent="0" algn="ctr">
              <a:buNone/>
              <a:defRPr/>
            </a:lvl1pPr>
          </a:lstStyle>
          <a:p>
            <a:r>
              <a:rPr lang="en-US"/>
              <a:t>Click icon to add picture</a:t>
            </a:r>
            <a:endParaRPr lang="en-US" dirty="0"/>
          </a:p>
        </p:txBody>
      </p:sp>
      <p:sp>
        <p:nvSpPr>
          <p:cNvPr id="8"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463040"/>
          </a:xfrm>
        </p:spPr>
        <p:txBody>
          <a:bodyPr anchor="t"/>
          <a:lstStyle>
            <a:lvl1pPr marL="0" indent="0">
              <a:lnSpc>
                <a:spcPct val="110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p:txBody>
      </p:sp>
      <p:sp>
        <p:nvSpPr>
          <p:cNvPr id="10"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495300" y="2740859"/>
            <a:ext cx="3556000" cy="1843840"/>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25BFFC6B-D040-4DC1-B801-38B336DE8D54}"/>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2" name="Footer Placeholder 2">
            <a:extLst>
              <a:ext uri="{FF2B5EF4-FFF2-40B4-BE49-F238E27FC236}">
                <a16:creationId xmlns:a16="http://schemas.microsoft.com/office/drawing/2014/main" id="{7642A998-E695-41C4-9FE7-82ABCDB7314F}"/>
              </a:ext>
            </a:extLst>
          </p:cNvPr>
          <p:cNvSpPr>
            <a:spLocks noGrp="1"/>
          </p:cNvSpPr>
          <p:nvPr>
            <p:ph type="ftr" sz="quarter" idx="3"/>
          </p:nvPr>
        </p:nvSpPr>
        <p:spPr>
          <a:xfrm>
            <a:off x="495299" y="6234146"/>
            <a:ext cx="3557016" cy="116955"/>
          </a:xfrm>
          <a:prstGeom prst="rect">
            <a:avLst/>
          </a:prstGeom>
        </p:spPr>
        <p:txBody>
          <a:bodyPr vert="horz" wrap="square" lIns="0" tIns="0" rIns="0" bIns="0" rtlCol="0" anchor="b">
            <a:spAutoFit/>
          </a:bodyPr>
          <a:lstStyle>
            <a:lvl1pPr>
              <a:defRPr lang="en-US" sz="800" baseline="0">
                <a:solidFill>
                  <a:schemeClr val="bg1"/>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28094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mage Right Gree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noFill/>
        </p:spPr>
        <p:txBody>
          <a:bodyPr anchor="ctr"/>
          <a:lstStyle>
            <a:lvl1pPr marL="0" indent="0" algn="ctr">
              <a:buNone/>
              <a:defRPr/>
            </a:lvl1pPr>
          </a:lstStyle>
          <a:p>
            <a:r>
              <a:rPr lang="en-US"/>
              <a:t>Click icon to add picture</a:t>
            </a:r>
            <a:endParaRPr lang="en-US" dirty="0"/>
          </a:p>
        </p:txBody>
      </p:sp>
      <p:sp>
        <p:nvSpPr>
          <p:cNvPr id="8"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463040"/>
          </a:xfrm>
        </p:spPr>
        <p:txBody>
          <a:bodyPr anchor="t"/>
          <a:lstStyle>
            <a:lvl1pPr marL="0" indent="0">
              <a:lnSpc>
                <a:spcPct val="110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p:txBody>
      </p:sp>
      <p:sp>
        <p:nvSpPr>
          <p:cNvPr id="10"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495300" y="2740859"/>
            <a:ext cx="3556000" cy="1843840"/>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1488530E-A0D8-426F-ADA0-70F91DC7A0ED}"/>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2" name="Footer Placeholder 2">
            <a:extLst>
              <a:ext uri="{FF2B5EF4-FFF2-40B4-BE49-F238E27FC236}">
                <a16:creationId xmlns:a16="http://schemas.microsoft.com/office/drawing/2014/main" id="{930F0F54-061F-4654-9BFA-778035247091}"/>
              </a:ext>
            </a:extLst>
          </p:cNvPr>
          <p:cNvSpPr>
            <a:spLocks noGrp="1"/>
          </p:cNvSpPr>
          <p:nvPr>
            <p:ph type="ftr" sz="quarter" idx="3"/>
          </p:nvPr>
        </p:nvSpPr>
        <p:spPr>
          <a:xfrm>
            <a:off x="495299" y="6234146"/>
            <a:ext cx="3557016" cy="116955"/>
          </a:xfrm>
          <a:prstGeom prst="rect">
            <a:avLst/>
          </a:prstGeom>
        </p:spPr>
        <p:txBody>
          <a:bodyPr vert="horz" wrap="square" lIns="0" tIns="0" rIns="0" bIns="0" rtlCol="0" anchor="b">
            <a:spAutoFit/>
          </a:bodyPr>
          <a:lstStyle>
            <a:lvl1pPr>
              <a:defRPr lang="en-US" sz="800" baseline="0">
                <a:solidFill>
                  <a:schemeClr val="bg1"/>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369444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ge Right Gray">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4F80DE-5D56-47D8-8FA8-D6E5D8B85FA8}"/>
              </a:ext>
            </a:extLst>
          </p:cNvPr>
          <p:cNvSpPr/>
          <p:nvPr userDrawn="1"/>
        </p:nvSpPr>
        <p:spPr bwMode="gray">
          <a:xfrm>
            <a:off x="0" y="0"/>
            <a:ext cx="4658374"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5" name="Rectangle 14">
            <a:extLst>
              <a:ext uri="{FF2B5EF4-FFF2-40B4-BE49-F238E27FC236}">
                <a16:creationId xmlns:a16="http://schemas.microsoft.com/office/drawing/2014/main" id="{096897AF-98CA-40A5-9DA9-73AFB4E1D4EF}"/>
              </a:ext>
            </a:extLst>
          </p:cNvPr>
          <p:cNvSpPr/>
          <p:nvPr userDrawn="1"/>
        </p:nvSpPr>
        <p:spPr bwMode="gray">
          <a:xfrm>
            <a:off x="4164598" y="0"/>
            <a:ext cx="493776" cy="6858000"/>
          </a:xfrm>
          <a:prstGeom prst="rect">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3" name="Picture Placeholder 2">
            <a:extLst>
              <a:ext uri="{FF2B5EF4-FFF2-40B4-BE49-F238E27FC236}">
                <a16:creationId xmlns:a16="http://schemas.microsoft.com/office/drawing/2014/main" id="{914B4641-564B-4F50-B919-B87A300325EF}"/>
              </a:ext>
            </a:extLst>
          </p:cNvPr>
          <p:cNvSpPr>
            <a:spLocks noGrp="1"/>
          </p:cNvSpPr>
          <p:nvPr>
            <p:ph type="pic" sz="quarter" idx="11"/>
          </p:nvPr>
        </p:nvSpPr>
        <p:spPr>
          <a:xfrm>
            <a:off x="4658374" y="0"/>
            <a:ext cx="7533626" cy="6858000"/>
          </a:xfrm>
          <a:noFill/>
        </p:spPr>
        <p:txBody>
          <a:bodyPr anchor="ctr"/>
          <a:lstStyle>
            <a:lvl1pPr marL="0" indent="0" algn="ctr">
              <a:buNone/>
              <a:defRPr/>
            </a:lvl1pPr>
          </a:lstStyle>
          <a:p>
            <a:r>
              <a:rPr lang="en-US"/>
              <a:t>Click icon to add picture</a:t>
            </a:r>
            <a:endParaRPr lang="en-US" dirty="0"/>
          </a:p>
        </p:txBody>
      </p:sp>
      <p:sp>
        <p:nvSpPr>
          <p:cNvPr id="8" name="Text Placeholder 44">
            <a:extLst>
              <a:ext uri="{FF2B5EF4-FFF2-40B4-BE49-F238E27FC236}">
                <a16:creationId xmlns:a16="http://schemas.microsoft.com/office/drawing/2014/main" id="{039914E2-20D2-4AED-9BA4-AD0FC18B808F}"/>
              </a:ext>
            </a:extLst>
          </p:cNvPr>
          <p:cNvSpPr>
            <a:spLocks noGrp="1"/>
          </p:cNvSpPr>
          <p:nvPr>
            <p:ph type="body" sz="quarter" idx="10"/>
          </p:nvPr>
        </p:nvSpPr>
        <p:spPr bwMode="gray">
          <a:xfrm>
            <a:off x="495300" y="4743450"/>
            <a:ext cx="3556000" cy="1463040"/>
          </a:xfrm>
        </p:spPr>
        <p:txBody>
          <a:bodyPr anchor="t"/>
          <a:lstStyle>
            <a:lvl1pPr marL="0" indent="0">
              <a:lnSpc>
                <a:spcPct val="110000"/>
              </a:lnSpc>
              <a:buClr>
                <a:schemeClr val="bg1"/>
              </a:buClr>
              <a:buNone/>
              <a:defRPr sz="1600">
                <a:solidFill>
                  <a:schemeClr val="bg1"/>
                </a:solidFill>
              </a:defRPr>
            </a:lvl1pPr>
            <a:lvl2pPr marL="0" indent="0">
              <a:buClr>
                <a:schemeClr val="bg1"/>
              </a:buClr>
              <a:buNone/>
              <a:defRPr>
                <a:solidFill>
                  <a:schemeClr val="bg1"/>
                </a:solidFill>
              </a:defRPr>
            </a:lvl2pPr>
            <a:lvl3pPr marL="0" indent="0">
              <a:buClr>
                <a:schemeClr val="bg1"/>
              </a:buClr>
              <a:buNone/>
              <a:defRPr>
                <a:solidFill>
                  <a:schemeClr val="bg1"/>
                </a:solidFill>
              </a:defRPr>
            </a:lvl3pPr>
            <a:lvl4pPr marL="0" indent="0">
              <a:buClr>
                <a:schemeClr val="bg1"/>
              </a:buClr>
              <a:buNone/>
              <a:defRPr>
                <a:solidFill>
                  <a:schemeClr val="bg1"/>
                </a:solidFill>
              </a:defRPr>
            </a:lvl4pPr>
            <a:lvl5pPr marL="0" indent="0">
              <a:buFont typeface="Arial" panose="020B0604020202020204" pitchFamily="34" charset="0"/>
              <a:buNone/>
              <a:defRPr>
                <a:solidFill>
                  <a:schemeClr val="bg1"/>
                </a:solidFill>
              </a:defRPr>
            </a:lvl5pPr>
            <a:lvl6pPr>
              <a:buNone/>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p:txBody>
      </p:sp>
      <p:sp>
        <p:nvSpPr>
          <p:cNvPr id="10" name="Title 45">
            <a:extLst>
              <a:ext uri="{FF2B5EF4-FFF2-40B4-BE49-F238E27FC236}">
                <a16:creationId xmlns:a16="http://schemas.microsoft.com/office/drawing/2014/main" id="{00694F1B-B722-4A01-98DF-31EE60F97D3D}"/>
              </a:ext>
            </a:extLst>
          </p:cNvPr>
          <p:cNvSpPr>
            <a:spLocks noGrp="1"/>
          </p:cNvSpPr>
          <p:nvPr>
            <p:ph type="title"/>
          </p:nvPr>
        </p:nvSpPr>
        <p:spPr bwMode="gray">
          <a:xfrm>
            <a:off x="495300" y="2740859"/>
            <a:ext cx="3556000" cy="1843840"/>
          </a:xfrm>
        </p:spPr>
        <p:txBody>
          <a:bodyPr/>
          <a:lstStyle>
            <a:lvl1pPr>
              <a:lnSpc>
                <a:spcPct val="88000"/>
              </a:lnSpc>
              <a:defRPr sz="3400">
                <a:solidFill>
                  <a:schemeClr val="bg1"/>
                </a:solidFill>
              </a:defRPr>
            </a:lvl1pPr>
          </a:lstStyle>
          <a:p>
            <a:r>
              <a:rPr lang="en-US"/>
              <a:t>Click to edit Master title style</a:t>
            </a:r>
            <a:endParaRPr lang="en-US" dirty="0"/>
          </a:p>
        </p:txBody>
      </p:sp>
      <p:sp>
        <p:nvSpPr>
          <p:cNvPr id="11" name="TextBox 10">
            <a:extLst>
              <a:ext uri="{FF2B5EF4-FFF2-40B4-BE49-F238E27FC236}">
                <a16:creationId xmlns:a16="http://schemas.microsoft.com/office/drawing/2014/main" id="{A71BA4E8-6700-4C18-A7F5-9CB0C6B6B26F}"/>
              </a:ext>
            </a:extLst>
          </p:cNvPr>
          <p:cNvSpPr txBox="1"/>
          <p:nvPr userDrawn="1"/>
        </p:nvSpPr>
        <p:spPr>
          <a:xfrm>
            <a:off x="495300" y="6417159"/>
            <a:ext cx="3221736" cy="233910"/>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bg1"/>
                </a:solidFill>
              </a:rPr>
              <a:t>Confidential and Proprietary — </a:t>
            </a:r>
            <a:br>
              <a:rPr lang="en-US" dirty="0">
                <a:solidFill>
                  <a:schemeClr val="bg1"/>
                </a:solidFill>
              </a:rPr>
            </a:br>
            <a:r>
              <a:rPr lang="en-US" dirty="0">
                <a:solidFill>
                  <a:schemeClr val="bg1"/>
                </a:solidFill>
              </a:rPr>
              <a:t>Qualcomm Technologies, Inc. and/or its affiliated companies.</a:t>
            </a:r>
          </a:p>
        </p:txBody>
      </p:sp>
      <p:sp>
        <p:nvSpPr>
          <p:cNvPr id="12" name="Footer Placeholder 2">
            <a:extLst>
              <a:ext uri="{FF2B5EF4-FFF2-40B4-BE49-F238E27FC236}">
                <a16:creationId xmlns:a16="http://schemas.microsoft.com/office/drawing/2014/main" id="{E469706C-622B-48FF-B874-848C6711A971}"/>
              </a:ext>
            </a:extLst>
          </p:cNvPr>
          <p:cNvSpPr>
            <a:spLocks noGrp="1"/>
          </p:cNvSpPr>
          <p:nvPr>
            <p:ph type="ftr" sz="quarter" idx="3"/>
          </p:nvPr>
        </p:nvSpPr>
        <p:spPr>
          <a:xfrm>
            <a:off x="495299" y="6234146"/>
            <a:ext cx="3557016" cy="116955"/>
          </a:xfrm>
          <a:prstGeom prst="rect">
            <a:avLst/>
          </a:prstGeom>
        </p:spPr>
        <p:txBody>
          <a:bodyPr vert="horz" wrap="square" lIns="0" tIns="0" rIns="0" bIns="0" rtlCol="0" anchor="b">
            <a:spAutoFit/>
          </a:bodyPr>
          <a:lstStyle>
            <a:lvl1pPr>
              <a:defRPr lang="en-US" sz="800" baseline="0">
                <a:solidFill>
                  <a:schemeClr val="bg1"/>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2047239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taway 1/4 Lef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2"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white">
          <a:xfrm>
            <a:off x="493713" y="2673350"/>
            <a:ext cx="2606675" cy="3383280"/>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itle 46">
            <a:extLst>
              <a:ext uri="{FF2B5EF4-FFF2-40B4-BE49-F238E27FC236}">
                <a16:creationId xmlns:a16="http://schemas.microsoft.com/office/drawing/2014/main" id="{19FB8D88-FE4D-4206-9EF0-2E40E5A22C52}"/>
              </a:ext>
            </a:extLst>
          </p:cNvPr>
          <p:cNvSpPr>
            <a:spLocks noGrp="1"/>
          </p:cNvSpPr>
          <p:nvPr>
            <p:ph type="title"/>
          </p:nvPr>
        </p:nvSpPr>
        <p:spPr bwMode="gray">
          <a:xfrm>
            <a:off x="495300" y="487930"/>
            <a:ext cx="2605088" cy="1301247"/>
          </a:xfrm>
        </p:spPr>
        <p:txBody>
          <a:bodyPr/>
          <a:lstStyle>
            <a:lvl1pPr>
              <a:lnSpc>
                <a:spcPct val="89000"/>
              </a:lnSpc>
              <a:defRPr sz="28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7B8D4663-B6E0-4AD4-8563-711289FF2DB0}"/>
              </a:ext>
            </a:extLst>
          </p:cNvPr>
          <p:cNvSpPr>
            <a:spLocks noGrp="1"/>
          </p:cNvSpPr>
          <p:nvPr>
            <p:ph type="subTitle" idx="1"/>
          </p:nvPr>
        </p:nvSpPr>
        <p:spPr bwMode="white">
          <a:xfrm>
            <a:off x="495300" y="1869281"/>
            <a:ext cx="2607469" cy="192964"/>
          </a:xfrm>
        </p:spPr>
        <p:txBody>
          <a:bodyPr/>
          <a:lstStyle>
            <a:lvl1pPr marL="0" indent="0" algn="l">
              <a:lnSpc>
                <a:spcPct val="83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9217C6F7-36C7-478F-A642-77C503B5B7AF}"/>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3" name="Text Placeholder 2">
            <a:extLst>
              <a:ext uri="{FF2B5EF4-FFF2-40B4-BE49-F238E27FC236}">
                <a16:creationId xmlns:a16="http://schemas.microsoft.com/office/drawing/2014/main" id="{CFD59292-CD4B-45E7-BA46-12FAE35C6A8A}"/>
              </a:ext>
            </a:extLst>
          </p:cNvPr>
          <p:cNvSpPr>
            <a:spLocks noGrp="1"/>
          </p:cNvSpPr>
          <p:nvPr>
            <p:ph type="body" sz="quarter" idx="11" hasCustomPrompt="1"/>
          </p:nvPr>
        </p:nvSpPr>
        <p:spPr>
          <a:xfrm>
            <a:off x="3968750" y="6502915"/>
            <a:ext cx="2890838" cy="148153"/>
          </a:xfrm>
        </p:spPr>
        <p:txBody>
          <a:bodyPr anchor="b"/>
          <a:lstStyle>
            <a:lvl1pPr marL="0" indent="0">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991441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taway 1/4 Left Light Blu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100000">
                <a:srgbClr val="3F59AD">
                  <a:lumMod val="90000"/>
                  <a:lumOff val="10000"/>
                </a:srgbClr>
              </a:gs>
              <a:gs pos="0">
                <a:schemeClr val="accent2"/>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2"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white">
          <a:xfrm>
            <a:off x="493713" y="2673350"/>
            <a:ext cx="2606675" cy="3383280"/>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itle 46">
            <a:extLst>
              <a:ext uri="{FF2B5EF4-FFF2-40B4-BE49-F238E27FC236}">
                <a16:creationId xmlns:a16="http://schemas.microsoft.com/office/drawing/2014/main" id="{19FB8D88-FE4D-4206-9EF0-2E40E5A22C52}"/>
              </a:ext>
            </a:extLst>
          </p:cNvPr>
          <p:cNvSpPr>
            <a:spLocks noGrp="1"/>
          </p:cNvSpPr>
          <p:nvPr>
            <p:ph type="title"/>
          </p:nvPr>
        </p:nvSpPr>
        <p:spPr bwMode="gray">
          <a:xfrm>
            <a:off x="495300" y="487930"/>
            <a:ext cx="2605088" cy="1301247"/>
          </a:xfrm>
        </p:spPr>
        <p:txBody>
          <a:bodyPr/>
          <a:lstStyle>
            <a:lvl1pPr>
              <a:lnSpc>
                <a:spcPct val="89000"/>
              </a:lnSpc>
              <a:defRPr sz="28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7B8D4663-B6E0-4AD4-8563-711289FF2DB0}"/>
              </a:ext>
            </a:extLst>
          </p:cNvPr>
          <p:cNvSpPr>
            <a:spLocks noGrp="1"/>
          </p:cNvSpPr>
          <p:nvPr>
            <p:ph type="subTitle" idx="1"/>
          </p:nvPr>
        </p:nvSpPr>
        <p:spPr bwMode="white">
          <a:xfrm>
            <a:off x="495300" y="1869281"/>
            <a:ext cx="2607469" cy="192964"/>
          </a:xfrm>
        </p:spPr>
        <p:txBody>
          <a:bodyPr/>
          <a:lstStyle>
            <a:lvl1pPr marL="0" indent="0" algn="l">
              <a:lnSpc>
                <a:spcPct val="83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CD75B6E5-6638-4A7A-95BE-7B506BAA508D}"/>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19" name="Text Placeholder 2">
            <a:extLst>
              <a:ext uri="{FF2B5EF4-FFF2-40B4-BE49-F238E27FC236}">
                <a16:creationId xmlns:a16="http://schemas.microsoft.com/office/drawing/2014/main" id="{64BE754E-AD45-49A8-8CBB-427531A74ED9}"/>
              </a:ext>
            </a:extLst>
          </p:cNvPr>
          <p:cNvSpPr>
            <a:spLocks noGrp="1"/>
          </p:cNvSpPr>
          <p:nvPr>
            <p:ph type="body" sz="quarter" idx="11" hasCustomPrompt="1"/>
          </p:nvPr>
        </p:nvSpPr>
        <p:spPr>
          <a:xfrm>
            <a:off x="3968750" y="6502915"/>
            <a:ext cx="2890838" cy="148153"/>
          </a:xfrm>
        </p:spPr>
        <p:txBody>
          <a:bodyPr anchor="b"/>
          <a:lstStyle>
            <a:lvl1pPr marL="0" indent="0">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109305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taway 1/4 Left Green">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3"/>
              </a:gs>
              <a:gs pos="100000">
                <a:schemeClr val="accent3">
                  <a:lumMod val="7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2"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white">
          <a:xfrm>
            <a:off x="493713" y="2673350"/>
            <a:ext cx="2606675" cy="3383280"/>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itle 46">
            <a:extLst>
              <a:ext uri="{FF2B5EF4-FFF2-40B4-BE49-F238E27FC236}">
                <a16:creationId xmlns:a16="http://schemas.microsoft.com/office/drawing/2014/main" id="{19FB8D88-FE4D-4206-9EF0-2E40E5A22C52}"/>
              </a:ext>
            </a:extLst>
          </p:cNvPr>
          <p:cNvSpPr>
            <a:spLocks noGrp="1"/>
          </p:cNvSpPr>
          <p:nvPr>
            <p:ph type="title"/>
          </p:nvPr>
        </p:nvSpPr>
        <p:spPr bwMode="gray">
          <a:xfrm>
            <a:off x="495300" y="487930"/>
            <a:ext cx="2605088" cy="1301247"/>
          </a:xfrm>
        </p:spPr>
        <p:txBody>
          <a:bodyPr/>
          <a:lstStyle>
            <a:lvl1pPr>
              <a:lnSpc>
                <a:spcPct val="89000"/>
              </a:lnSpc>
              <a:defRPr sz="28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7B8D4663-B6E0-4AD4-8563-711289FF2DB0}"/>
              </a:ext>
            </a:extLst>
          </p:cNvPr>
          <p:cNvSpPr>
            <a:spLocks noGrp="1"/>
          </p:cNvSpPr>
          <p:nvPr>
            <p:ph type="subTitle" idx="1"/>
          </p:nvPr>
        </p:nvSpPr>
        <p:spPr bwMode="white">
          <a:xfrm>
            <a:off x="495300" y="1869281"/>
            <a:ext cx="2607469" cy="192964"/>
          </a:xfrm>
        </p:spPr>
        <p:txBody>
          <a:bodyPr/>
          <a:lstStyle>
            <a:lvl1pPr marL="0" indent="0" algn="l">
              <a:lnSpc>
                <a:spcPct val="83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ADFADF0C-8129-47D4-B9BC-8C2985E2CB88}"/>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19" name="Text Placeholder 2">
            <a:extLst>
              <a:ext uri="{FF2B5EF4-FFF2-40B4-BE49-F238E27FC236}">
                <a16:creationId xmlns:a16="http://schemas.microsoft.com/office/drawing/2014/main" id="{A741ACED-D577-4397-986C-8AA62728C638}"/>
              </a:ext>
            </a:extLst>
          </p:cNvPr>
          <p:cNvSpPr>
            <a:spLocks noGrp="1"/>
          </p:cNvSpPr>
          <p:nvPr>
            <p:ph type="body" sz="quarter" idx="11" hasCustomPrompt="1"/>
          </p:nvPr>
        </p:nvSpPr>
        <p:spPr>
          <a:xfrm>
            <a:off x="3968750" y="6502915"/>
            <a:ext cx="2890838" cy="148153"/>
          </a:xfrm>
        </p:spPr>
        <p:txBody>
          <a:bodyPr anchor="b"/>
          <a:lstStyle>
            <a:lvl1pPr marL="0" indent="0">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4117108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taway 1/4 Left Gray">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B42174-1A3D-4E93-A2B6-481349C97762}"/>
              </a:ext>
            </a:extLst>
          </p:cNvPr>
          <p:cNvSpPr/>
          <p:nvPr userDrawn="1"/>
        </p:nvSpPr>
        <p:spPr bwMode="gray">
          <a:xfrm>
            <a:off x="1" y="0"/>
            <a:ext cx="370630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dirty="0" err="1">
              <a:solidFill>
                <a:prstClr val="white"/>
              </a:solidFill>
            </a:endParaRPr>
          </a:p>
        </p:txBody>
      </p:sp>
      <p:sp>
        <p:nvSpPr>
          <p:cNvPr id="10" name="Rectangle: Single Corner Rounded 6">
            <a:extLst>
              <a:ext uri="{FF2B5EF4-FFF2-40B4-BE49-F238E27FC236}">
                <a16:creationId xmlns:a16="http://schemas.microsoft.com/office/drawing/2014/main" id="{7A8F2004-6901-4DA9-A3D9-C400BB1D4111}"/>
              </a:ext>
            </a:extLst>
          </p:cNvPr>
          <p:cNvSpPr/>
          <p:nvPr userDrawn="1"/>
        </p:nvSpPr>
        <p:spPr bwMode="gray">
          <a:xfrm flipV="1">
            <a:off x="3159734" y="-2"/>
            <a:ext cx="546573" cy="6857997"/>
          </a:xfrm>
          <a:prstGeom prst="round1Rect">
            <a:avLst>
              <a:gd name="adj" fmla="val 0"/>
            </a:avLst>
          </a:prstGeom>
          <a:gradFill flip="none" rotWithShape="1">
            <a:gsLst>
              <a:gs pos="0">
                <a:schemeClr val="accent5"/>
              </a:gs>
              <a:gs pos="100000">
                <a:schemeClr val="accent5">
                  <a:lumMod val="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err="1">
              <a:solidFill>
                <a:prstClr val="white"/>
              </a:solidFill>
            </a:endParaRPr>
          </a:p>
        </p:txBody>
      </p:sp>
      <p:sp>
        <p:nvSpPr>
          <p:cNvPr id="12" name="Text Placeholder 3">
            <a:extLst>
              <a:ext uri="{FF2B5EF4-FFF2-40B4-BE49-F238E27FC236}">
                <a16:creationId xmlns:a16="http://schemas.microsoft.com/office/drawing/2014/main" id="{4B8DA94D-4ADC-4A5B-8902-A406820A58B6}"/>
              </a:ext>
            </a:extLst>
          </p:cNvPr>
          <p:cNvSpPr>
            <a:spLocks noGrp="1"/>
          </p:cNvSpPr>
          <p:nvPr>
            <p:ph type="body" sz="quarter" idx="10"/>
          </p:nvPr>
        </p:nvSpPr>
        <p:spPr bwMode="white">
          <a:xfrm>
            <a:off x="493713" y="2673350"/>
            <a:ext cx="2606675" cy="3383280"/>
          </a:xfrm>
        </p:spPr>
        <p:txBody>
          <a:bodyPr/>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None/>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itle 46">
            <a:extLst>
              <a:ext uri="{FF2B5EF4-FFF2-40B4-BE49-F238E27FC236}">
                <a16:creationId xmlns:a16="http://schemas.microsoft.com/office/drawing/2014/main" id="{19FB8D88-FE4D-4206-9EF0-2E40E5A22C52}"/>
              </a:ext>
            </a:extLst>
          </p:cNvPr>
          <p:cNvSpPr>
            <a:spLocks noGrp="1"/>
          </p:cNvSpPr>
          <p:nvPr>
            <p:ph type="title"/>
          </p:nvPr>
        </p:nvSpPr>
        <p:spPr bwMode="gray">
          <a:xfrm>
            <a:off x="495300" y="487930"/>
            <a:ext cx="2605088" cy="1301247"/>
          </a:xfrm>
        </p:spPr>
        <p:txBody>
          <a:bodyPr/>
          <a:lstStyle>
            <a:lvl1pPr>
              <a:lnSpc>
                <a:spcPct val="89000"/>
              </a:lnSpc>
              <a:defRPr sz="2800">
                <a:solidFill>
                  <a:schemeClr val="bg1"/>
                </a:solidFill>
              </a:defRPr>
            </a:lvl1pPr>
          </a:lstStyle>
          <a:p>
            <a:r>
              <a:rPr lang="en-US"/>
              <a:t>Click to edit Master title style</a:t>
            </a:r>
            <a:endParaRPr lang="en-US" dirty="0"/>
          </a:p>
        </p:txBody>
      </p:sp>
      <p:sp>
        <p:nvSpPr>
          <p:cNvPr id="14" name="Subtitle">
            <a:extLst>
              <a:ext uri="{FF2B5EF4-FFF2-40B4-BE49-F238E27FC236}">
                <a16:creationId xmlns:a16="http://schemas.microsoft.com/office/drawing/2014/main" id="{7B8D4663-B6E0-4AD4-8563-711289FF2DB0}"/>
              </a:ext>
            </a:extLst>
          </p:cNvPr>
          <p:cNvSpPr>
            <a:spLocks noGrp="1"/>
          </p:cNvSpPr>
          <p:nvPr>
            <p:ph type="subTitle" idx="1"/>
          </p:nvPr>
        </p:nvSpPr>
        <p:spPr bwMode="white">
          <a:xfrm>
            <a:off x="495300" y="1869281"/>
            <a:ext cx="2607469" cy="192964"/>
          </a:xfrm>
        </p:spPr>
        <p:txBody>
          <a:bodyPr/>
          <a:lstStyle>
            <a:lvl1pPr marL="0" indent="0" algn="l">
              <a:lnSpc>
                <a:spcPct val="83000"/>
              </a:lnSpc>
              <a:spcBef>
                <a:spcPts val="1800"/>
              </a:spcBef>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6" name="TextBox 15">
            <a:extLst>
              <a:ext uri="{FF2B5EF4-FFF2-40B4-BE49-F238E27FC236}">
                <a16:creationId xmlns:a16="http://schemas.microsoft.com/office/drawing/2014/main" id="{E8188A04-8E72-443B-B69F-68773CFC28C8}"/>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
        <p:nvSpPr>
          <p:cNvPr id="19" name="Text Placeholder 2">
            <a:extLst>
              <a:ext uri="{FF2B5EF4-FFF2-40B4-BE49-F238E27FC236}">
                <a16:creationId xmlns:a16="http://schemas.microsoft.com/office/drawing/2014/main" id="{A819BE7A-BE27-4C24-BBF7-13048991174B}"/>
              </a:ext>
            </a:extLst>
          </p:cNvPr>
          <p:cNvSpPr>
            <a:spLocks noGrp="1"/>
          </p:cNvSpPr>
          <p:nvPr>
            <p:ph type="body" sz="quarter" idx="11" hasCustomPrompt="1"/>
          </p:nvPr>
        </p:nvSpPr>
        <p:spPr>
          <a:xfrm>
            <a:off x="3968750" y="6502915"/>
            <a:ext cx="2890838" cy="148153"/>
          </a:xfrm>
        </p:spPr>
        <p:txBody>
          <a:bodyPr anchor="b"/>
          <a:lstStyle>
            <a:lvl1pPr marL="0" indent="0">
              <a:buNone/>
              <a:defRPr lang="en-US" sz="800" kern="1200" baseline="0" dirty="0" smtClean="0">
                <a:solidFill>
                  <a:schemeClr val="tx1">
                    <a:lumMod val="50000"/>
                    <a:lumOff val="50000"/>
                  </a:schemeClr>
                </a:solidFill>
                <a:latin typeface="+mn-lt"/>
                <a:ea typeface="+mn-ea"/>
                <a:cs typeface="+mn-cs"/>
              </a:defRPr>
            </a:lvl1pPr>
            <a:lvl2pPr>
              <a:defRPr lang="en-US" sz="800" kern="1200" baseline="0" dirty="0" smtClean="0">
                <a:solidFill>
                  <a:schemeClr val="tx1">
                    <a:lumMod val="50000"/>
                    <a:lumOff val="50000"/>
                  </a:schemeClr>
                </a:solidFill>
                <a:latin typeface="+mn-lt"/>
                <a:ea typeface="+mn-ea"/>
                <a:cs typeface="+mn-cs"/>
              </a:defRPr>
            </a:lvl2pPr>
            <a:lvl3pPr>
              <a:defRPr lang="en-US" sz="800" kern="1200" baseline="0" dirty="0" smtClean="0">
                <a:solidFill>
                  <a:schemeClr val="tx1">
                    <a:lumMod val="50000"/>
                    <a:lumOff val="50000"/>
                  </a:schemeClr>
                </a:solidFill>
                <a:latin typeface="+mn-lt"/>
                <a:ea typeface="+mn-ea"/>
                <a:cs typeface="+mn-cs"/>
              </a:defRPr>
            </a:lvl3pPr>
            <a:lvl4pPr>
              <a:defRPr lang="en-US" sz="800" kern="1200" baseline="0" dirty="0" smtClean="0">
                <a:solidFill>
                  <a:schemeClr val="tx1">
                    <a:lumMod val="50000"/>
                    <a:lumOff val="50000"/>
                  </a:schemeClr>
                </a:solidFill>
                <a:latin typeface="+mn-lt"/>
                <a:ea typeface="+mn-ea"/>
                <a:cs typeface="+mn-cs"/>
              </a:defRPr>
            </a:lvl4pPr>
            <a:lvl5pPr>
              <a:defRPr lang="en-US" sz="800" kern="1200" baseline="0" dirty="0">
                <a:solidFill>
                  <a:schemeClr val="tx1">
                    <a:lumMod val="50000"/>
                    <a:lumOff val="50000"/>
                  </a:schemeClr>
                </a:solidFill>
                <a:latin typeface="+mn-lt"/>
                <a:ea typeface="+mn-ea"/>
                <a:cs typeface="+mn-cs"/>
              </a:defRPr>
            </a:lvl5pPr>
          </a:lstStyle>
          <a:p>
            <a:pPr lvl="0"/>
            <a:r>
              <a:rPr lang="en-US" dirty="0"/>
              <a:t>Source sample text</a:t>
            </a:r>
          </a:p>
        </p:txBody>
      </p:sp>
    </p:spTree>
    <p:extLst>
      <p:ext uri="{BB962C8B-B14F-4D97-AF65-F5344CB8AC3E}">
        <p14:creationId xmlns:p14="http://schemas.microsoft.com/office/powerpoint/2010/main" val="2964624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egue Blue">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9708ABA9-7054-48E8-8EF4-CD658D07952F}"/>
              </a:ext>
            </a:extLst>
          </p:cNvPr>
          <p:cNvGrpSpPr/>
          <p:nvPr userDrawn="1"/>
        </p:nvGrpSpPr>
        <p:grpSpPr>
          <a:xfrm>
            <a:off x="0" y="0"/>
            <a:ext cx="6116442" cy="6023894"/>
            <a:chOff x="0" y="0"/>
            <a:chExt cx="6116442" cy="6023894"/>
          </a:xfrm>
        </p:grpSpPr>
        <p:sp>
          <p:nvSpPr>
            <p:cNvPr id="23" name="Rectangle: Single Corner Rounded 22">
              <a:extLst>
                <a:ext uri="{FF2B5EF4-FFF2-40B4-BE49-F238E27FC236}">
                  <a16:creationId xmlns:a16="http://schemas.microsoft.com/office/drawing/2014/main" id="{3EB25D07-4F37-4907-816A-DF261B27F8F9}"/>
                </a:ext>
              </a:extLst>
            </p:cNvPr>
            <p:cNvSpPr/>
            <p:nvPr userDrawn="1"/>
          </p:nvSpPr>
          <p:spPr>
            <a:xfrm flipV="1">
              <a:off x="0" y="0"/>
              <a:ext cx="6116442" cy="6023894"/>
            </a:xfrm>
            <a:prstGeom prst="round1Rect">
              <a:avLst>
                <a:gd name="adj" fmla="val 3634"/>
              </a:avLst>
            </a:prstGeom>
            <a:gradFill>
              <a:gsLst>
                <a:gs pos="79000">
                  <a:srgbClr val="CFD0D5"/>
                </a:gs>
                <a:gs pos="100000">
                  <a:srgbClr val="B1B5C3"/>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srgbClr val="FFFFFF"/>
                </a:solidFill>
                <a:effectLst/>
                <a:uLnTx/>
                <a:uFillTx/>
                <a:latin typeface="Microsoft Sans Serif"/>
                <a:ea typeface="+mn-ea"/>
                <a:cs typeface="+mn-cs"/>
              </a:endParaRPr>
            </a:p>
          </p:txBody>
        </p:sp>
        <p:sp>
          <p:nvSpPr>
            <p:cNvPr id="24" name="Rectangle: Single Corner Rounded 23">
              <a:extLst>
                <a:ext uri="{FF2B5EF4-FFF2-40B4-BE49-F238E27FC236}">
                  <a16:creationId xmlns:a16="http://schemas.microsoft.com/office/drawing/2014/main" id="{C48B92C6-8BAB-46BE-82E1-29A041E97FB8}"/>
                </a:ext>
              </a:extLst>
            </p:cNvPr>
            <p:cNvSpPr/>
            <p:nvPr userDrawn="1"/>
          </p:nvSpPr>
          <p:spPr>
            <a:xfrm flipV="1">
              <a:off x="0" y="0"/>
              <a:ext cx="6116442" cy="5917440"/>
            </a:xfrm>
            <a:prstGeom prst="round1Rect">
              <a:avLst>
                <a:gd name="adj" fmla="val 3163"/>
              </a:avLst>
            </a:prstGeom>
            <a:gradFill>
              <a:gsLst>
                <a:gs pos="0">
                  <a:schemeClr val="accent1"/>
                </a:gs>
                <a:gs pos="99000">
                  <a:schemeClr val="accent2">
                    <a:lumMod val="50000"/>
                  </a:schemeClr>
                </a:gs>
              </a:gsLst>
              <a:lin ang="18000000" scaled="0"/>
            </a:gradFill>
            <a:ln w="10795" cap="flat" cmpd="sng" algn="ctr">
              <a:noFill/>
              <a:prstDash val="solid"/>
            </a:ln>
            <a:effectLst>
              <a:innerShdw blurRad="1231900" dist="317500" dir="18900000">
                <a:schemeClr val="accent6">
                  <a:lumMod val="50000"/>
                  <a:alpha val="15000"/>
                </a:scheme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srgbClr val="FFFFFF"/>
                </a:solidFill>
                <a:effectLst/>
                <a:uLnTx/>
                <a:uFillTx/>
                <a:latin typeface="Microsoft Sans Serif"/>
                <a:ea typeface="+mn-ea"/>
                <a:cs typeface="+mn-cs"/>
              </a:endParaRPr>
            </a:p>
          </p:txBody>
        </p:sp>
        <p:sp>
          <p:nvSpPr>
            <p:cNvPr id="26" name="Rectangle: Single Corner Rounded 25">
              <a:extLst>
                <a:ext uri="{FF2B5EF4-FFF2-40B4-BE49-F238E27FC236}">
                  <a16:creationId xmlns:a16="http://schemas.microsoft.com/office/drawing/2014/main" id="{222BEFF9-595E-4CCB-89E5-0AB82C002F90}"/>
                </a:ext>
              </a:extLst>
            </p:cNvPr>
            <p:cNvSpPr/>
            <p:nvPr userDrawn="1"/>
          </p:nvSpPr>
          <p:spPr>
            <a:xfrm flipV="1">
              <a:off x="4722552" y="0"/>
              <a:ext cx="1393890" cy="6023894"/>
            </a:xfrm>
            <a:prstGeom prst="round1Rect">
              <a:avLst>
                <a:gd name="adj" fmla="val 15972"/>
              </a:avLst>
            </a:prstGeom>
            <a:gradFill>
              <a:gsLst>
                <a:gs pos="88000">
                  <a:schemeClr val="tx1">
                    <a:alpha val="60000"/>
                  </a:schemeClr>
                </a:gs>
                <a:gs pos="54000">
                  <a:schemeClr val="accent1">
                    <a:lumMod val="50000"/>
                    <a:alpha val="0"/>
                  </a:schemeClr>
                </a:gs>
                <a:gs pos="100000">
                  <a:schemeClr val="tx1">
                    <a:alpha val="47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1800" b="1" kern="1200" noProof="0" dirty="0" err="1">
                <a:solidFill>
                  <a:prstClr val="white"/>
                </a:solidFill>
                <a:latin typeface="+mn-lt"/>
                <a:ea typeface="+mn-ea"/>
                <a:cs typeface="+mn-cs"/>
              </a:endParaRPr>
            </a:p>
          </p:txBody>
        </p:sp>
      </p:grpSp>
      <p:sp>
        <p:nvSpPr>
          <p:cNvPr id="28" name="Title 1">
            <a:extLst>
              <a:ext uri="{FF2B5EF4-FFF2-40B4-BE49-F238E27FC236}">
                <a16:creationId xmlns:a16="http://schemas.microsoft.com/office/drawing/2014/main" id="{25F1A353-3E38-4C55-8B4C-DA6E6061AE81}"/>
              </a:ext>
            </a:extLst>
          </p:cNvPr>
          <p:cNvSpPr>
            <a:spLocks noGrp="1"/>
          </p:cNvSpPr>
          <p:nvPr>
            <p:ph type="title" hasCustomPrompt="1"/>
          </p:nvPr>
        </p:nvSpPr>
        <p:spPr bwMode="black">
          <a:xfrm>
            <a:off x="495300" y="1383898"/>
            <a:ext cx="5115141" cy="2211454"/>
          </a:xfrm>
        </p:spPr>
        <p:txBody>
          <a:bodyPr/>
          <a:lstStyle>
            <a:lvl1pPr>
              <a:lnSpc>
                <a:spcPct val="90000"/>
              </a:lnSpc>
              <a:defRPr sz="6000">
                <a:solidFill>
                  <a:schemeClr val="bg1"/>
                </a:solidFill>
              </a:defRPr>
            </a:lvl1pPr>
          </a:lstStyle>
          <a:p>
            <a:r>
              <a:rPr lang="en-US" dirty="0"/>
              <a:t>Segue title</a:t>
            </a:r>
          </a:p>
        </p:txBody>
      </p:sp>
      <p:grpSp>
        <p:nvGrpSpPr>
          <p:cNvPr id="30" name="Group 29">
            <a:extLst>
              <a:ext uri="{FF2B5EF4-FFF2-40B4-BE49-F238E27FC236}">
                <a16:creationId xmlns:a16="http://schemas.microsoft.com/office/drawing/2014/main" id="{2FB99DA3-BFDE-4BAF-9307-4373FE46B701}"/>
              </a:ext>
            </a:extLst>
          </p:cNvPr>
          <p:cNvGrpSpPr/>
          <p:nvPr userDrawn="1"/>
        </p:nvGrpSpPr>
        <p:grpSpPr bwMode="gray">
          <a:xfrm>
            <a:off x="6509242" y="991365"/>
            <a:ext cx="4873999" cy="4873999"/>
            <a:chOff x="2253530" y="4154873"/>
            <a:chExt cx="2342448" cy="2342449"/>
          </a:xfrm>
        </p:grpSpPr>
        <p:sp>
          <p:nvSpPr>
            <p:cNvPr id="31" name="Oval 30">
              <a:extLst>
                <a:ext uri="{FF2B5EF4-FFF2-40B4-BE49-F238E27FC236}">
                  <a16:creationId xmlns:a16="http://schemas.microsoft.com/office/drawing/2014/main" id="{D6FF1BD2-8623-4F83-9573-76598F50C0F6}"/>
                </a:ext>
              </a:extLst>
            </p:cNvPr>
            <p:cNvSpPr/>
            <p:nvPr/>
          </p:nvSpPr>
          <p:spPr bwMode="gray">
            <a:xfrm>
              <a:off x="2253530" y="4154873"/>
              <a:ext cx="2342448" cy="2342449"/>
            </a:xfrm>
            <a:prstGeom prst="ellipse">
              <a:avLst/>
            </a:prstGeom>
            <a:gradFill flip="none" rotWithShape="1">
              <a:gsLst>
                <a:gs pos="100000">
                  <a:schemeClr val="accent1">
                    <a:lumMod val="75000"/>
                  </a:schemeClr>
                </a:gs>
                <a:gs pos="37000">
                  <a:schemeClr val="accent1"/>
                </a:gs>
              </a:gsLst>
              <a:lin ang="10800000" scaled="1"/>
              <a:tileRect/>
            </a:gradFill>
            <a:ln>
              <a:noFill/>
            </a:ln>
            <a:effectLst>
              <a:outerShdw blurRad="647700" dist="355600" dir="10800000" algn="t" rotWithShape="0">
                <a:schemeClr val="accent6">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err="1">
                <a:solidFill>
                  <a:prstClr val="white"/>
                </a:solidFill>
              </a:endParaRPr>
            </a:p>
          </p:txBody>
        </p:sp>
        <p:sp>
          <p:nvSpPr>
            <p:cNvPr id="32" name="Oval 31">
              <a:extLst>
                <a:ext uri="{FF2B5EF4-FFF2-40B4-BE49-F238E27FC236}">
                  <a16:creationId xmlns:a16="http://schemas.microsoft.com/office/drawing/2014/main" id="{FF377C24-94E7-481C-9B02-0E57F6ADD462}"/>
                </a:ext>
              </a:extLst>
            </p:cNvPr>
            <p:cNvSpPr/>
            <p:nvPr/>
          </p:nvSpPr>
          <p:spPr bwMode="gray">
            <a:xfrm>
              <a:off x="2547266" y="4448609"/>
              <a:ext cx="1754976" cy="1754976"/>
            </a:xfrm>
            <a:prstGeom prst="ellipse">
              <a:avLst/>
            </a:prstGeom>
            <a:gradFill flip="none" rotWithShape="1">
              <a:gsLst>
                <a:gs pos="100000">
                  <a:schemeClr val="accent2"/>
                </a:gs>
                <a:gs pos="0">
                  <a:schemeClr val="accent2">
                    <a:lumMod val="85000"/>
                    <a:lumOff val="15000"/>
                  </a:schemeClr>
                </a:gs>
              </a:gsLst>
              <a:lin ang="10800000" scaled="1"/>
              <a:tileRect/>
            </a:gradFill>
            <a:ln>
              <a:noFill/>
            </a:ln>
            <a:effectLst>
              <a:outerShdw blurRad="647700" dist="355600" dir="108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err="1">
                <a:solidFill>
                  <a:prstClr val="white"/>
                </a:solidFill>
              </a:endParaRPr>
            </a:p>
          </p:txBody>
        </p:sp>
      </p:grpSp>
      <p:sp>
        <p:nvSpPr>
          <p:cNvPr id="12" name="Subtitle">
            <a:extLst>
              <a:ext uri="{FF2B5EF4-FFF2-40B4-BE49-F238E27FC236}">
                <a16:creationId xmlns:a16="http://schemas.microsoft.com/office/drawing/2014/main" id="{26C2B330-CA81-4AC8-9295-95D8B999A52E}"/>
              </a:ext>
            </a:extLst>
          </p:cNvPr>
          <p:cNvSpPr>
            <a:spLocks noGrp="1"/>
          </p:cNvSpPr>
          <p:nvPr>
            <p:ph type="subTitle" idx="1"/>
          </p:nvPr>
        </p:nvSpPr>
        <p:spPr bwMode="black">
          <a:xfrm>
            <a:off x="494189" y="3821531"/>
            <a:ext cx="5116143" cy="914400"/>
          </a:xfrm>
        </p:spPr>
        <p:txBody>
          <a:bodyPr/>
          <a:lstStyle>
            <a:lvl1pPr marL="0" indent="0" algn="l">
              <a:lnSpc>
                <a:spcPct val="89000"/>
              </a:lnSpc>
              <a:spcBef>
                <a:spcPts val="120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TextBox 10">
            <a:extLst>
              <a:ext uri="{FF2B5EF4-FFF2-40B4-BE49-F238E27FC236}">
                <a16:creationId xmlns:a16="http://schemas.microsoft.com/office/drawing/2014/main" id="{C86D5B29-C21B-4462-8C93-BBDF74179886}"/>
              </a:ext>
            </a:extLst>
          </p:cNvPr>
          <p:cNvSpPr txBox="1"/>
          <p:nvPr userDrawn="1"/>
        </p:nvSpPr>
        <p:spPr>
          <a:xfrm>
            <a:off x="6810562" y="6529940"/>
            <a:ext cx="4188646" cy="131703"/>
          </a:xfrm>
          <a:prstGeom prst="rect">
            <a:avLst/>
          </a:prstGeom>
          <a:noFill/>
          <a:ln>
            <a:noFill/>
          </a:ln>
        </p:spPr>
        <p:txBody>
          <a:bodyPr vert="horz" wrap="square" lIns="0" tIns="0" rIns="0" bIns="0" rtlCol="0" anchor="b" anchorCtr="0">
            <a:spAutoFit/>
          </a:bodyPr>
          <a:lstStyle/>
          <a:p>
            <a:pPr marL="0" algn="r" defTabSz="914400" rtl="0" eaLnBrk="1" latinLnBrk="0" hangingPunct="1">
              <a:lnSpc>
                <a:spcPct val="107000"/>
              </a:lnSpc>
              <a:spcBef>
                <a:spcPts val="1200"/>
              </a:spcBef>
            </a:pPr>
            <a:r>
              <a:rPr lang="en-US" sz="800" kern="1200" dirty="0">
                <a:solidFill>
                  <a:schemeClr val="bg1"/>
                </a:solidFill>
                <a:latin typeface="+mn-lt"/>
                <a:ea typeface="+mn-ea"/>
                <a:cs typeface="+mn-cs"/>
              </a:rPr>
              <a:t>Confidential and Proprietary — Qualcomm Technologies, Inc. and/or its affiliated companies.</a:t>
            </a:r>
          </a:p>
        </p:txBody>
      </p:sp>
    </p:spTree>
    <p:extLst>
      <p:ext uri="{BB962C8B-B14F-4D97-AF65-F5344CB8AC3E}">
        <p14:creationId xmlns:p14="http://schemas.microsoft.com/office/powerpoint/2010/main" val="3831611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gue Green">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DC80D07-556B-4C14-BCA1-515D34401A57}"/>
              </a:ext>
            </a:extLst>
          </p:cNvPr>
          <p:cNvGrpSpPr/>
          <p:nvPr userDrawn="1"/>
        </p:nvGrpSpPr>
        <p:grpSpPr>
          <a:xfrm>
            <a:off x="0" y="-186267"/>
            <a:ext cx="6116442" cy="6210161"/>
            <a:chOff x="0" y="0"/>
            <a:chExt cx="6116442" cy="6023894"/>
          </a:xfrm>
        </p:grpSpPr>
        <p:sp>
          <p:nvSpPr>
            <p:cNvPr id="12" name="Rectangle: Single Corner Rounded 11">
              <a:extLst>
                <a:ext uri="{FF2B5EF4-FFF2-40B4-BE49-F238E27FC236}">
                  <a16:creationId xmlns:a16="http://schemas.microsoft.com/office/drawing/2014/main" id="{9B9E05DE-D753-41A7-988E-75F6026BC79C}"/>
                </a:ext>
              </a:extLst>
            </p:cNvPr>
            <p:cNvSpPr/>
            <p:nvPr userDrawn="1"/>
          </p:nvSpPr>
          <p:spPr>
            <a:xfrm flipV="1">
              <a:off x="0" y="0"/>
              <a:ext cx="6116442" cy="6023894"/>
            </a:xfrm>
            <a:prstGeom prst="round1Rect">
              <a:avLst>
                <a:gd name="adj" fmla="val 3634"/>
              </a:avLst>
            </a:prstGeom>
            <a:gradFill>
              <a:gsLst>
                <a:gs pos="79000">
                  <a:srgbClr val="CFD0D5"/>
                </a:gs>
                <a:gs pos="100000">
                  <a:srgbClr val="B1B5C3"/>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srgbClr val="FFFFFF"/>
                </a:solidFill>
                <a:effectLst/>
                <a:uLnTx/>
                <a:uFillTx/>
                <a:latin typeface="Microsoft Sans Serif"/>
                <a:ea typeface="+mn-ea"/>
                <a:cs typeface="+mn-cs"/>
              </a:endParaRPr>
            </a:p>
          </p:txBody>
        </p:sp>
        <p:sp>
          <p:nvSpPr>
            <p:cNvPr id="13" name="Rectangle: Single Corner Rounded 12">
              <a:extLst>
                <a:ext uri="{FF2B5EF4-FFF2-40B4-BE49-F238E27FC236}">
                  <a16:creationId xmlns:a16="http://schemas.microsoft.com/office/drawing/2014/main" id="{90C834A1-B64D-4FAD-93F5-33F11049F483}"/>
                </a:ext>
              </a:extLst>
            </p:cNvPr>
            <p:cNvSpPr/>
            <p:nvPr userDrawn="1"/>
          </p:nvSpPr>
          <p:spPr>
            <a:xfrm flipV="1">
              <a:off x="0" y="0"/>
              <a:ext cx="6116442" cy="5917440"/>
            </a:xfrm>
            <a:prstGeom prst="round1Rect">
              <a:avLst>
                <a:gd name="adj" fmla="val 3425"/>
              </a:avLst>
            </a:prstGeom>
            <a:gradFill>
              <a:gsLst>
                <a:gs pos="15000">
                  <a:schemeClr val="accent3"/>
                </a:gs>
                <a:gs pos="100000">
                  <a:srgbClr val="4F9781"/>
                </a:gs>
              </a:gsLst>
              <a:lin ang="18900000" scaled="0"/>
            </a:gradFill>
            <a:ln w="25400" cap="flat" cmpd="sng" algn="ctr">
              <a:noFill/>
              <a:prstDash val="solid"/>
            </a:ln>
            <a:effectLst>
              <a:innerShdw blurRad="127000" dist="114300">
                <a:srgbClr val="27493E">
                  <a:alpha val="74902"/>
                </a:srgb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err="1">
                <a:ln>
                  <a:noFill/>
                </a:ln>
                <a:solidFill>
                  <a:prstClr val="white"/>
                </a:solidFill>
                <a:effectLst/>
                <a:uLnTx/>
                <a:uFillTx/>
                <a:latin typeface="Microsoft Sans Serif"/>
              </a:endParaRPr>
            </a:p>
          </p:txBody>
        </p:sp>
        <p:sp>
          <p:nvSpPr>
            <p:cNvPr id="14" name="Rectangle: Single Corner Rounded 13">
              <a:extLst>
                <a:ext uri="{FF2B5EF4-FFF2-40B4-BE49-F238E27FC236}">
                  <a16:creationId xmlns:a16="http://schemas.microsoft.com/office/drawing/2014/main" id="{70181F62-E06B-4917-942E-5D7D4C95D712}"/>
                </a:ext>
              </a:extLst>
            </p:cNvPr>
            <p:cNvSpPr/>
            <p:nvPr userDrawn="1"/>
          </p:nvSpPr>
          <p:spPr>
            <a:xfrm flipV="1">
              <a:off x="4722552" y="0"/>
              <a:ext cx="1393890" cy="6023894"/>
            </a:xfrm>
            <a:prstGeom prst="round1Rect">
              <a:avLst>
                <a:gd name="adj" fmla="val 15972"/>
              </a:avLst>
            </a:prstGeom>
            <a:gradFill>
              <a:gsLst>
                <a:gs pos="88000">
                  <a:schemeClr val="tx1">
                    <a:alpha val="60000"/>
                  </a:schemeClr>
                </a:gs>
                <a:gs pos="54000">
                  <a:schemeClr val="accent1">
                    <a:lumMod val="50000"/>
                    <a:alpha val="0"/>
                  </a:schemeClr>
                </a:gs>
                <a:gs pos="100000">
                  <a:schemeClr val="tx1">
                    <a:alpha val="47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srgbClr val="FFFFFF"/>
                </a:solidFill>
                <a:effectLst/>
                <a:uLnTx/>
                <a:uFillTx/>
                <a:latin typeface="Microsoft Sans Serif"/>
                <a:ea typeface="+mn-ea"/>
                <a:cs typeface="+mn-cs"/>
              </a:endParaRPr>
            </a:p>
          </p:txBody>
        </p:sp>
      </p:grpSp>
      <p:sp>
        <p:nvSpPr>
          <p:cNvPr id="16" name="Title 1">
            <a:extLst>
              <a:ext uri="{FF2B5EF4-FFF2-40B4-BE49-F238E27FC236}">
                <a16:creationId xmlns:a16="http://schemas.microsoft.com/office/drawing/2014/main" id="{41C1FC8D-B2EA-4858-9547-343D786A59A8}"/>
              </a:ext>
            </a:extLst>
          </p:cNvPr>
          <p:cNvSpPr>
            <a:spLocks noGrp="1"/>
          </p:cNvSpPr>
          <p:nvPr>
            <p:ph type="title" hasCustomPrompt="1"/>
          </p:nvPr>
        </p:nvSpPr>
        <p:spPr bwMode="black">
          <a:xfrm>
            <a:off x="495300" y="1383898"/>
            <a:ext cx="5115141" cy="2211454"/>
          </a:xfrm>
        </p:spPr>
        <p:txBody>
          <a:bodyPr/>
          <a:lstStyle>
            <a:lvl1pPr>
              <a:lnSpc>
                <a:spcPct val="90000"/>
              </a:lnSpc>
              <a:defRPr sz="6000">
                <a:solidFill>
                  <a:schemeClr val="bg1"/>
                </a:solidFill>
              </a:defRPr>
            </a:lvl1pPr>
          </a:lstStyle>
          <a:p>
            <a:r>
              <a:rPr lang="en-US" dirty="0"/>
              <a:t>Segue title</a:t>
            </a:r>
          </a:p>
        </p:txBody>
      </p:sp>
      <p:grpSp>
        <p:nvGrpSpPr>
          <p:cNvPr id="18" name="Group 17">
            <a:extLst>
              <a:ext uri="{FF2B5EF4-FFF2-40B4-BE49-F238E27FC236}">
                <a16:creationId xmlns:a16="http://schemas.microsoft.com/office/drawing/2014/main" id="{BDFDEE91-3E4D-4F77-954F-E23B4D7599D6}"/>
              </a:ext>
            </a:extLst>
          </p:cNvPr>
          <p:cNvGrpSpPr/>
          <p:nvPr userDrawn="1"/>
        </p:nvGrpSpPr>
        <p:grpSpPr bwMode="gray">
          <a:xfrm>
            <a:off x="6509242" y="991365"/>
            <a:ext cx="4873999" cy="4873999"/>
            <a:chOff x="2253530" y="4154873"/>
            <a:chExt cx="2342448" cy="2342449"/>
          </a:xfrm>
        </p:grpSpPr>
        <p:sp>
          <p:nvSpPr>
            <p:cNvPr id="19" name="Oval 18">
              <a:extLst>
                <a:ext uri="{FF2B5EF4-FFF2-40B4-BE49-F238E27FC236}">
                  <a16:creationId xmlns:a16="http://schemas.microsoft.com/office/drawing/2014/main" id="{629C64C2-6DC7-4AEA-86A5-3A7657450B41}"/>
                </a:ext>
              </a:extLst>
            </p:cNvPr>
            <p:cNvSpPr/>
            <p:nvPr/>
          </p:nvSpPr>
          <p:spPr bwMode="gray">
            <a:xfrm>
              <a:off x="2253530" y="4154873"/>
              <a:ext cx="2342448" cy="2342449"/>
            </a:xfrm>
            <a:prstGeom prst="ellipse">
              <a:avLst/>
            </a:prstGeom>
            <a:gradFill>
              <a:gsLst>
                <a:gs pos="100000">
                  <a:schemeClr val="accent3"/>
                </a:gs>
                <a:gs pos="15000">
                  <a:srgbClr val="4F9781"/>
                </a:gs>
              </a:gsLst>
              <a:lin ang="18900000" scaled="0"/>
            </a:gradFill>
            <a:ln>
              <a:noFill/>
            </a:ln>
            <a:effectLst>
              <a:outerShdw blurRad="647700" dist="355600" dir="10800000" algn="t" rotWithShape="0">
                <a:schemeClr val="accent6">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20" name="Oval 19">
              <a:extLst>
                <a:ext uri="{FF2B5EF4-FFF2-40B4-BE49-F238E27FC236}">
                  <a16:creationId xmlns:a16="http://schemas.microsoft.com/office/drawing/2014/main" id="{347FF8FF-50F2-40C3-B054-4C2CA431E051}"/>
                </a:ext>
              </a:extLst>
            </p:cNvPr>
            <p:cNvSpPr/>
            <p:nvPr/>
          </p:nvSpPr>
          <p:spPr bwMode="gray">
            <a:xfrm>
              <a:off x="2547266" y="4448609"/>
              <a:ext cx="1754976" cy="1754976"/>
            </a:xfrm>
            <a:prstGeom prst="ellipse">
              <a:avLst/>
            </a:prstGeom>
            <a:solidFill>
              <a:schemeClr val="accent3">
                <a:lumMod val="60000"/>
                <a:lumOff val="40000"/>
              </a:schemeClr>
            </a:solidFill>
            <a:ln>
              <a:noFill/>
            </a:ln>
            <a:effectLst>
              <a:outerShdw blurRad="647700" dist="355600" dir="10800000" algn="t" rotWithShape="0">
                <a:schemeClr val="accent3">
                  <a:lumMod val="50000"/>
                  <a:alpha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err="1">
                <a:solidFill>
                  <a:prstClr val="white"/>
                </a:solidFill>
              </a:endParaRPr>
            </a:p>
          </p:txBody>
        </p:sp>
      </p:grpSp>
      <p:sp>
        <p:nvSpPr>
          <p:cNvPr id="21" name="Subtitle">
            <a:extLst>
              <a:ext uri="{FF2B5EF4-FFF2-40B4-BE49-F238E27FC236}">
                <a16:creationId xmlns:a16="http://schemas.microsoft.com/office/drawing/2014/main" id="{BA0BCBDC-974B-43F5-80D7-2F8CBE4ECE70}"/>
              </a:ext>
            </a:extLst>
          </p:cNvPr>
          <p:cNvSpPr>
            <a:spLocks noGrp="1"/>
          </p:cNvSpPr>
          <p:nvPr>
            <p:ph type="subTitle" idx="1"/>
          </p:nvPr>
        </p:nvSpPr>
        <p:spPr bwMode="black">
          <a:xfrm>
            <a:off x="494189" y="3821531"/>
            <a:ext cx="5116143" cy="914400"/>
          </a:xfrm>
        </p:spPr>
        <p:txBody>
          <a:bodyPr/>
          <a:lstStyle>
            <a:lvl1pPr marL="0" indent="0" algn="l">
              <a:lnSpc>
                <a:spcPct val="89000"/>
              </a:lnSpc>
              <a:spcBef>
                <a:spcPts val="120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8C169D28-2FE8-459C-9CE5-11D61C8D34C8}"/>
              </a:ext>
            </a:extLst>
          </p:cNvPr>
          <p:cNvSpPr txBox="1"/>
          <p:nvPr userDrawn="1"/>
        </p:nvSpPr>
        <p:spPr>
          <a:xfrm>
            <a:off x="6851918"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Tree>
    <p:extLst>
      <p:ext uri="{BB962C8B-B14F-4D97-AF65-F5344CB8AC3E}">
        <p14:creationId xmlns:p14="http://schemas.microsoft.com/office/powerpoint/2010/main" val="326690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vice">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279903" y="5022679"/>
            <a:ext cx="10435920" cy="798680"/>
          </a:xfrm>
        </p:spPr>
        <p:txBody>
          <a:bodyPr anchor="b"/>
          <a:lstStyle>
            <a:lvl1pPr marL="0" algn="l" defTabSz="914378" rtl="0" eaLnBrk="1" latinLnBrk="0" hangingPunct="1">
              <a:lnSpc>
                <a:spcPct val="85000"/>
              </a:lnSpc>
              <a:spcBef>
                <a:spcPct val="0"/>
              </a:spcBef>
              <a:buNone/>
              <a:defRPr lang="en-US" sz="5400" kern="1200" baseline="0" dirty="0">
                <a:solidFill>
                  <a:srgbClr val="FFFFFF"/>
                </a:solidFill>
                <a:latin typeface="Qualcomm Office Bold" pitchFamily="34" charset="0"/>
                <a:ea typeface="+mj-ea"/>
                <a:cs typeface="Arial" pitchFamily="34" charset="0"/>
              </a:defRPr>
            </a:lvl1pPr>
          </a:lstStyle>
          <a:p>
            <a:r>
              <a:rPr lang="en-US" dirty="0"/>
              <a:t>Device slide</a:t>
            </a:r>
          </a:p>
        </p:txBody>
      </p:sp>
      <p:sp>
        <p:nvSpPr>
          <p:cNvPr id="8" name="Subtitle 2"/>
          <p:cNvSpPr>
            <a:spLocks noGrp="1"/>
          </p:cNvSpPr>
          <p:nvPr>
            <p:ph type="subTitle" idx="1" hasCustomPrompt="1"/>
          </p:nvPr>
        </p:nvSpPr>
        <p:spPr bwMode="gray">
          <a:xfrm>
            <a:off x="279909" y="5821360"/>
            <a:ext cx="10435919" cy="424603"/>
          </a:xfrm>
          <a:prstGeom prst="rect">
            <a:avLst/>
          </a:prstGeom>
        </p:spPr>
        <p:txBody>
          <a:bodyPr/>
          <a:lstStyle>
            <a:lvl1pPr marL="0" indent="0" algn="l">
              <a:lnSpc>
                <a:spcPct val="90000"/>
              </a:lnSpc>
              <a:spcBef>
                <a:spcPts val="0"/>
              </a:spcBef>
              <a:buNone/>
              <a:defRPr baseline="0">
                <a:solidFill>
                  <a:schemeClr val="bg1"/>
                </a:solidFill>
                <a:latin typeface="Calibri" panose="020F0502020204030204" pitchFamily="34" charset="0"/>
              </a:defRPr>
            </a:lvl1pPr>
            <a:lvl2pPr marL="457188" indent="0" algn="ctr">
              <a:buNone/>
              <a:defRPr>
                <a:solidFill>
                  <a:schemeClr val="tx1">
                    <a:tint val="75000"/>
                  </a:schemeClr>
                </a:solidFill>
              </a:defRPr>
            </a:lvl2pPr>
            <a:lvl3pPr marL="914378" indent="0" algn="ctr">
              <a:buNone/>
              <a:defRPr>
                <a:solidFill>
                  <a:schemeClr val="tx1">
                    <a:tint val="75000"/>
                  </a:schemeClr>
                </a:solidFill>
              </a:defRPr>
            </a:lvl3pPr>
            <a:lvl4pPr marL="1371567" indent="0" algn="ctr">
              <a:buNone/>
              <a:defRPr>
                <a:solidFill>
                  <a:schemeClr val="tx1">
                    <a:tint val="75000"/>
                  </a:schemeClr>
                </a:solidFill>
              </a:defRPr>
            </a:lvl4pPr>
            <a:lvl5pPr marL="1828758" indent="0" algn="ctr">
              <a:buNone/>
              <a:defRPr>
                <a:solidFill>
                  <a:schemeClr val="tx1">
                    <a:tint val="75000"/>
                  </a:schemeClr>
                </a:solidFill>
              </a:defRPr>
            </a:lvl5pPr>
            <a:lvl6pPr marL="2285947" indent="0" algn="ctr">
              <a:buNone/>
              <a:defRPr>
                <a:solidFill>
                  <a:schemeClr val="tx1">
                    <a:tint val="75000"/>
                  </a:schemeClr>
                </a:solidFill>
              </a:defRPr>
            </a:lvl6pPr>
            <a:lvl7pPr marL="2743136" indent="0" algn="ctr">
              <a:buNone/>
              <a:defRPr>
                <a:solidFill>
                  <a:schemeClr val="tx1">
                    <a:tint val="75000"/>
                  </a:schemeClr>
                </a:solidFill>
              </a:defRPr>
            </a:lvl7pPr>
            <a:lvl8pPr marL="3200325" indent="0" algn="ctr">
              <a:buNone/>
              <a:defRPr>
                <a:solidFill>
                  <a:schemeClr val="tx1">
                    <a:tint val="75000"/>
                  </a:schemeClr>
                </a:solidFill>
              </a:defRPr>
            </a:lvl8pPr>
            <a:lvl9pPr marL="3657515" indent="0" algn="ctr">
              <a:buNone/>
              <a:defRPr>
                <a:solidFill>
                  <a:schemeClr val="tx1">
                    <a:tint val="75000"/>
                  </a:schemeClr>
                </a:solidFill>
              </a:defRPr>
            </a:lvl9pPr>
          </a:lstStyle>
          <a:p>
            <a:r>
              <a:rPr lang="en-US" dirty="0"/>
              <a:t>This will be the subtitle line here check it out</a:t>
            </a:r>
          </a:p>
        </p:txBody>
      </p:sp>
    </p:spTree>
    <p:extLst>
      <p:ext uri="{BB962C8B-B14F-4D97-AF65-F5344CB8AC3E}">
        <p14:creationId xmlns:p14="http://schemas.microsoft.com/office/powerpoint/2010/main" val="30876381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gue Gray">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A3CA8A2-C866-420D-A9C5-62377C62C72C}"/>
              </a:ext>
            </a:extLst>
          </p:cNvPr>
          <p:cNvGrpSpPr/>
          <p:nvPr userDrawn="1"/>
        </p:nvGrpSpPr>
        <p:grpSpPr>
          <a:xfrm>
            <a:off x="0" y="-186267"/>
            <a:ext cx="6116442" cy="6210161"/>
            <a:chOff x="0" y="0"/>
            <a:chExt cx="6116442" cy="6023894"/>
          </a:xfrm>
        </p:grpSpPr>
        <p:sp>
          <p:nvSpPr>
            <p:cNvPr id="12" name="Rectangle: Single Corner Rounded 11">
              <a:extLst>
                <a:ext uri="{FF2B5EF4-FFF2-40B4-BE49-F238E27FC236}">
                  <a16:creationId xmlns:a16="http://schemas.microsoft.com/office/drawing/2014/main" id="{9748C67E-7E92-497F-B7C0-AA6D6EA7DD25}"/>
                </a:ext>
              </a:extLst>
            </p:cNvPr>
            <p:cNvSpPr/>
            <p:nvPr userDrawn="1"/>
          </p:nvSpPr>
          <p:spPr>
            <a:xfrm flipV="1">
              <a:off x="0" y="0"/>
              <a:ext cx="6116442" cy="6023894"/>
            </a:xfrm>
            <a:prstGeom prst="round1Rect">
              <a:avLst>
                <a:gd name="adj" fmla="val 3634"/>
              </a:avLst>
            </a:prstGeom>
            <a:gradFill>
              <a:gsLst>
                <a:gs pos="79000">
                  <a:srgbClr val="CFD0D5"/>
                </a:gs>
                <a:gs pos="100000">
                  <a:srgbClr val="B1B5C3"/>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srgbClr val="FFFFFF"/>
                </a:solidFill>
                <a:effectLst/>
                <a:uLnTx/>
                <a:uFillTx/>
                <a:latin typeface="Microsoft Sans Serif"/>
                <a:ea typeface="+mn-ea"/>
                <a:cs typeface="+mn-cs"/>
              </a:endParaRPr>
            </a:p>
          </p:txBody>
        </p:sp>
        <p:sp>
          <p:nvSpPr>
            <p:cNvPr id="13" name="Rectangle: Single Corner Rounded 12">
              <a:extLst>
                <a:ext uri="{FF2B5EF4-FFF2-40B4-BE49-F238E27FC236}">
                  <a16:creationId xmlns:a16="http://schemas.microsoft.com/office/drawing/2014/main" id="{0E16C0B4-6DE3-45FD-B7E2-0B34ACCCD3B7}"/>
                </a:ext>
              </a:extLst>
            </p:cNvPr>
            <p:cNvSpPr/>
            <p:nvPr userDrawn="1"/>
          </p:nvSpPr>
          <p:spPr>
            <a:xfrm flipV="1">
              <a:off x="0" y="0"/>
              <a:ext cx="6116442" cy="5917440"/>
            </a:xfrm>
            <a:prstGeom prst="round1Rect">
              <a:avLst>
                <a:gd name="adj" fmla="val 3425"/>
              </a:avLst>
            </a:prstGeom>
            <a:gradFill>
              <a:gsLst>
                <a:gs pos="15000">
                  <a:srgbClr val="697790"/>
                </a:gs>
                <a:gs pos="100000">
                  <a:schemeClr val="accent5"/>
                </a:gs>
              </a:gsLst>
              <a:lin ang="18900000" scaled="0"/>
            </a:gradFill>
            <a:ln w="25400" cap="flat" cmpd="sng" algn="ctr">
              <a:noFill/>
              <a:prstDash val="solid"/>
            </a:ln>
            <a:effectLst>
              <a:innerShdw blurRad="127000" dist="114300">
                <a:schemeClr val="accent5">
                  <a:lumMod val="75000"/>
                  <a:alpha val="75000"/>
                </a:schemeClr>
              </a:innerShdw>
              <a:softEdge rad="0"/>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indent="0" algn="ctr" fontAlgn="auto">
                <a:lnSpc>
                  <a:spcPct val="100000"/>
                </a:lnSpc>
                <a:spcBef>
                  <a:spcPts val="0"/>
                </a:spcBef>
                <a:spcAft>
                  <a:spcPts val="0"/>
                </a:spcAft>
                <a:buClrTx/>
                <a:buSzTx/>
                <a:buFontTx/>
                <a:buNone/>
                <a:tabLst/>
              </a:pPr>
              <a:endParaRPr kumimoji="0" lang="en-US" b="0" i="0" u="none" strike="noStrike" kern="0" cap="none" spc="0" normalizeH="0" baseline="0" noProof="0" dirty="0" err="1">
                <a:ln>
                  <a:noFill/>
                </a:ln>
                <a:solidFill>
                  <a:prstClr val="white"/>
                </a:solidFill>
                <a:effectLst/>
                <a:uLnTx/>
                <a:uFillTx/>
                <a:latin typeface="Microsoft Sans Serif"/>
              </a:endParaRPr>
            </a:p>
          </p:txBody>
        </p:sp>
        <p:sp>
          <p:nvSpPr>
            <p:cNvPr id="14" name="Rectangle: Single Corner Rounded 13">
              <a:extLst>
                <a:ext uri="{FF2B5EF4-FFF2-40B4-BE49-F238E27FC236}">
                  <a16:creationId xmlns:a16="http://schemas.microsoft.com/office/drawing/2014/main" id="{2CD83F23-3590-47FE-A589-ECD4728A83C4}"/>
                </a:ext>
              </a:extLst>
            </p:cNvPr>
            <p:cNvSpPr/>
            <p:nvPr userDrawn="1"/>
          </p:nvSpPr>
          <p:spPr>
            <a:xfrm flipV="1">
              <a:off x="4722552" y="0"/>
              <a:ext cx="1393890" cy="6023894"/>
            </a:xfrm>
            <a:prstGeom prst="round1Rect">
              <a:avLst>
                <a:gd name="adj" fmla="val 15972"/>
              </a:avLst>
            </a:prstGeom>
            <a:gradFill>
              <a:gsLst>
                <a:gs pos="88000">
                  <a:schemeClr val="tx1">
                    <a:alpha val="60000"/>
                  </a:schemeClr>
                </a:gs>
                <a:gs pos="54000">
                  <a:schemeClr val="accent1">
                    <a:lumMod val="50000"/>
                    <a:alpha val="0"/>
                  </a:schemeClr>
                </a:gs>
                <a:gs pos="100000">
                  <a:schemeClr val="tx1">
                    <a:alpha val="47000"/>
                  </a:schemeClr>
                </a:gs>
              </a:gsLst>
              <a:lin ang="0" scaled="0"/>
            </a:gradFill>
            <a:ln w="10795" cap="flat" cmpd="sng" algn="ctr">
              <a:noFill/>
              <a:prstDash val="solid"/>
            </a:ln>
            <a:effectLst>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err="1">
                <a:ln>
                  <a:noFill/>
                </a:ln>
                <a:solidFill>
                  <a:srgbClr val="FFFFFF"/>
                </a:solidFill>
                <a:effectLst/>
                <a:uLnTx/>
                <a:uFillTx/>
                <a:latin typeface="Microsoft Sans Serif"/>
                <a:ea typeface="+mn-ea"/>
                <a:cs typeface="+mn-cs"/>
              </a:endParaRPr>
            </a:p>
          </p:txBody>
        </p:sp>
      </p:grpSp>
      <p:sp>
        <p:nvSpPr>
          <p:cNvPr id="16" name="Title 1">
            <a:extLst>
              <a:ext uri="{FF2B5EF4-FFF2-40B4-BE49-F238E27FC236}">
                <a16:creationId xmlns:a16="http://schemas.microsoft.com/office/drawing/2014/main" id="{A2F9CEB0-FD72-4544-B8E3-F778962162E1}"/>
              </a:ext>
            </a:extLst>
          </p:cNvPr>
          <p:cNvSpPr>
            <a:spLocks noGrp="1"/>
          </p:cNvSpPr>
          <p:nvPr>
            <p:ph type="title" hasCustomPrompt="1"/>
          </p:nvPr>
        </p:nvSpPr>
        <p:spPr bwMode="black">
          <a:xfrm>
            <a:off x="495300" y="1383898"/>
            <a:ext cx="5115141" cy="2211454"/>
          </a:xfrm>
        </p:spPr>
        <p:txBody>
          <a:bodyPr/>
          <a:lstStyle>
            <a:lvl1pPr>
              <a:lnSpc>
                <a:spcPct val="90000"/>
              </a:lnSpc>
              <a:defRPr sz="6000">
                <a:solidFill>
                  <a:schemeClr val="bg1"/>
                </a:solidFill>
              </a:defRPr>
            </a:lvl1pPr>
          </a:lstStyle>
          <a:p>
            <a:r>
              <a:rPr lang="en-US" dirty="0"/>
              <a:t>Segue title</a:t>
            </a:r>
          </a:p>
        </p:txBody>
      </p:sp>
      <p:grpSp>
        <p:nvGrpSpPr>
          <p:cNvPr id="18" name="Group 17">
            <a:extLst>
              <a:ext uri="{FF2B5EF4-FFF2-40B4-BE49-F238E27FC236}">
                <a16:creationId xmlns:a16="http://schemas.microsoft.com/office/drawing/2014/main" id="{67735C45-946F-4397-AADE-28DD68F225A4}"/>
              </a:ext>
            </a:extLst>
          </p:cNvPr>
          <p:cNvGrpSpPr/>
          <p:nvPr userDrawn="1"/>
        </p:nvGrpSpPr>
        <p:grpSpPr bwMode="gray">
          <a:xfrm>
            <a:off x="6509242" y="991365"/>
            <a:ext cx="4873999" cy="4873999"/>
            <a:chOff x="2253530" y="4154873"/>
            <a:chExt cx="2342448" cy="2342449"/>
          </a:xfrm>
        </p:grpSpPr>
        <p:sp>
          <p:nvSpPr>
            <p:cNvPr id="19" name="Oval 18">
              <a:extLst>
                <a:ext uri="{FF2B5EF4-FFF2-40B4-BE49-F238E27FC236}">
                  <a16:creationId xmlns:a16="http://schemas.microsoft.com/office/drawing/2014/main" id="{B5EDBE7D-1580-432B-9EFA-2285652716A1}"/>
                </a:ext>
              </a:extLst>
            </p:cNvPr>
            <p:cNvSpPr/>
            <p:nvPr/>
          </p:nvSpPr>
          <p:spPr bwMode="gray">
            <a:xfrm>
              <a:off x="2253530" y="4154873"/>
              <a:ext cx="2342448" cy="2342449"/>
            </a:xfrm>
            <a:prstGeom prst="ellipse">
              <a:avLst/>
            </a:prstGeom>
            <a:gradFill>
              <a:gsLst>
                <a:gs pos="100000">
                  <a:srgbClr val="697790"/>
                </a:gs>
                <a:gs pos="1000">
                  <a:schemeClr val="accent5"/>
                </a:gs>
              </a:gsLst>
              <a:lin ang="18900000" scaled="0"/>
            </a:gradFill>
            <a:ln>
              <a:noFill/>
            </a:ln>
            <a:effectLst>
              <a:outerShdw blurRad="647700" dist="355600" dir="10800000" algn="t" rotWithShape="0">
                <a:schemeClr val="accent6">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20" name="Oval 19">
              <a:extLst>
                <a:ext uri="{FF2B5EF4-FFF2-40B4-BE49-F238E27FC236}">
                  <a16:creationId xmlns:a16="http://schemas.microsoft.com/office/drawing/2014/main" id="{DF032FD5-AD24-4BC5-8AED-05C43A0DF34C}"/>
                </a:ext>
              </a:extLst>
            </p:cNvPr>
            <p:cNvSpPr/>
            <p:nvPr/>
          </p:nvSpPr>
          <p:spPr bwMode="gray">
            <a:xfrm>
              <a:off x="2547266" y="4448609"/>
              <a:ext cx="1754976" cy="1754976"/>
            </a:xfrm>
            <a:prstGeom prst="ellipse">
              <a:avLst/>
            </a:prstGeom>
            <a:solidFill>
              <a:schemeClr val="accent6"/>
            </a:solidFill>
            <a:ln>
              <a:noFill/>
            </a:ln>
            <a:effectLst>
              <a:outerShdw blurRad="647700" dist="355600" dir="10800000" algn="t" rotWithShape="0">
                <a:schemeClr val="accent5">
                  <a:lumMod val="50000"/>
                  <a:alpha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err="1">
                <a:solidFill>
                  <a:prstClr val="white"/>
                </a:solidFill>
              </a:endParaRPr>
            </a:p>
          </p:txBody>
        </p:sp>
      </p:grpSp>
      <p:sp>
        <p:nvSpPr>
          <p:cNvPr id="21" name="Subtitle">
            <a:extLst>
              <a:ext uri="{FF2B5EF4-FFF2-40B4-BE49-F238E27FC236}">
                <a16:creationId xmlns:a16="http://schemas.microsoft.com/office/drawing/2014/main" id="{0323B195-1D42-4C65-B2F9-FEF67F561438}"/>
              </a:ext>
            </a:extLst>
          </p:cNvPr>
          <p:cNvSpPr>
            <a:spLocks noGrp="1"/>
          </p:cNvSpPr>
          <p:nvPr>
            <p:ph type="subTitle" idx="1"/>
          </p:nvPr>
        </p:nvSpPr>
        <p:spPr>
          <a:xfrm>
            <a:off x="494189" y="3821531"/>
            <a:ext cx="5116143" cy="914400"/>
          </a:xfrm>
        </p:spPr>
        <p:txBody>
          <a:bodyPr/>
          <a:lstStyle>
            <a:lvl1pPr marL="0" indent="0" algn="l">
              <a:lnSpc>
                <a:spcPct val="89000"/>
              </a:lnSpc>
              <a:spcBef>
                <a:spcPts val="1200"/>
              </a:spcBef>
              <a:buNone/>
              <a:defRPr sz="2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5" name="TextBox 14">
            <a:extLst>
              <a:ext uri="{FF2B5EF4-FFF2-40B4-BE49-F238E27FC236}">
                <a16:creationId xmlns:a16="http://schemas.microsoft.com/office/drawing/2014/main" id="{C58C1A9D-9EE3-4754-B67E-550C1D2FB4B9}"/>
              </a:ext>
            </a:extLst>
          </p:cNvPr>
          <p:cNvSpPr txBox="1"/>
          <p:nvPr userDrawn="1"/>
        </p:nvSpPr>
        <p:spPr>
          <a:xfrm>
            <a:off x="6851918"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t>Confidential and Proprietary — Qualcomm Technologies, Inc. and/or its affiliated companies.</a:t>
            </a:r>
          </a:p>
        </p:txBody>
      </p:sp>
    </p:spTree>
    <p:extLst>
      <p:ext uri="{BB962C8B-B14F-4D97-AF65-F5344CB8AC3E}">
        <p14:creationId xmlns:p14="http://schemas.microsoft.com/office/powerpoint/2010/main" val="51991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ote Blue">
    <p:bg>
      <p:bgPr>
        <a:solidFill>
          <a:schemeClr val="accent1"/>
        </a:solidFill>
        <a:effectLst/>
      </p:bgPr>
    </p:bg>
    <p:spTree>
      <p:nvGrpSpPr>
        <p:cNvPr id="1" name=""/>
        <p:cNvGrpSpPr/>
        <p:nvPr/>
      </p:nvGrpSpPr>
      <p:grpSpPr>
        <a:xfrm>
          <a:off x="0" y="0"/>
          <a:ext cx="0" cy="0"/>
          <a:chOff x="0" y="0"/>
          <a:chExt cx="0" cy="0"/>
        </a:xfrm>
      </p:grpSpPr>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171314"/>
            <a:ext cx="2623343" cy="236312"/>
          </a:xfrm>
        </p:spPr>
        <p:txBody>
          <a:bodyPr/>
          <a:lstStyle>
            <a:lvl1pPr marL="0" indent="0">
              <a:lnSpc>
                <a:spcPct val="114000"/>
              </a:lnSpc>
              <a:spcBef>
                <a:spcPts val="0"/>
              </a:spcBef>
              <a:buNone/>
              <a:defRPr sz="1400" b="1">
                <a:solidFill>
                  <a:schemeClr val="bg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171314"/>
            <a:ext cx="2613026" cy="236312"/>
          </a:xfrm>
        </p:spPr>
        <p:txBody>
          <a:bodyPr/>
          <a:lstStyle>
            <a:lvl1pPr marL="0" indent="0">
              <a:lnSpc>
                <a:spcPct val="114000"/>
              </a:lnSpc>
              <a:buNone/>
              <a:defRPr sz="14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395662"/>
            <a:ext cx="10222231" cy="4122848"/>
          </a:xfrm>
        </p:spPr>
        <p:txBody>
          <a:bodyPr/>
          <a:lstStyle>
            <a:lvl1pPr marL="0" indent="0">
              <a:lnSpc>
                <a:spcPct val="99000"/>
              </a:lnSpc>
              <a:spcBef>
                <a:spcPts val="1200"/>
              </a:spcBef>
              <a:buFont typeface="Microsoft Sans Serif" panose="020B0604020202020204" pitchFamily="34" charset="0"/>
              <a:buChar char="​"/>
              <a:defRPr sz="64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useBgFill="1">
        <p:nvSpPr>
          <p:cNvPr id="2" name="Oval 1">
            <a:extLst>
              <a:ext uri="{FF2B5EF4-FFF2-40B4-BE49-F238E27FC236}">
                <a16:creationId xmlns:a16="http://schemas.microsoft.com/office/drawing/2014/main" id="{0E49FEFF-B60C-496C-AD02-38AB5B442C06}"/>
              </a:ext>
            </a:extLst>
          </p:cNvPr>
          <p:cNvSpPr/>
          <p:nvPr userDrawn="1"/>
        </p:nvSpPr>
        <p:spPr bwMode="black">
          <a:xfrm>
            <a:off x="11320041" y="6238423"/>
            <a:ext cx="613458" cy="50303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8" name="TextBox 7"/>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Tree>
    <p:extLst>
      <p:ext uri="{BB962C8B-B14F-4D97-AF65-F5344CB8AC3E}">
        <p14:creationId xmlns:p14="http://schemas.microsoft.com/office/powerpoint/2010/main" val="1684793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Quote Light Blue">
    <p:bg>
      <p:bgPr>
        <a:solidFill>
          <a:schemeClr val="accent2"/>
        </a:solidFill>
        <a:effectLst/>
      </p:bgPr>
    </p:bg>
    <p:spTree>
      <p:nvGrpSpPr>
        <p:cNvPr id="1" name=""/>
        <p:cNvGrpSpPr/>
        <p:nvPr/>
      </p:nvGrpSpPr>
      <p:grpSpPr>
        <a:xfrm>
          <a:off x="0" y="0"/>
          <a:ext cx="0" cy="0"/>
          <a:chOff x="0" y="0"/>
          <a:chExt cx="0" cy="0"/>
        </a:xfrm>
      </p:grpSpPr>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171314"/>
            <a:ext cx="2623343" cy="236312"/>
          </a:xfrm>
        </p:spPr>
        <p:txBody>
          <a:bodyPr/>
          <a:lstStyle>
            <a:lvl1pPr marL="0" indent="0">
              <a:lnSpc>
                <a:spcPct val="114000"/>
              </a:lnSpc>
              <a:spcBef>
                <a:spcPts val="0"/>
              </a:spcBef>
              <a:buNone/>
              <a:defRPr sz="1400" b="1">
                <a:solidFill>
                  <a:schemeClr val="bg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171314"/>
            <a:ext cx="2613026" cy="236312"/>
          </a:xfrm>
        </p:spPr>
        <p:txBody>
          <a:bodyPr/>
          <a:lstStyle>
            <a:lvl1pPr marL="0" indent="0">
              <a:lnSpc>
                <a:spcPct val="114000"/>
              </a:lnSpc>
              <a:buNone/>
              <a:defRPr sz="14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395662"/>
            <a:ext cx="10222231" cy="4122848"/>
          </a:xfrm>
        </p:spPr>
        <p:txBody>
          <a:bodyPr/>
          <a:lstStyle>
            <a:lvl1pPr marL="0" indent="0">
              <a:lnSpc>
                <a:spcPct val="99000"/>
              </a:lnSpc>
              <a:spcBef>
                <a:spcPts val="1200"/>
              </a:spcBef>
              <a:buFont typeface="Microsoft Sans Serif" panose="020B0604020202020204" pitchFamily="34" charset="0"/>
              <a:buChar char="​"/>
              <a:defRPr sz="64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useBgFill="1">
        <p:nvSpPr>
          <p:cNvPr id="6" name="Oval 5">
            <a:extLst>
              <a:ext uri="{FF2B5EF4-FFF2-40B4-BE49-F238E27FC236}">
                <a16:creationId xmlns:a16="http://schemas.microsoft.com/office/drawing/2014/main" id="{CF6F9DF9-E096-445A-905D-2AB90039115C}"/>
              </a:ext>
            </a:extLst>
          </p:cNvPr>
          <p:cNvSpPr/>
          <p:nvPr userDrawn="1"/>
        </p:nvSpPr>
        <p:spPr bwMode="black">
          <a:xfrm>
            <a:off x="11320041" y="6238423"/>
            <a:ext cx="613458" cy="50303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8" name="TextBox 7"/>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9" name="TextBox 8">
            <a:extLst>
              <a:ext uri="{FF2B5EF4-FFF2-40B4-BE49-F238E27FC236}">
                <a16:creationId xmlns:a16="http://schemas.microsoft.com/office/drawing/2014/main" id="{F2D1CEC8-3815-48A6-8873-2FFF48E42BEC}"/>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1"/>
                </a:solidFill>
              </a:rPr>
              <a:t>Confidential and Proprietary — Qualcomm Technologies, Inc. and/or its affiliated companies.</a:t>
            </a:r>
          </a:p>
        </p:txBody>
      </p:sp>
    </p:spTree>
    <p:extLst>
      <p:ext uri="{BB962C8B-B14F-4D97-AF65-F5344CB8AC3E}">
        <p14:creationId xmlns:p14="http://schemas.microsoft.com/office/powerpoint/2010/main" val="328744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Quote Green">
    <p:bg>
      <p:bgPr>
        <a:solidFill>
          <a:schemeClr val="accent3"/>
        </a:solidFill>
        <a:effectLst/>
      </p:bgPr>
    </p:bg>
    <p:spTree>
      <p:nvGrpSpPr>
        <p:cNvPr id="1" name=""/>
        <p:cNvGrpSpPr/>
        <p:nvPr/>
      </p:nvGrpSpPr>
      <p:grpSpPr>
        <a:xfrm>
          <a:off x="0" y="0"/>
          <a:ext cx="0" cy="0"/>
          <a:chOff x="0" y="0"/>
          <a:chExt cx="0" cy="0"/>
        </a:xfrm>
      </p:grpSpPr>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171314"/>
            <a:ext cx="2623343" cy="236312"/>
          </a:xfrm>
        </p:spPr>
        <p:txBody>
          <a:bodyPr/>
          <a:lstStyle>
            <a:lvl1pPr marL="0" indent="0">
              <a:lnSpc>
                <a:spcPct val="114000"/>
              </a:lnSpc>
              <a:spcBef>
                <a:spcPts val="0"/>
              </a:spcBef>
              <a:buNone/>
              <a:defRPr sz="1400" b="1">
                <a:solidFill>
                  <a:schemeClr val="bg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171314"/>
            <a:ext cx="2613026" cy="236312"/>
          </a:xfrm>
        </p:spPr>
        <p:txBody>
          <a:bodyPr/>
          <a:lstStyle>
            <a:lvl1pPr marL="0" indent="0">
              <a:lnSpc>
                <a:spcPct val="114000"/>
              </a:lnSpc>
              <a:buNone/>
              <a:defRPr sz="14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395662"/>
            <a:ext cx="10222231" cy="4122848"/>
          </a:xfrm>
        </p:spPr>
        <p:txBody>
          <a:bodyPr/>
          <a:lstStyle>
            <a:lvl1pPr marL="0" indent="0">
              <a:lnSpc>
                <a:spcPct val="99000"/>
              </a:lnSpc>
              <a:spcBef>
                <a:spcPts val="1200"/>
              </a:spcBef>
              <a:buFont typeface="Microsoft Sans Serif" panose="020B0604020202020204" pitchFamily="34" charset="0"/>
              <a:buChar char="​"/>
              <a:defRPr sz="64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useBgFill="1">
        <p:nvSpPr>
          <p:cNvPr id="6" name="Oval 5">
            <a:extLst>
              <a:ext uri="{FF2B5EF4-FFF2-40B4-BE49-F238E27FC236}">
                <a16:creationId xmlns:a16="http://schemas.microsoft.com/office/drawing/2014/main" id="{912CABFA-1146-4C26-A7A8-8BE5726010EB}"/>
              </a:ext>
            </a:extLst>
          </p:cNvPr>
          <p:cNvSpPr/>
          <p:nvPr userDrawn="1"/>
        </p:nvSpPr>
        <p:spPr bwMode="black">
          <a:xfrm>
            <a:off x="11320041" y="6238423"/>
            <a:ext cx="613458" cy="50303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8" name="TextBox 7"/>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9" name="TextBox 8">
            <a:extLst>
              <a:ext uri="{FF2B5EF4-FFF2-40B4-BE49-F238E27FC236}">
                <a16:creationId xmlns:a16="http://schemas.microsoft.com/office/drawing/2014/main" id="{6931AB71-B7A8-4239-8132-4A6F130411A8}"/>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3">
                    <a:lumMod val="40000"/>
                    <a:lumOff val="60000"/>
                  </a:schemeClr>
                </a:solidFill>
              </a:rPr>
              <a:t>Confidential and Proprietary — Qualcomm Technologies, Inc. and/or its affiliated companies.</a:t>
            </a:r>
          </a:p>
        </p:txBody>
      </p:sp>
    </p:spTree>
    <p:extLst>
      <p:ext uri="{BB962C8B-B14F-4D97-AF65-F5344CB8AC3E}">
        <p14:creationId xmlns:p14="http://schemas.microsoft.com/office/powerpoint/2010/main" val="1314752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Quote Gray">
    <p:bg>
      <p:bgPr>
        <a:solidFill>
          <a:schemeClr val="accent5"/>
        </a:solidFill>
        <a:effectLst/>
      </p:bgPr>
    </p:bg>
    <p:spTree>
      <p:nvGrpSpPr>
        <p:cNvPr id="1" name=""/>
        <p:cNvGrpSpPr/>
        <p:nvPr/>
      </p:nvGrpSpPr>
      <p:grpSpPr>
        <a:xfrm>
          <a:off x="0" y="0"/>
          <a:ext cx="0" cy="0"/>
          <a:chOff x="0" y="0"/>
          <a:chExt cx="0" cy="0"/>
        </a:xfrm>
      </p:grpSpPr>
      <p:sp>
        <p:nvSpPr>
          <p:cNvPr id="44" name="Text Placeholder 43">
            <a:extLst>
              <a:ext uri="{FF2B5EF4-FFF2-40B4-BE49-F238E27FC236}">
                <a16:creationId xmlns:a16="http://schemas.microsoft.com/office/drawing/2014/main" id="{03C477BE-D0D7-4C03-AB42-77F4B84445FA}"/>
              </a:ext>
            </a:extLst>
          </p:cNvPr>
          <p:cNvSpPr>
            <a:spLocks noGrp="1"/>
          </p:cNvSpPr>
          <p:nvPr>
            <p:ph type="body" sz="quarter" idx="10" hasCustomPrompt="1"/>
          </p:nvPr>
        </p:nvSpPr>
        <p:spPr bwMode="black">
          <a:xfrm>
            <a:off x="481807" y="6171314"/>
            <a:ext cx="2623343" cy="236312"/>
          </a:xfrm>
        </p:spPr>
        <p:txBody>
          <a:bodyPr/>
          <a:lstStyle>
            <a:lvl1pPr marL="0" indent="0">
              <a:lnSpc>
                <a:spcPct val="114000"/>
              </a:lnSpc>
              <a:spcBef>
                <a:spcPts val="0"/>
              </a:spcBef>
              <a:buNone/>
              <a:defRPr sz="1400" b="1">
                <a:solidFill>
                  <a:schemeClr val="bg1"/>
                </a:solidFill>
              </a:defRPr>
            </a:lvl1pPr>
            <a:lvl2pPr marL="0" indent="0">
              <a:lnSpc>
                <a:spcPct val="114000"/>
              </a:lnSpc>
              <a:spcBef>
                <a:spcPts val="0"/>
              </a:spcBef>
              <a:buNone/>
              <a:defRPr sz="1400">
                <a:solidFill>
                  <a:schemeClr val="bg1"/>
                </a:solidFill>
              </a:defRPr>
            </a:lvl2pPr>
            <a:lvl3pPr marL="0" indent="0">
              <a:lnSpc>
                <a:spcPct val="114000"/>
              </a:lnSpc>
              <a:spcBef>
                <a:spcPts val="0"/>
              </a:spcBef>
              <a:buNone/>
              <a:defRPr sz="1400">
                <a:solidFill>
                  <a:schemeClr val="bg1"/>
                </a:solidFill>
              </a:defRPr>
            </a:lvl3pPr>
            <a:lvl4pPr marL="0" indent="0">
              <a:lnSpc>
                <a:spcPct val="114000"/>
              </a:lnSpc>
              <a:spcBef>
                <a:spcPts val="0"/>
              </a:spcBef>
              <a:buNone/>
              <a:defRPr sz="1400">
                <a:solidFill>
                  <a:schemeClr val="bg1"/>
                </a:solidFill>
              </a:defRPr>
            </a:lvl4pPr>
            <a:lvl5pPr marL="0" indent="0">
              <a:lnSpc>
                <a:spcPct val="114000"/>
              </a:lnSpc>
              <a:spcBef>
                <a:spcPts val="0"/>
              </a:spcBef>
              <a:buNone/>
              <a:defRPr sz="1400">
                <a:solidFill>
                  <a:schemeClr val="bg1"/>
                </a:solidFill>
              </a:defRPr>
            </a:lvl5pPr>
          </a:lstStyle>
          <a:p>
            <a:pPr lvl="0"/>
            <a:r>
              <a:rPr lang="en-US" dirty="0"/>
              <a:t>Quote attribution </a:t>
            </a:r>
          </a:p>
        </p:txBody>
      </p:sp>
      <p:sp>
        <p:nvSpPr>
          <p:cNvPr id="48" name="Text Placeholder 47">
            <a:extLst>
              <a:ext uri="{FF2B5EF4-FFF2-40B4-BE49-F238E27FC236}">
                <a16:creationId xmlns:a16="http://schemas.microsoft.com/office/drawing/2014/main" id="{F41400D9-5427-4CCF-8EC3-EDC18DC1C8FE}"/>
              </a:ext>
            </a:extLst>
          </p:cNvPr>
          <p:cNvSpPr>
            <a:spLocks noGrp="1"/>
          </p:cNvSpPr>
          <p:nvPr>
            <p:ph type="body" sz="quarter" idx="11" hasCustomPrompt="1"/>
          </p:nvPr>
        </p:nvSpPr>
        <p:spPr bwMode="black">
          <a:xfrm>
            <a:off x="3340102" y="6171314"/>
            <a:ext cx="2613026" cy="236312"/>
          </a:xfrm>
        </p:spPr>
        <p:txBody>
          <a:bodyPr/>
          <a:lstStyle>
            <a:lvl1pPr marL="0" indent="0">
              <a:lnSpc>
                <a:spcPct val="114000"/>
              </a:lnSpc>
              <a:buNone/>
              <a:defRPr sz="1400">
                <a:solidFill>
                  <a:schemeClr val="bg1"/>
                </a:solidFill>
              </a:defRPr>
            </a:lvl1pPr>
            <a:lvl2pPr marL="0" indent="0">
              <a:lnSpc>
                <a:spcPct val="114000"/>
              </a:lnSpc>
              <a:buNone/>
              <a:defRPr sz="1400">
                <a:solidFill>
                  <a:schemeClr val="bg1"/>
                </a:solidFill>
              </a:defRPr>
            </a:lvl2pPr>
            <a:lvl3pPr marL="0" indent="0">
              <a:lnSpc>
                <a:spcPct val="114000"/>
              </a:lnSpc>
              <a:buNone/>
              <a:defRPr sz="1400">
                <a:solidFill>
                  <a:schemeClr val="bg1"/>
                </a:solidFill>
              </a:defRPr>
            </a:lvl3pPr>
            <a:lvl4pPr marL="0" indent="0">
              <a:lnSpc>
                <a:spcPct val="114000"/>
              </a:lnSpc>
              <a:buNone/>
              <a:defRPr sz="1400">
                <a:solidFill>
                  <a:schemeClr val="bg1"/>
                </a:solidFill>
              </a:defRPr>
            </a:lvl4pPr>
            <a:lvl5pPr marL="0" indent="0">
              <a:lnSpc>
                <a:spcPct val="114000"/>
              </a:lnSpc>
              <a:buNone/>
              <a:defRPr sz="1400">
                <a:solidFill>
                  <a:schemeClr val="bg1"/>
                </a:solidFill>
              </a:defRPr>
            </a:lvl5pPr>
          </a:lstStyle>
          <a:p>
            <a:pPr lvl="0"/>
            <a:r>
              <a:rPr lang="en-US" dirty="0"/>
              <a:t>Title/source</a:t>
            </a:r>
          </a:p>
        </p:txBody>
      </p:sp>
      <p:sp>
        <p:nvSpPr>
          <p:cNvPr id="50" name="Text Placeholder 49">
            <a:extLst>
              <a:ext uri="{FF2B5EF4-FFF2-40B4-BE49-F238E27FC236}">
                <a16:creationId xmlns:a16="http://schemas.microsoft.com/office/drawing/2014/main" id="{4D2C86BC-DD41-43F8-B440-D5D76422C6C0}"/>
              </a:ext>
            </a:extLst>
          </p:cNvPr>
          <p:cNvSpPr>
            <a:spLocks noGrp="1"/>
          </p:cNvSpPr>
          <p:nvPr>
            <p:ph type="body" sz="quarter" idx="12" hasCustomPrompt="1"/>
          </p:nvPr>
        </p:nvSpPr>
        <p:spPr bwMode="black">
          <a:xfrm>
            <a:off x="495299" y="395662"/>
            <a:ext cx="10222231" cy="4122848"/>
          </a:xfrm>
        </p:spPr>
        <p:txBody>
          <a:bodyPr/>
          <a:lstStyle>
            <a:lvl1pPr marL="0" indent="0">
              <a:lnSpc>
                <a:spcPct val="99000"/>
              </a:lnSpc>
              <a:spcBef>
                <a:spcPts val="1200"/>
              </a:spcBef>
              <a:buFont typeface="Microsoft Sans Serif" panose="020B0604020202020204" pitchFamily="34" charset="0"/>
              <a:buChar char="​"/>
              <a:defRPr sz="6400">
                <a:solidFill>
                  <a:schemeClr val="bg1"/>
                </a:solidFill>
              </a:defRPr>
            </a:lvl1pPr>
            <a:lvl2pPr marL="0" indent="0">
              <a:lnSpc>
                <a:spcPct val="86000"/>
              </a:lnSpc>
              <a:spcBef>
                <a:spcPts val="1200"/>
              </a:spcBef>
              <a:buFont typeface="Microsoft Sans Serif" panose="020B0604020202020204" pitchFamily="34" charset="0"/>
              <a:buNone/>
              <a:defRPr sz="5500">
                <a:solidFill>
                  <a:schemeClr val="tx1">
                    <a:lumMod val="85000"/>
                    <a:lumOff val="15000"/>
                  </a:schemeClr>
                </a:solidFill>
              </a:defRPr>
            </a:lvl2pPr>
            <a:lvl3pPr marL="0" indent="0">
              <a:lnSpc>
                <a:spcPct val="89000"/>
              </a:lnSpc>
              <a:spcBef>
                <a:spcPts val="1200"/>
              </a:spcBef>
              <a:buFont typeface="Microsoft Sans Serif" panose="020B0604020202020204" pitchFamily="34" charset="0"/>
              <a:buChar char="​"/>
              <a:defRPr sz="4400">
                <a:solidFill>
                  <a:schemeClr val="bg1"/>
                </a:solidFill>
              </a:defRPr>
            </a:lvl3pPr>
            <a:lvl4pPr marL="0" indent="0">
              <a:lnSpc>
                <a:spcPct val="88000"/>
              </a:lnSpc>
              <a:spcBef>
                <a:spcPts val="1200"/>
              </a:spcBef>
              <a:buFont typeface="Microsoft Sans Serif" panose="020B0604020202020204" pitchFamily="34" charset="0"/>
              <a:buChar char="​"/>
              <a:defRPr sz="3400">
                <a:solidFill>
                  <a:schemeClr val="bg1"/>
                </a:solidFill>
              </a:defRPr>
            </a:lvl4pPr>
            <a:lvl5pPr marL="0" indent="0">
              <a:lnSpc>
                <a:spcPct val="89000"/>
              </a:lnSpc>
              <a:spcBef>
                <a:spcPts val="1200"/>
              </a:spcBef>
              <a:buFont typeface="Microsoft Sans Serif" panose="020B0604020202020204" pitchFamily="34" charset="0"/>
              <a:buNone/>
              <a:defRPr sz="2800">
                <a:solidFill>
                  <a:schemeClr val="bg1"/>
                </a:solidFill>
              </a:defRPr>
            </a:lvl5pPr>
            <a:lvl6pPr>
              <a:lnSpc>
                <a:spcPct val="94000"/>
              </a:lnSpc>
              <a:defRPr sz="2400">
                <a:solidFill>
                  <a:schemeClr val="bg1"/>
                </a:solidFill>
              </a:defRPr>
            </a:lvl6pPr>
            <a:lvl7pPr>
              <a:lnSpc>
                <a:spcPct val="88000"/>
              </a:lnSpc>
              <a:defRPr sz="6800">
                <a:solidFill>
                  <a:schemeClr val="bg1"/>
                </a:solidFill>
              </a:defRPr>
            </a:lvl7pPr>
            <a:lvl8pPr>
              <a:lnSpc>
                <a:spcPct val="84000"/>
              </a:lnSpc>
              <a:defRPr sz="8900">
                <a:solidFill>
                  <a:schemeClr val="bg1"/>
                </a:solidFill>
              </a:defRPr>
            </a:lvl8pPr>
            <a:lvl9pPr>
              <a:lnSpc>
                <a:spcPct val="84000"/>
              </a:lnSpc>
              <a:buNone/>
              <a:defRPr sz="11000">
                <a:solidFill>
                  <a:schemeClr val="bg1"/>
                </a:solidFill>
              </a:defRPr>
            </a:lvl9pPr>
          </a:lstStyle>
          <a:p>
            <a:pPr lvl="0"/>
            <a:r>
              <a:rPr lang="en-US" dirty="0"/>
              <a:t>Large quote</a:t>
            </a:r>
          </a:p>
        </p:txBody>
      </p:sp>
      <p:sp useBgFill="1">
        <p:nvSpPr>
          <p:cNvPr id="6" name="Oval 5">
            <a:extLst>
              <a:ext uri="{FF2B5EF4-FFF2-40B4-BE49-F238E27FC236}">
                <a16:creationId xmlns:a16="http://schemas.microsoft.com/office/drawing/2014/main" id="{D8A97C9B-4499-4412-B7FB-98DC54585AE5}"/>
              </a:ext>
            </a:extLst>
          </p:cNvPr>
          <p:cNvSpPr/>
          <p:nvPr userDrawn="1"/>
        </p:nvSpPr>
        <p:spPr bwMode="black">
          <a:xfrm>
            <a:off x="11320041" y="6238423"/>
            <a:ext cx="613458" cy="50303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8" name="TextBox 7"/>
          <p:cNvSpPr txBox="1"/>
          <p:nvPr userDrawn="1"/>
        </p:nvSpPr>
        <p:spPr>
          <a:xfrm>
            <a:off x="11571666" y="6528117"/>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dirty="0">
              <a:solidFill>
                <a:schemeClr val="bg1"/>
              </a:solidFill>
              <a:latin typeface="+mn-lt"/>
              <a:ea typeface="+mn-ea"/>
              <a:cs typeface="+mn-cs"/>
            </a:endParaRPr>
          </a:p>
        </p:txBody>
      </p:sp>
      <p:sp>
        <p:nvSpPr>
          <p:cNvPr id="9" name="TextBox 8">
            <a:extLst>
              <a:ext uri="{FF2B5EF4-FFF2-40B4-BE49-F238E27FC236}">
                <a16:creationId xmlns:a16="http://schemas.microsoft.com/office/drawing/2014/main" id="{CB10B316-80D7-46A3-B985-F1BB0E588124}"/>
              </a:ext>
            </a:extLst>
          </p:cNvPr>
          <p:cNvSpPr txBox="1"/>
          <p:nvPr userDrawn="1"/>
        </p:nvSpPr>
        <p:spPr>
          <a:xfrm>
            <a:off x="7152962" y="6532197"/>
            <a:ext cx="4188646" cy="118872"/>
          </a:xfrm>
          <a:prstGeom prst="rect">
            <a:avLst/>
          </a:prstGeom>
        </p:spPr>
        <p:txBody>
          <a:bodyPr vert="horz" wrap="square" lIns="0" tIns="0" rIns="0" bIns="0" rtlCol="0" anchor="b">
            <a:spAutoFit/>
          </a:bodyPr>
          <a:lstStyle>
            <a:defPPr>
              <a:defRPr lang="en-US"/>
            </a:defPPr>
            <a:lvl1pPr defTabSz="685800">
              <a:lnSpc>
                <a:spcPct val="95000"/>
              </a:lnSpc>
              <a:spcBef>
                <a:spcPts val="1200"/>
              </a:spcBef>
              <a:buClr>
                <a:srgbClr val="3253DC"/>
              </a:buClr>
              <a:buFont typeface="Arial" panose="020B0604020202020204" pitchFamily="34" charset="0"/>
              <a:buNone/>
              <a:defRPr lang="en-US" sz="800" baseline="0">
                <a:solidFill>
                  <a:schemeClr val="tx1">
                    <a:lumMod val="50000"/>
                    <a:lumOff val="50000"/>
                  </a:schemeClr>
                </a:solidFill>
              </a:defRPr>
            </a:lvl1pPr>
          </a:lstStyle>
          <a:p>
            <a:pPr lvl="0"/>
            <a:r>
              <a:rPr lang="en-US" dirty="0">
                <a:solidFill>
                  <a:schemeClr val="accent6">
                    <a:lumMod val="60000"/>
                    <a:lumOff val="40000"/>
                  </a:schemeClr>
                </a:solidFill>
              </a:rPr>
              <a:t>Confidential and Proprietary — Qualcomm Technologies, Inc. and/or its affiliated companies.</a:t>
            </a:r>
          </a:p>
        </p:txBody>
      </p:sp>
    </p:spTree>
    <p:extLst>
      <p:ext uri="{BB962C8B-B14F-4D97-AF65-F5344CB8AC3E}">
        <p14:creationId xmlns:p14="http://schemas.microsoft.com/office/powerpoint/2010/main" val="3692787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4_Thank You">
    <p:bg bwMode="gray">
      <p:bgPr>
        <a:solidFill>
          <a:schemeClr val="accent1"/>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6283EE"/>
              </a:gs>
              <a:gs pos="75000">
                <a:schemeClr val="accent2"/>
              </a:gs>
            </a:gsLst>
            <a:lin ang="3000000" scaled="0"/>
          </a:gradFill>
          <a:ln>
            <a:noFill/>
          </a:ln>
          <a:effectLst>
            <a:outerShdw blurRad="571500" dist="317500" dir="8100000" algn="t" rotWithShape="0">
              <a:schemeClr val="accent1">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rgbClr val="111D51">
                <a:alpha val="8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24" name="TextBox 23">
            <a:extLst>
              <a:ext uri="{FF2B5EF4-FFF2-40B4-BE49-F238E27FC236}">
                <a16:creationId xmlns:a16="http://schemas.microsoft.com/office/drawing/2014/main" id="{A0D1291E-11C9-4F3C-8AF2-C3D3F39CD8C3}"/>
              </a:ext>
            </a:extLst>
          </p:cNvPr>
          <p:cNvSpPr txBox="1"/>
          <p:nvPr userDrawn="1"/>
        </p:nvSpPr>
        <p:spPr bwMode="gray">
          <a:xfrm>
            <a:off x="494974" y="4086843"/>
            <a:ext cx="3456432" cy="1683538"/>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©2018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25" name="TextBox 24">
            <a:extLst>
              <a:ext uri="{FF2B5EF4-FFF2-40B4-BE49-F238E27FC236}">
                <a16:creationId xmlns:a16="http://schemas.microsoft.com/office/drawing/2014/main" id="{9BB4C696-1F8D-47AC-BB50-8560CDC5DBC0}"/>
              </a:ext>
            </a:extLst>
          </p:cNvPr>
          <p:cNvSpPr txBox="1"/>
          <p:nvPr userDrawn="1"/>
        </p:nvSpPr>
        <p:spPr bwMode="gray">
          <a:xfrm>
            <a:off x="4054476" y="4086843"/>
            <a:ext cx="3950208" cy="216219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
        <p:nvSpPr>
          <p:cNvPr id="19" name="TextBox 18">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www.qualcomm.com &amp; www.qualcomm.com/blog</a:t>
            </a:r>
          </a:p>
        </p:txBody>
      </p:sp>
      <p:sp>
        <p:nvSpPr>
          <p:cNvPr id="20" name="TextBox 19">
            <a:extLst>
              <a:ext uri="{FF2B5EF4-FFF2-40B4-BE49-F238E27FC236}">
                <a16:creationId xmlns:a16="http://schemas.microsoft.com/office/drawing/2014/main" id="{1CA64EC1-A159-47CC-BBC8-86849D0369FF}"/>
              </a:ext>
            </a:extLst>
          </p:cNvPr>
          <p:cNvSpPr txBox="1"/>
          <p:nvPr userDrawn="1"/>
        </p:nvSpPr>
        <p:spPr bwMode="gray">
          <a:xfrm>
            <a:off x="495300" y="1128889"/>
            <a:ext cx="3940004" cy="889667"/>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5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Thank you</a:t>
            </a:r>
          </a:p>
        </p:txBody>
      </p:sp>
      <p:grpSp>
        <p:nvGrpSpPr>
          <p:cNvPr id="21" name="Group 20">
            <a:extLst>
              <a:ext uri="{FF2B5EF4-FFF2-40B4-BE49-F238E27FC236}">
                <a16:creationId xmlns:a16="http://schemas.microsoft.com/office/drawing/2014/main" id="{8E58AE09-1E5F-4803-A45C-18227E43D796}"/>
              </a:ext>
            </a:extLst>
          </p:cNvPr>
          <p:cNvGrpSpPr/>
          <p:nvPr userDrawn="1"/>
        </p:nvGrpSpPr>
        <p:grpSpPr bwMode="gray">
          <a:xfrm>
            <a:off x="1631429" y="2378044"/>
            <a:ext cx="662232" cy="166848"/>
            <a:chOff x="2444506" y="3670918"/>
            <a:chExt cx="416641" cy="104972"/>
          </a:xfrm>
          <a:solidFill>
            <a:schemeClr val="tx1">
              <a:lumMod val="85000"/>
              <a:lumOff val="15000"/>
            </a:schemeClr>
          </a:solidFill>
        </p:grpSpPr>
        <p:sp>
          <p:nvSpPr>
            <p:cNvPr id="22" name="Freeform 12">
              <a:extLst>
                <a:ext uri="{FF2B5EF4-FFF2-40B4-BE49-F238E27FC236}">
                  <a16:creationId xmlns:a16="http://schemas.microsoft.com/office/drawing/2014/main" id="{A627BAD2-8D69-4928-B16D-595E55F96BC6}"/>
                </a:ext>
              </a:extLst>
            </p:cNvPr>
            <p:cNvSpPr>
              <a:spLocks noChangeAspect="1"/>
            </p:cNvSpPr>
            <p:nvPr/>
          </p:nvSpPr>
          <p:spPr bwMode="gray">
            <a:xfrm>
              <a:off x="2560525" y="3671306"/>
              <a:ext cx="128510" cy="104427"/>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23" name="Group 22">
              <a:extLst>
                <a:ext uri="{FF2B5EF4-FFF2-40B4-BE49-F238E27FC236}">
                  <a16:creationId xmlns:a16="http://schemas.microsoft.com/office/drawing/2014/main" id="{0162444D-2A2A-46E3-9507-C0CB7E7AA354}"/>
                </a:ext>
              </a:extLst>
            </p:cNvPr>
            <p:cNvGrpSpPr>
              <a:grpSpLocks noChangeAspect="1"/>
            </p:cNvGrpSpPr>
            <p:nvPr/>
          </p:nvGrpSpPr>
          <p:grpSpPr bwMode="gray">
            <a:xfrm>
              <a:off x="2756386" y="3671305"/>
              <a:ext cx="104761" cy="103529"/>
              <a:chOff x="3331" y="1656"/>
              <a:chExt cx="1020" cy="1008"/>
            </a:xfrm>
            <a:grpFill/>
          </p:grpSpPr>
          <p:sp>
            <p:nvSpPr>
              <p:cNvPr id="2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2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27" name="Freeform 5">
              <a:extLst>
                <a:ext uri="{FF2B5EF4-FFF2-40B4-BE49-F238E27FC236}">
                  <a16:creationId xmlns:a16="http://schemas.microsoft.com/office/drawing/2014/main" id="{9B2BAAC6-7CCD-4529-8455-659FC8953183}"/>
                </a:ext>
              </a:extLst>
            </p:cNvPr>
            <p:cNvSpPr>
              <a:spLocks/>
            </p:cNvSpPr>
            <p:nvPr/>
          </p:nvSpPr>
          <p:spPr bwMode="gray">
            <a:xfrm>
              <a:off x="2444506" y="3670918"/>
              <a:ext cx="48669" cy="104972"/>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grpSp>
        <p:nvGrpSpPr>
          <p:cNvPr id="30" name="Group 4">
            <a:extLst>
              <a:ext uri="{FF2B5EF4-FFF2-40B4-BE49-F238E27FC236}">
                <a16:creationId xmlns:a16="http://schemas.microsoft.com/office/drawing/2014/main" id="{DE886775-9812-41F6-8105-104E35541267}"/>
              </a:ext>
            </a:extLst>
          </p:cNvPr>
          <p:cNvGrpSpPr>
            <a:grpSpLocks noChangeAspect="1"/>
          </p:cNvGrpSpPr>
          <p:nvPr userDrawn="1"/>
        </p:nvGrpSpPr>
        <p:grpSpPr bwMode="auto">
          <a:xfrm>
            <a:off x="2392834" y="2381801"/>
            <a:ext cx="164453" cy="164592"/>
            <a:chOff x="2653" y="972"/>
            <a:chExt cx="2372" cy="2374"/>
          </a:xfrm>
          <a:solidFill>
            <a:schemeClr val="tx1">
              <a:lumMod val="85000"/>
              <a:lumOff val="15000"/>
            </a:schemeClr>
          </a:solidFill>
        </p:grpSpPr>
        <p:sp>
          <p:nvSpPr>
            <p:cNvPr id="31" name="Freeform 5">
              <a:extLst>
                <a:ext uri="{FF2B5EF4-FFF2-40B4-BE49-F238E27FC236}">
                  <a16:creationId xmlns:a16="http://schemas.microsoft.com/office/drawing/2014/main" id="{D707ECAF-1E15-4D8A-8721-BDD7B299EC08}"/>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
              <a:extLst>
                <a:ext uri="{FF2B5EF4-FFF2-40B4-BE49-F238E27FC236}">
                  <a16:creationId xmlns:a16="http://schemas.microsoft.com/office/drawing/2014/main" id="{AA020C44-A552-4F62-B5BF-29E7AF67A73E}"/>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7">
              <a:extLst>
                <a:ext uri="{FF2B5EF4-FFF2-40B4-BE49-F238E27FC236}">
                  <a16:creationId xmlns:a16="http://schemas.microsoft.com/office/drawing/2014/main" id="{501F78CB-8C7C-4CFB-8E9A-5B5DD83FBBD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4" name="Freeform 5">
            <a:extLst>
              <a:ext uri="{FF2B5EF4-FFF2-40B4-BE49-F238E27FC236}">
                <a16:creationId xmlns:a16="http://schemas.microsoft.com/office/drawing/2014/main" id="{9AE80950-E40D-4560-B328-E8273E5BF344}"/>
              </a:ext>
            </a:extLst>
          </p:cNvPr>
          <p:cNvSpPr>
            <a:spLocks noEditPoints="1"/>
          </p:cNvSpPr>
          <p:nvPr userDrawn="1"/>
        </p:nvSpPr>
        <p:spPr bwMode="gray">
          <a:xfrm>
            <a:off x="493776" y="365760"/>
            <a:ext cx="1319582" cy="24186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388853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0_Thank You">
    <p:bg bwMode="gray">
      <p:bgPr>
        <a:solidFill>
          <a:schemeClr val="accent3"/>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80BCAA"/>
              </a:gs>
              <a:gs pos="75000">
                <a:schemeClr val="accent3">
                  <a:lumMod val="60000"/>
                  <a:lumOff val="40000"/>
                </a:schemeClr>
              </a:gs>
            </a:gsLst>
            <a:lin ang="3000000" scaled="0"/>
          </a:gradFill>
          <a:ln>
            <a:noFill/>
          </a:ln>
          <a:effectLst>
            <a:outerShdw blurRad="825500" dist="317500" dir="8100000" algn="t" rotWithShape="0">
              <a:schemeClr val="accent3">
                <a:lumMod val="50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838200" dist="406400" dir="7440000" sx="96000" sy="96000" algn="t" rotWithShape="0">
              <a:schemeClr val="accent3">
                <a:lumMod val="50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15" name="TextBox 14">
            <a:extLst>
              <a:ext uri="{FF2B5EF4-FFF2-40B4-BE49-F238E27FC236}">
                <a16:creationId xmlns:a16="http://schemas.microsoft.com/office/drawing/2014/main" id="{E3D41323-F432-4C3D-BE0B-589E8B9EF662}"/>
              </a:ext>
            </a:extLst>
          </p:cNvPr>
          <p:cNvSpPr txBox="1"/>
          <p:nvPr userDrawn="1"/>
        </p:nvSpPr>
        <p:spPr bwMode="gray">
          <a:xfrm>
            <a:off x="494974" y="4086843"/>
            <a:ext cx="3456432" cy="1683538"/>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©2018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16" name="TextBox 15">
            <a:extLst>
              <a:ext uri="{FF2B5EF4-FFF2-40B4-BE49-F238E27FC236}">
                <a16:creationId xmlns:a16="http://schemas.microsoft.com/office/drawing/2014/main" id="{1883F6C7-89ED-402D-8867-38A5D4811C28}"/>
              </a:ext>
            </a:extLst>
          </p:cNvPr>
          <p:cNvSpPr txBox="1"/>
          <p:nvPr userDrawn="1"/>
        </p:nvSpPr>
        <p:spPr bwMode="gray">
          <a:xfrm>
            <a:off x="4054476" y="4086843"/>
            <a:ext cx="3950208" cy="216219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
        <p:nvSpPr>
          <p:cNvPr id="21" name="TextBox 20">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www.qualcomm.com &amp; www.qualcomm.com/blog</a:t>
            </a:r>
          </a:p>
        </p:txBody>
      </p:sp>
      <p:sp>
        <p:nvSpPr>
          <p:cNvPr id="22" name="TextBox 21">
            <a:extLst>
              <a:ext uri="{FF2B5EF4-FFF2-40B4-BE49-F238E27FC236}">
                <a16:creationId xmlns:a16="http://schemas.microsoft.com/office/drawing/2014/main" id="{1CA64EC1-A159-47CC-BBC8-86849D0369FF}"/>
              </a:ext>
            </a:extLst>
          </p:cNvPr>
          <p:cNvSpPr txBox="1"/>
          <p:nvPr userDrawn="1"/>
        </p:nvSpPr>
        <p:spPr bwMode="gray">
          <a:xfrm>
            <a:off x="495300" y="1128889"/>
            <a:ext cx="3940004" cy="889667"/>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5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Thank you</a:t>
            </a:r>
          </a:p>
        </p:txBody>
      </p:sp>
      <p:grpSp>
        <p:nvGrpSpPr>
          <p:cNvPr id="23" name="Group 22">
            <a:extLst>
              <a:ext uri="{FF2B5EF4-FFF2-40B4-BE49-F238E27FC236}">
                <a16:creationId xmlns:a16="http://schemas.microsoft.com/office/drawing/2014/main" id="{8E58AE09-1E5F-4803-A45C-18227E43D796}"/>
              </a:ext>
            </a:extLst>
          </p:cNvPr>
          <p:cNvGrpSpPr/>
          <p:nvPr userDrawn="1"/>
        </p:nvGrpSpPr>
        <p:grpSpPr bwMode="gray">
          <a:xfrm>
            <a:off x="1631429" y="2378044"/>
            <a:ext cx="662232" cy="166848"/>
            <a:chOff x="2444506" y="3670918"/>
            <a:chExt cx="416641" cy="104972"/>
          </a:xfrm>
          <a:solidFill>
            <a:schemeClr val="tx1">
              <a:lumMod val="85000"/>
              <a:lumOff val="15000"/>
            </a:schemeClr>
          </a:solidFill>
        </p:grpSpPr>
        <p:sp>
          <p:nvSpPr>
            <p:cNvPr id="24" name="Freeform 12">
              <a:extLst>
                <a:ext uri="{FF2B5EF4-FFF2-40B4-BE49-F238E27FC236}">
                  <a16:creationId xmlns:a16="http://schemas.microsoft.com/office/drawing/2014/main" id="{A627BAD2-8D69-4928-B16D-595E55F96BC6}"/>
                </a:ext>
              </a:extLst>
            </p:cNvPr>
            <p:cNvSpPr>
              <a:spLocks noChangeAspect="1"/>
            </p:cNvSpPr>
            <p:nvPr/>
          </p:nvSpPr>
          <p:spPr bwMode="gray">
            <a:xfrm>
              <a:off x="2560525" y="3671306"/>
              <a:ext cx="128510" cy="104427"/>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25" name="Group 24">
              <a:extLst>
                <a:ext uri="{FF2B5EF4-FFF2-40B4-BE49-F238E27FC236}">
                  <a16:creationId xmlns:a16="http://schemas.microsoft.com/office/drawing/2014/main" id="{0162444D-2A2A-46E3-9507-C0CB7E7AA354}"/>
                </a:ext>
              </a:extLst>
            </p:cNvPr>
            <p:cNvGrpSpPr>
              <a:grpSpLocks noChangeAspect="1"/>
            </p:cNvGrpSpPr>
            <p:nvPr/>
          </p:nvGrpSpPr>
          <p:grpSpPr bwMode="gray">
            <a:xfrm>
              <a:off x="2756386" y="3671305"/>
              <a:ext cx="104761" cy="103529"/>
              <a:chOff x="3331" y="1656"/>
              <a:chExt cx="1020" cy="1008"/>
            </a:xfrm>
            <a:grpFill/>
          </p:grpSpPr>
          <p:sp>
            <p:nvSpPr>
              <p:cNvPr id="2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2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27" name="Freeform 5">
              <a:extLst>
                <a:ext uri="{FF2B5EF4-FFF2-40B4-BE49-F238E27FC236}">
                  <a16:creationId xmlns:a16="http://schemas.microsoft.com/office/drawing/2014/main" id="{9B2BAAC6-7CCD-4529-8455-659FC8953183}"/>
                </a:ext>
              </a:extLst>
            </p:cNvPr>
            <p:cNvSpPr>
              <a:spLocks/>
            </p:cNvSpPr>
            <p:nvPr/>
          </p:nvSpPr>
          <p:spPr bwMode="gray">
            <a:xfrm>
              <a:off x="2444506" y="3670918"/>
              <a:ext cx="48669" cy="104972"/>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grpSp>
        <p:nvGrpSpPr>
          <p:cNvPr id="30" name="Group 4">
            <a:extLst>
              <a:ext uri="{FF2B5EF4-FFF2-40B4-BE49-F238E27FC236}">
                <a16:creationId xmlns:a16="http://schemas.microsoft.com/office/drawing/2014/main" id="{DE886775-9812-41F6-8105-104E35541267}"/>
              </a:ext>
            </a:extLst>
          </p:cNvPr>
          <p:cNvGrpSpPr>
            <a:grpSpLocks noChangeAspect="1"/>
          </p:cNvGrpSpPr>
          <p:nvPr userDrawn="1"/>
        </p:nvGrpSpPr>
        <p:grpSpPr bwMode="auto">
          <a:xfrm>
            <a:off x="2392834" y="2381801"/>
            <a:ext cx="164453" cy="164592"/>
            <a:chOff x="2653" y="972"/>
            <a:chExt cx="2372" cy="2374"/>
          </a:xfrm>
          <a:solidFill>
            <a:schemeClr val="tx1">
              <a:lumMod val="85000"/>
              <a:lumOff val="15000"/>
            </a:schemeClr>
          </a:solidFill>
        </p:grpSpPr>
        <p:sp>
          <p:nvSpPr>
            <p:cNvPr id="31" name="Freeform 5">
              <a:extLst>
                <a:ext uri="{FF2B5EF4-FFF2-40B4-BE49-F238E27FC236}">
                  <a16:creationId xmlns:a16="http://schemas.microsoft.com/office/drawing/2014/main" id="{D707ECAF-1E15-4D8A-8721-BDD7B299EC08}"/>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
              <a:extLst>
                <a:ext uri="{FF2B5EF4-FFF2-40B4-BE49-F238E27FC236}">
                  <a16:creationId xmlns:a16="http://schemas.microsoft.com/office/drawing/2014/main" id="{AA020C44-A552-4F62-B5BF-29E7AF67A73E}"/>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7">
              <a:extLst>
                <a:ext uri="{FF2B5EF4-FFF2-40B4-BE49-F238E27FC236}">
                  <a16:creationId xmlns:a16="http://schemas.microsoft.com/office/drawing/2014/main" id="{501F78CB-8C7C-4CFB-8E9A-5B5DD83FBBD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4" name="Freeform 5">
            <a:extLst>
              <a:ext uri="{FF2B5EF4-FFF2-40B4-BE49-F238E27FC236}">
                <a16:creationId xmlns:a16="http://schemas.microsoft.com/office/drawing/2014/main" id="{9AE80950-E40D-4560-B328-E8273E5BF344}"/>
              </a:ext>
            </a:extLst>
          </p:cNvPr>
          <p:cNvSpPr>
            <a:spLocks noEditPoints="1"/>
          </p:cNvSpPr>
          <p:nvPr userDrawn="1"/>
        </p:nvSpPr>
        <p:spPr bwMode="gray">
          <a:xfrm>
            <a:off x="493776" y="365760"/>
            <a:ext cx="1319582" cy="24186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16516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0_Thank You">
    <p:bg bwMode="gray">
      <p:bgPr>
        <a:solidFill>
          <a:schemeClr val="accent5"/>
        </a:solidFill>
        <a:effectLst/>
      </p:bgPr>
    </p:bg>
    <p:spTree>
      <p:nvGrpSpPr>
        <p:cNvPr id="1" name=""/>
        <p:cNvGrpSpPr/>
        <p:nvPr/>
      </p:nvGrpSpPr>
      <p:grpSpPr>
        <a:xfrm>
          <a:off x="0" y="0"/>
          <a:ext cx="0" cy="0"/>
          <a:chOff x="0" y="0"/>
          <a:chExt cx="0" cy="0"/>
        </a:xfrm>
      </p:grpSpPr>
      <p:sp>
        <p:nvSpPr>
          <p:cNvPr id="65" name="Rectangle: Single Corner Rounded 64">
            <a:extLst>
              <a:ext uri="{FF2B5EF4-FFF2-40B4-BE49-F238E27FC236}">
                <a16:creationId xmlns:a16="http://schemas.microsoft.com/office/drawing/2014/main" id="{CF1E7CE3-7A17-4382-8BA4-A6EF494BF310}"/>
              </a:ext>
            </a:extLst>
          </p:cNvPr>
          <p:cNvSpPr/>
          <p:nvPr userDrawn="1"/>
        </p:nvSpPr>
        <p:spPr bwMode="gray">
          <a:xfrm flipV="1">
            <a:off x="1588" y="0"/>
            <a:ext cx="10014977" cy="6170634"/>
          </a:xfrm>
          <a:prstGeom prst="round1Rect">
            <a:avLst>
              <a:gd name="adj" fmla="val 3140"/>
            </a:avLst>
          </a:prstGeom>
          <a:gradFill>
            <a:gsLst>
              <a:gs pos="0">
                <a:srgbClr val="7F8699"/>
              </a:gs>
              <a:gs pos="75000">
                <a:schemeClr val="accent6"/>
              </a:gs>
            </a:gsLst>
            <a:lin ang="3000000" scaled="0"/>
          </a:gradFill>
          <a:ln>
            <a:noFill/>
          </a:ln>
          <a:effectLst>
            <a:outerShdw blurRad="825500" dist="317500" dir="8100000" algn="t" rotWithShape="0">
              <a:schemeClr val="accent5">
                <a:lumMod val="50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71" name="Rectangle: Single Corner Rounded 70">
            <a:extLst>
              <a:ext uri="{FF2B5EF4-FFF2-40B4-BE49-F238E27FC236}">
                <a16:creationId xmlns:a16="http://schemas.microsoft.com/office/drawing/2014/main" id="{16285E8E-54DA-45A3-8859-F2AC5B9C6A4C}"/>
              </a:ext>
            </a:extLst>
          </p:cNvPr>
          <p:cNvSpPr/>
          <p:nvPr userDrawn="1"/>
        </p:nvSpPr>
        <p:spPr bwMode="gray">
          <a:xfrm flipV="1">
            <a:off x="-6349" y="0"/>
            <a:ext cx="8121650" cy="3764215"/>
          </a:xfrm>
          <a:prstGeom prst="round1Rect">
            <a:avLst>
              <a:gd name="adj" fmla="val 5394"/>
            </a:avLst>
          </a:prstGeom>
          <a:gradFill>
            <a:gsLst>
              <a:gs pos="100000">
                <a:srgbClr val="F2F2F4"/>
              </a:gs>
              <a:gs pos="37000">
                <a:schemeClr val="bg1">
                  <a:lumMod val="0"/>
                  <a:lumOff val="100000"/>
                </a:schemeClr>
              </a:gs>
            </a:gsLst>
            <a:lin ang="8100000" scaled="1"/>
          </a:gradFill>
          <a:ln>
            <a:noFill/>
          </a:ln>
          <a:effectLst>
            <a:outerShdw blurRad="571500" dist="406400" dir="7440000" sx="96000" sy="96000" algn="t" rotWithShape="0">
              <a:schemeClr val="accent5">
                <a:lumMod val="50000"/>
                <a:alpha val="9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err="1">
              <a:solidFill>
                <a:prstClr val="white"/>
              </a:solidFill>
            </a:endParaRPr>
          </a:p>
        </p:txBody>
      </p:sp>
      <p:sp>
        <p:nvSpPr>
          <p:cNvPr id="15" name="TextBox 14">
            <a:extLst>
              <a:ext uri="{FF2B5EF4-FFF2-40B4-BE49-F238E27FC236}">
                <a16:creationId xmlns:a16="http://schemas.microsoft.com/office/drawing/2014/main" id="{D15743D6-A7AC-4C33-8816-AB57AC7D2843}"/>
              </a:ext>
            </a:extLst>
          </p:cNvPr>
          <p:cNvSpPr txBox="1"/>
          <p:nvPr userDrawn="1"/>
        </p:nvSpPr>
        <p:spPr bwMode="gray">
          <a:xfrm>
            <a:off x="494974" y="4086843"/>
            <a:ext cx="3456432" cy="1683538"/>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Nothing in these materials is an offer to sell any of the components or devices referenced herein.</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©2018 Qualcomm Technologies, Inc. and/or its affiliated companies. All Rights Reserved.</a:t>
            </a:r>
          </a:p>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Qualcomm is a trademark of Qualcomm Incorporated, registered in the United States and other countries. Other products and brand names may be trademarks or registered trademarks of their respective owners.</a:t>
            </a:r>
          </a:p>
        </p:txBody>
      </p:sp>
      <p:sp>
        <p:nvSpPr>
          <p:cNvPr id="16" name="TextBox 15">
            <a:extLst>
              <a:ext uri="{FF2B5EF4-FFF2-40B4-BE49-F238E27FC236}">
                <a16:creationId xmlns:a16="http://schemas.microsoft.com/office/drawing/2014/main" id="{53E12B4F-BF66-45AC-8E00-030AF8945083}"/>
              </a:ext>
            </a:extLst>
          </p:cNvPr>
          <p:cNvSpPr txBox="1"/>
          <p:nvPr userDrawn="1"/>
        </p:nvSpPr>
        <p:spPr bwMode="gray">
          <a:xfrm>
            <a:off x="4054476" y="4086843"/>
            <a:ext cx="3950208" cy="216219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90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icrosoft Sans Serif" panose="020B0604020202020204" pitchFamily="34" charset="0"/>
                <a:ea typeface="+mn-ea"/>
                <a:cs typeface="+mn-cs"/>
              </a:rPr>
              <a:t>References in this presentation to “Qualcomm” may mean Qualcomm Incorporated, Qualcomm Technologies, Inc., and/or other subsidiaries or business units within the Qualcomm corporate structure, as applicable. Qualcomm Incorporated includes Qualcomm’s licensing business, QTL, and the vast majority of its patent portfolio. Qualcomm Technologies, Inc., a wholly-owned subsidiary of Qualcomm Incorporated, operates, along with its subsidiaries, substantially all of Qualcomm’s engineering, research and development functions, and substantially all of its product and services businesses, including its semiconductor business, QCT.</a:t>
            </a:r>
          </a:p>
        </p:txBody>
      </p:sp>
      <p:sp>
        <p:nvSpPr>
          <p:cNvPr id="21" name="TextBox 20">
            <a:extLst>
              <a:ext uri="{FF2B5EF4-FFF2-40B4-BE49-F238E27FC236}">
                <a16:creationId xmlns:a16="http://schemas.microsoft.com/office/drawing/2014/main" id="{0C078D3F-27AE-4E4F-A5C5-A25241137A81}"/>
              </a:ext>
            </a:extLst>
          </p:cNvPr>
          <p:cNvSpPr txBox="1"/>
          <p:nvPr userDrawn="1"/>
        </p:nvSpPr>
        <p:spPr bwMode="gray">
          <a:xfrm>
            <a:off x="495300" y="2348891"/>
            <a:ext cx="3941592" cy="814005"/>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Follow us on:</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For more information, visit us at:</a:t>
            </a:r>
          </a:p>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1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www.qualcomm.com &amp; www.qualcomm.com/blog</a:t>
            </a:r>
          </a:p>
        </p:txBody>
      </p:sp>
      <p:sp>
        <p:nvSpPr>
          <p:cNvPr id="22" name="TextBox 21">
            <a:extLst>
              <a:ext uri="{FF2B5EF4-FFF2-40B4-BE49-F238E27FC236}">
                <a16:creationId xmlns:a16="http://schemas.microsoft.com/office/drawing/2014/main" id="{1CA64EC1-A159-47CC-BBC8-86849D0369FF}"/>
              </a:ext>
            </a:extLst>
          </p:cNvPr>
          <p:cNvSpPr txBox="1"/>
          <p:nvPr userDrawn="1"/>
        </p:nvSpPr>
        <p:spPr bwMode="gray">
          <a:xfrm>
            <a:off x="495300" y="1128889"/>
            <a:ext cx="3940004" cy="889667"/>
          </a:xfrm>
          <a:prstGeom prst="rect">
            <a:avLst/>
          </a:prstGeom>
          <a:noFill/>
        </p:spPr>
        <p:txBody>
          <a:bodyPr wrap="square" lIns="0" tIns="0" rIns="0" bIns="0" rtlCol="0">
            <a:spAutoFit/>
          </a:bodyPr>
          <a:lstStyle/>
          <a:p>
            <a:pPr marL="0" marR="0" lvl="0" indent="0" algn="l" defTabSz="914400" rtl="0" eaLnBrk="1" fontAlgn="auto" latinLnBrk="0" hangingPunct="1">
              <a:lnSpc>
                <a:spcPct val="118000"/>
              </a:lnSpc>
              <a:spcBef>
                <a:spcPts val="0"/>
              </a:spcBef>
              <a:spcAft>
                <a:spcPts val="200"/>
              </a:spcAft>
              <a:buClrTx/>
              <a:buSzTx/>
              <a:buFontTx/>
              <a:buNone/>
              <a:tabLst/>
              <a:defRPr/>
            </a:pPr>
            <a:r>
              <a:rPr kumimoji="0" lang="en-US" sz="5400" b="0" i="0" u="none" strike="noStrike" kern="1200" cap="none" spc="0" normalizeH="0" baseline="0" noProof="0" dirty="0">
                <a:ln>
                  <a:noFill/>
                </a:ln>
                <a:solidFill>
                  <a:schemeClr val="tx1">
                    <a:lumMod val="85000"/>
                    <a:lumOff val="15000"/>
                  </a:schemeClr>
                </a:solidFill>
                <a:effectLst/>
                <a:uLnTx/>
                <a:uFillTx/>
                <a:latin typeface="Microsoft Sans Serif" panose="020B0604020202020204" pitchFamily="34" charset="0"/>
                <a:ea typeface="+mn-ea"/>
                <a:cs typeface="+mn-cs"/>
              </a:rPr>
              <a:t>Thank you</a:t>
            </a:r>
          </a:p>
        </p:txBody>
      </p:sp>
      <p:grpSp>
        <p:nvGrpSpPr>
          <p:cNvPr id="23" name="Group 22">
            <a:extLst>
              <a:ext uri="{FF2B5EF4-FFF2-40B4-BE49-F238E27FC236}">
                <a16:creationId xmlns:a16="http://schemas.microsoft.com/office/drawing/2014/main" id="{8E58AE09-1E5F-4803-A45C-18227E43D796}"/>
              </a:ext>
            </a:extLst>
          </p:cNvPr>
          <p:cNvGrpSpPr/>
          <p:nvPr userDrawn="1"/>
        </p:nvGrpSpPr>
        <p:grpSpPr bwMode="gray">
          <a:xfrm>
            <a:off x="1631429" y="2378044"/>
            <a:ext cx="662232" cy="166848"/>
            <a:chOff x="2444506" y="3670918"/>
            <a:chExt cx="416641" cy="104972"/>
          </a:xfrm>
          <a:solidFill>
            <a:schemeClr val="tx1">
              <a:lumMod val="85000"/>
              <a:lumOff val="15000"/>
            </a:schemeClr>
          </a:solidFill>
        </p:grpSpPr>
        <p:sp>
          <p:nvSpPr>
            <p:cNvPr id="24" name="Freeform 12">
              <a:extLst>
                <a:ext uri="{FF2B5EF4-FFF2-40B4-BE49-F238E27FC236}">
                  <a16:creationId xmlns:a16="http://schemas.microsoft.com/office/drawing/2014/main" id="{A627BAD2-8D69-4928-B16D-595E55F96BC6}"/>
                </a:ext>
              </a:extLst>
            </p:cNvPr>
            <p:cNvSpPr>
              <a:spLocks noChangeAspect="1"/>
            </p:cNvSpPr>
            <p:nvPr/>
          </p:nvSpPr>
          <p:spPr bwMode="gray">
            <a:xfrm>
              <a:off x="2560525" y="3671306"/>
              <a:ext cx="128510" cy="104427"/>
            </a:xfrm>
            <a:custGeom>
              <a:avLst/>
              <a:gdLst>
                <a:gd name="T0" fmla="*/ 800 w 800"/>
                <a:gd name="T1" fmla="*/ 77 h 650"/>
                <a:gd name="T2" fmla="*/ 706 w 800"/>
                <a:gd name="T3" fmla="*/ 103 h 650"/>
                <a:gd name="T4" fmla="*/ 778 w 800"/>
                <a:gd name="T5" fmla="*/ 12 h 650"/>
                <a:gd name="T6" fmla="*/ 674 w 800"/>
                <a:gd name="T7" fmla="*/ 52 h 650"/>
                <a:gd name="T8" fmla="*/ 554 w 800"/>
                <a:gd name="T9" fmla="*/ 0 h 650"/>
                <a:gd name="T10" fmla="*/ 390 w 800"/>
                <a:gd name="T11" fmla="*/ 164 h 650"/>
                <a:gd name="T12" fmla="*/ 394 w 800"/>
                <a:gd name="T13" fmla="*/ 201 h 650"/>
                <a:gd name="T14" fmla="*/ 56 w 800"/>
                <a:gd name="T15" fmla="*/ 30 h 650"/>
                <a:gd name="T16" fmla="*/ 33 w 800"/>
                <a:gd name="T17" fmla="*/ 112 h 650"/>
                <a:gd name="T18" fmla="*/ 106 w 800"/>
                <a:gd name="T19" fmla="*/ 249 h 650"/>
                <a:gd name="T20" fmla="*/ 32 w 800"/>
                <a:gd name="T21" fmla="*/ 229 h 650"/>
                <a:gd name="T22" fmla="*/ 32 w 800"/>
                <a:gd name="T23" fmla="*/ 231 h 650"/>
                <a:gd name="T24" fmla="*/ 164 w 800"/>
                <a:gd name="T25" fmla="*/ 392 h 650"/>
                <a:gd name="T26" fmla="*/ 121 w 800"/>
                <a:gd name="T27" fmla="*/ 397 h 650"/>
                <a:gd name="T28" fmla="*/ 90 w 800"/>
                <a:gd name="T29" fmla="*/ 394 h 650"/>
                <a:gd name="T30" fmla="*/ 243 w 800"/>
                <a:gd name="T31" fmla="*/ 508 h 650"/>
                <a:gd name="T32" fmla="*/ 39 w 800"/>
                <a:gd name="T33" fmla="*/ 579 h 650"/>
                <a:gd name="T34" fmla="*/ 0 w 800"/>
                <a:gd name="T35" fmla="*/ 576 h 650"/>
                <a:gd name="T36" fmla="*/ 252 w 800"/>
                <a:gd name="T37" fmla="*/ 650 h 650"/>
                <a:gd name="T38" fmla="*/ 719 w 800"/>
                <a:gd name="T39" fmla="*/ 183 h 650"/>
                <a:gd name="T40" fmla="*/ 718 w 800"/>
                <a:gd name="T41" fmla="*/ 162 h 650"/>
                <a:gd name="T42" fmla="*/ 800 w 800"/>
                <a:gd name="T43" fmla="*/ 7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0" h="650">
                  <a:moveTo>
                    <a:pt x="800" y="77"/>
                  </a:moveTo>
                  <a:cubicBezTo>
                    <a:pt x="771" y="90"/>
                    <a:pt x="739" y="99"/>
                    <a:pt x="706" y="103"/>
                  </a:cubicBezTo>
                  <a:cubicBezTo>
                    <a:pt x="740" y="82"/>
                    <a:pt x="766" y="50"/>
                    <a:pt x="778" y="12"/>
                  </a:cubicBezTo>
                  <a:cubicBezTo>
                    <a:pt x="746" y="31"/>
                    <a:pt x="711" y="44"/>
                    <a:pt x="674" y="52"/>
                  </a:cubicBezTo>
                  <a:cubicBezTo>
                    <a:pt x="644" y="20"/>
                    <a:pt x="601" y="0"/>
                    <a:pt x="554" y="0"/>
                  </a:cubicBezTo>
                  <a:cubicBezTo>
                    <a:pt x="463" y="0"/>
                    <a:pt x="390" y="73"/>
                    <a:pt x="390" y="164"/>
                  </a:cubicBezTo>
                  <a:cubicBezTo>
                    <a:pt x="390" y="177"/>
                    <a:pt x="391" y="189"/>
                    <a:pt x="394" y="201"/>
                  </a:cubicBezTo>
                  <a:cubicBezTo>
                    <a:pt x="258" y="195"/>
                    <a:pt x="137" y="129"/>
                    <a:pt x="56" y="30"/>
                  </a:cubicBezTo>
                  <a:cubicBezTo>
                    <a:pt x="42" y="54"/>
                    <a:pt x="33" y="82"/>
                    <a:pt x="33" y="112"/>
                  </a:cubicBezTo>
                  <a:cubicBezTo>
                    <a:pt x="33" y="169"/>
                    <a:pt x="62" y="220"/>
                    <a:pt x="106" y="249"/>
                  </a:cubicBezTo>
                  <a:cubicBezTo>
                    <a:pt x="80" y="248"/>
                    <a:pt x="54" y="241"/>
                    <a:pt x="32" y="229"/>
                  </a:cubicBezTo>
                  <a:cubicBezTo>
                    <a:pt x="32" y="229"/>
                    <a:pt x="32" y="230"/>
                    <a:pt x="32" y="231"/>
                  </a:cubicBezTo>
                  <a:cubicBezTo>
                    <a:pt x="32" y="310"/>
                    <a:pt x="89" y="376"/>
                    <a:pt x="164" y="392"/>
                  </a:cubicBezTo>
                  <a:cubicBezTo>
                    <a:pt x="150" y="395"/>
                    <a:pt x="136" y="397"/>
                    <a:pt x="121" y="397"/>
                  </a:cubicBezTo>
                  <a:cubicBezTo>
                    <a:pt x="110" y="397"/>
                    <a:pt x="100" y="396"/>
                    <a:pt x="90" y="394"/>
                  </a:cubicBezTo>
                  <a:cubicBezTo>
                    <a:pt x="111" y="460"/>
                    <a:pt x="171" y="507"/>
                    <a:pt x="243" y="508"/>
                  </a:cubicBezTo>
                  <a:cubicBezTo>
                    <a:pt x="187" y="552"/>
                    <a:pt x="116" y="579"/>
                    <a:pt x="39" y="579"/>
                  </a:cubicBezTo>
                  <a:cubicBezTo>
                    <a:pt x="26" y="579"/>
                    <a:pt x="13" y="578"/>
                    <a:pt x="0" y="576"/>
                  </a:cubicBezTo>
                  <a:cubicBezTo>
                    <a:pt x="73" y="623"/>
                    <a:pt x="159" y="650"/>
                    <a:pt x="252" y="650"/>
                  </a:cubicBezTo>
                  <a:cubicBezTo>
                    <a:pt x="553" y="650"/>
                    <a:pt x="719" y="400"/>
                    <a:pt x="719" y="183"/>
                  </a:cubicBezTo>
                  <a:cubicBezTo>
                    <a:pt x="719" y="176"/>
                    <a:pt x="718" y="169"/>
                    <a:pt x="718" y="162"/>
                  </a:cubicBezTo>
                  <a:cubicBezTo>
                    <a:pt x="750" y="139"/>
                    <a:pt x="778" y="110"/>
                    <a:pt x="800" y="77"/>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nvGrpSpPr>
            <p:cNvPr id="25" name="Group 24">
              <a:extLst>
                <a:ext uri="{FF2B5EF4-FFF2-40B4-BE49-F238E27FC236}">
                  <a16:creationId xmlns:a16="http://schemas.microsoft.com/office/drawing/2014/main" id="{0162444D-2A2A-46E3-9507-C0CB7E7AA354}"/>
                </a:ext>
              </a:extLst>
            </p:cNvPr>
            <p:cNvGrpSpPr>
              <a:grpSpLocks noChangeAspect="1"/>
            </p:cNvGrpSpPr>
            <p:nvPr/>
          </p:nvGrpSpPr>
          <p:grpSpPr bwMode="gray">
            <a:xfrm>
              <a:off x="2756386" y="3671305"/>
              <a:ext cx="104761" cy="103529"/>
              <a:chOff x="3331" y="1656"/>
              <a:chExt cx="1020" cy="1008"/>
            </a:xfrm>
            <a:grpFill/>
          </p:grpSpPr>
          <p:sp>
            <p:nvSpPr>
              <p:cNvPr id="28" name="Freeform 6">
                <a:extLst>
                  <a:ext uri="{FF2B5EF4-FFF2-40B4-BE49-F238E27FC236}">
                    <a16:creationId xmlns:a16="http://schemas.microsoft.com/office/drawing/2014/main" id="{77DD6462-B80E-4A66-A3F2-2A93DA872171}"/>
                  </a:ext>
                </a:extLst>
              </p:cNvPr>
              <p:cNvSpPr>
                <a:spLocks noEditPoints="1"/>
              </p:cNvSpPr>
              <p:nvPr/>
            </p:nvSpPr>
            <p:spPr bwMode="gray">
              <a:xfrm>
                <a:off x="3331" y="1656"/>
                <a:ext cx="232" cy="1008"/>
              </a:xfrm>
              <a:custGeom>
                <a:avLst/>
                <a:gdLst>
                  <a:gd name="T0" fmla="*/ 98 w 98"/>
                  <a:gd name="T1" fmla="*/ 46 h 427"/>
                  <a:gd name="T2" fmla="*/ 48 w 98"/>
                  <a:gd name="T3" fmla="*/ 92 h 427"/>
                  <a:gd name="T4" fmla="*/ 0 w 98"/>
                  <a:gd name="T5" fmla="*/ 46 h 427"/>
                  <a:gd name="T6" fmla="*/ 49 w 98"/>
                  <a:gd name="T7" fmla="*/ 0 h 427"/>
                  <a:gd name="T8" fmla="*/ 98 w 98"/>
                  <a:gd name="T9" fmla="*/ 46 h 427"/>
                  <a:gd name="T10" fmla="*/ 2 w 98"/>
                  <a:gd name="T11" fmla="*/ 427 h 427"/>
                  <a:gd name="T12" fmla="*/ 2 w 98"/>
                  <a:gd name="T13" fmla="*/ 129 h 427"/>
                  <a:gd name="T14" fmla="*/ 95 w 98"/>
                  <a:gd name="T15" fmla="*/ 129 h 427"/>
                  <a:gd name="T16" fmla="*/ 95 w 98"/>
                  <a:gd name="T17" fmla="*/ 427 h 427"/>
                  <a:gd name="T18" fmla="*/ 2 w 98"/>
                  <a:gd name="T19" fmla="*/ 42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427">
                    <a:moveTo>
                      <a:pt x="98" y="46"/>
                    </a:moveTo>
                    <a:cubicBezTo>
                      <a:pt x="98" y="72"/>
                      <a:pt x="79" y="92"/>
                      <a:pt x="48" y="92"/>
                    </a:cubicBezTo>
                    <a:cubicBezTo>
                      <a:pt x="18" y="92"/>
                      <a:pt x="0" y="72"/>
                      <a:pt x="0" y="46"/>
                    </a:cubicBezTo>
                    <a:cubicBezTo>
                      <a:pt x="0" y="20"/>
                      <a:pt x="19" y="0"/>
                      <a:pt x="49" y="0"/>
                    </a:cubicBezTo>
                    <a:cubicBezTo>
                      <a:pt x="79" y="0"/>
                      <a:pt x="97" y="20"/>
                      <a:pt x="98" y="46"/>
                    </a:cubicBezTo>
                    <a:close/>
                    <a:moveTo>
                      <a:pt x="2" y="427"/>
                    </a:moveTo>
                    <a:cubicBezTo>
                      <a:pt x="2" y="129"/>
                      <a:pt x="2" y="129"/>
                      <a:pt x="2" y="129"/>
                    </a:cubicBezTo>
                    <a:cubicBezTo>
                      <a:pt x="95" y="129"/>
                      <a:pt x="95" y="129"/>
                      <a:pt x="95" y="129"/>
                    </a:cubicBezTo>
                    <a:cubicBezTo>
                      <a:pt x="95" y="427"/>
                      <a:pt x="95" y="427"/>
                      <a:pt x="95" y="427"/>
                    </a:cubicBezTo>
                    <a:lnTo>
                      <a:pt x="2" y="4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sp>
            <p:nvSpPr>
              <p:cNvPr id="29" name="Freeform 7">
                <a:extLst>
                  <a:ext uri="{FF2B5EF4-FFF2-40B4-BE49-F238E27FC236}">
                    <a16:creationId xmlns:a16="http://schemas.microsoft.com/office/drawing/2014/main" id="{3438D5A0-89DE-45B0-9C57-B125F96DE5CC}"/>
                  </a:ext>
                </a:extLst>
              </p:cNvPr>
              <p:cNvSpPr>
                <a:spLocks/>
              </p:cNvSpPr>
              <p:nvPr/>
            </p:nvSpPr>
            <p:spPr bwMode="gray">
              <a:xfrm>
                <a:off x="3681" y="1944"/>
                <a:ext cx="670" cy="720"/>
              </a:xfrm>
              <a:custGeom>
                <a:avLst/>
                <a:gdLst>
                  <a:gd name="T0" fmla="*/ 2 w 284"/>
                  <a:gd name="T1" fmla="*/ 102 h 305"/>
                  <a:gd name="T2" fmla="*/ 0 w 284"/>
                  <a:gd name="T3" fmla="*/ 7 h 305"/>
                  <a:gd name="T4" fmla="*/ 80 w 284"/>
                  <a:gd name="T5" fmla="*/ 7 h 305"/>
                  <a:gd name="T6" fmla="*/ 84 w 284"/>
                  <a:gd name="T7" fmla="*/ 48 h 305"/>
                  <a:gd name="T8" fmla="*/ 86 w 284"/>
                  <a:gd name="T9" fmla="*/ 48 h 305"/>
                  <a:gd name="T10" fmla="*/ 178 w 284"/>
                  <a:gd name="T11" fmla="*/ 0 h 305"/>
                  <a:gd name="T12" fmla="*/ 284 w 284"/>
                  <a:gd name="T13" fmla="*/ 129 h 305"/>
                  <a:gd name="T14" fmla="*/ 284 w 284"/>
                  <a:gd name="T15" fmla="*/ 305 h 305"/>
                  <a:gd name="T16" fmla="*/ 192 w 284"/>
                  <a:gd name="T17" fmla="*/ 305 h 305"/>
                  <a:gd name="T18" fmla="*/ 192 w 284"/>
                  <a:gd name="T19" fmla="*/ 140 h 305"/>
                  <a:gd name="T20" fmla="*/ 145 w 284"/>
                  <a:gd name="T21" fmla="*/ 75 h 305"/>
                  <a:gd name="T22" fmla="*/ 98 w 284"/>
                  <a:gd name="T23" fmla="*/ 110 h 305"/>
                  <a:gd name="T24" fmla="*/ 94 w 284"/>
                  <a:gd name="T25" fmla="*/ 133 h 305"/>
                  <a:gd name="T26" fmla="*/ 94 w 284"/>
                  <a:gd name="T27" fmla="*/ 305 h 305"/>
                  <a:gd name="T28" fmla="*/ 2 w 284"/>
                  <a:gd name="T29" fmla="*/ 305 h 305"/>
                  <a:gd name="T30" fmla="*/ 2 w 284"/>
                  <a:gd name="T31" fmla="*/ 102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4" h="305">
                    <a:moveTo>
                      <a:pt x="2" y="102"/>
                    </a:moveTo>
                    <a:cubicBezTo>
                      <a:pt x="2" y="65"/>
                      <a:pt x="1" y="34"/>
                      <a:pt x="0" y="7"/>
                    </a:cubicBezTo>
                    <a:cubicBezTo>
                      <a:pt x="80" y="7"/>
                      <a:pt x="80" y="7"/>
                      <a:pt x="80" y="7"/>
                    </a:cubicBezTo>
                    <a:cubicBezTo>
                      <a:pt x="84" y="48"/>
                      <a:pt x="84" y="48"/>
                      <a:pt x="84" y="48"/>
                    </a:cubicBezTo>
                    <a:cubicBezTo>
                      <a:pt x="86" y="48"/>
                      <a:pt x="86" y="48"/>
                      <a:pt x="86" y="48"/>
                    </a:cubicBezTo>
                    <a:cubicBezTo>
                      <a:pt x="98" y="29"/>
                      <a:pt x="128" y="0"/>
                      <a:pt x="178" y="0"/>
                    </a:cubicBezTo>
                    <a:cubicBezTo>
                      <a:pt x="239" y="0"/>
                      <a:pt x="284" y="41"/>
                      <a:pt x="284" y="129"/>
                    </a:cubicBezTo>
                    <a:cubicBezTo>
                      <a:pt x="284" y="305"/>
                      <a:pt x="284" y="305"/>
                      <a:pt x="284" y="305"/>
                    </a:cubicBezTo>
                    <a:cubicBezTo>
                      <a:pt x="192" y="305"/>
                      <a:pt x="192" y="305"/>
                      <a:pt x="192" y="305"/>
                    </a:cubicBezTo>
                    <a:cubicBezTo>
                      <a:pt x="192" y="140"/>
                      <a:pt x="192" y="140"/>
                      <a:pt x="192" y="140"/>
                    </a:cubicBezTo>
                    <a:cubicBezTo>
                      <a:pt x="192" y="101"/>
                      <a:pt x="178" y="75"/>
                      <a:pt x="145" y="75"/>
                    </a:cubicBezTo>
                    <a:cubicBezTo>
                      <a:pt x="119" y="75"/>
                      <a:pt x="104" y="93"/>
                      <a:pt x="98" y="110"/>
                    </a:cubicBezTo>
                    <a:cubicBezTo>
                      <a:pt x="95" y="116"/>
                      <a:pt x="94" y="124"/>
                      <a:pt x="94" y="133"/>
                    </a:cubicBezTo>
                    <a:cubicBezTo>
                      <a:pt x="94" y="305"/>
                      <a:pt x="94" y="305"/>
                      <a:pt x="94" y="305"/>
                    </a:cubicBezTo>
                    <a:cubicBezTo>
                      <a:pt x="2" y="305"/>
                      <a:pt x="2" y="305"/>
                      <a:pt x="2" y="305"/>
                    </a:cubicBezTo>
                    <a:lnTo>
                      <a:pt x="2"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sp>
          <p:nvSpPr>
            <p:cNvPr id="27" name="Freeform 5">
              <a:extLst>
                <a:ext uri="{FF2B5EF4-FFF2-40B4-BE49-F238E27FC236}">
                  <a16:creationId xmlns:a16="http://schemas.microsoft.com/office/drawing/2014/main" id="{9B2BAAC6-7CCD-4529-8455-659FC8953183}"/>
                </a:ext>
              </a:extLst>
            </p:cNvPr>
            <p:cNvSpPr>
              <a:spLocks/>
            </p:cNvSpPr>
            <p:nvPr/>
          </p:nvSpPr>
          <p:spPr bwMode="gray">
            <a:xfrm>
              <a:off x="2444506" y="3670918"/>
              <a:ext cx="48669" cy="104972"/>
            </a:xfrm>
            <a:custGeom>
              <a:avLst/>
              <a:gdLst>
                <a:gd name="T0" fmla="*/ 60 w 90"/>
                <a:gd name="T1" fmla="*/ 193 h 193"/>
                <a:gd name="T2" fmla="*/ 20 w 90"/>
                <a:gd name="T3" fmla="*/ 193 h 193"/>
                <a:gd name="T4" fmla="*/ 20 w 90"/>
                <a:gd name="T5" fmla="*/ 97 h 193"/>
                <a:gd name="T6" fmla="*/ 0 w 90"/>
                <a:gd name="T7" fmla="*/ 97 h 193"/>
                <a:gd name="T8" fmla="*/ 0 w 90"/>
                <a:gd name="T9" fmla="*/ 63 h 193"/>
                <a:gd name="T10" fmla="*/ 20 w 90"/>
                <a:gd name="T11" fmla="*/ 63 h 193"/>
                <a:gd name="T12" fmla="*/ 20 w 90"/>
                <a:gd name="T13" fmla="*/ 44 h 193"/>
                <a:gd name="T14" fmla="*/ 63 w 90"/>
                <a:gd name="T15" fmla="*/ 0 h 193"/>
                <a:gd name="T16" fmla="*/ 89 w 90"/>
                <a:gd name="T17" fmla="*/ 0 h 193"/>
                <a:gd name="T18" fmla="*/ 89 w 90"/>
                <a:gd name="T19" fmla="*/ 34 h 193"/>
                <a:gd name="T20" fmla="*/ 73 w 90"/>
                <a:gd name="T21" fmla="*/ 34 h 193"/>
                <a:gd name="T22" fmla="*/ 60 w 90"/>
                <a:gd name="T23" fmla="*/ 47 h 193"/>
                <a:gd name="T24" fmla="*/ 60 w 90"/>
                <a:gd name="T25" fmla="*/ 63 h 193"/>
                <a:gd name="T26" fmla="*/ 90 w 90"/>
                <a:gd name="T27" fmla="*/ 63 h 193"/>
                <a:gd name="T28" fmla="*/ 86 w 90"/>
                <a:gd name="T29" fmla="*/ 97 h 193"/>
                <a:gd name="T30" fmla="*/ 60 w 90"/>
                <a:gd name="T31" fmla="*/ 97 h 193"/>
                <a:gd name="T32" fmla="*/ 60 w 90"/>
                <a:gd name="T33"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93">
                  <a:moveTo>
                    <a:pt x="60" y="193"/>
                  </a:moveTo>
                  <a:cubicBezTo>
                    <a:pt x="20" y="193"/>
                    <a:pt x="20" y="193"/>
                    <a:pt x="20" y="193"/>
                  </a:cubicBezTo>
                  <a:cubicBezTo>
                    <a:pt x="20" y="97"/>
                    <a:pt x="20" y="97"/>
                    <a:pt x="20" y="97"/>
                  </a:cubicBezTo>
                  <a:cubicBezTo>
                    <a:pt x="0" y="97"/>
                    <a:pt x="0" y="97"/>
                    <a:pt x="0" y="97"/>
                  </a:cubicBezTo>
                  <a:cubicBezTo>
                    <a:pt x="0" y="63"/>
                    <a:pt x="0" y="63"/>
                    <a:pt x="0" y="63"/>
                  </a:cubicBezTo>
                  <a:cubicBezTo>
                    <a:pt x="20" y="63"/>
                    <a:pt x="20" y="63"/>
                    <a:pt x="20" y="63"/>
                  </a:cubicBezTo>
                  <a:cubicBezTo>
                    <a:pt x="20" y="44"/>
                    <a:pt x="20" y="44"/>
                    <a:pt x="20" y="44"/>
                  </a:cubicBezTo>
                  <a:cubicBezTo>
                    <a:pt x="20" y="16"/>
                    <a:pt x="31" y="0"/>
                    <a:pt x="63" y="0"/>
                  </a:cubicBezTo>
                  <a:cubicBezTo>
                    <a:pt x="89" y="0"/>
                    <a:pt x="89" y="0"/>
                    <a:pt x="89" y="0"/>
                  </a:cubicBezTo>
                  <a:cubicBezTo>
                    <a:pt x="89" y="34"/>
                    <a:pt x="89" y="34"/>
                    <a:pt x="89" y="34"/>
                  </a:cubicBezTo>
                  <a:cubicBezTo>
                    <a:pt x="73" y="34"/>
                    <a:pt x="73" y="34"/>
                    <a:pt x="73" y="34"/>
                  </a:cubicBezTo>
                  <a:cubicBezTo>
                    <a:pt x="60" y="34"/>
                    <a:pt x="60" y="38"/>
                    <a:pt x="60" y="47"/>
                  </a:cubicBezTo>
                  <a:cubicBezTo>
                    <a:pt x="60" y="63"/>
                    <a:pt x="60" y="63"/>
                    <a:pt x="60" y="63"/>
                  </a:cubicBezTo>
                  <a:cubicBezTo>
                    <a:pt x="90" y="63"/>
                    <a:pt x="90" y="63"/>
                    <a:pt x="90" y="63"/>
                  </a:cubicBezTo>
                  <a:cubicBezTo>
                    <a:pt x="86" y="97"/>
                    <a:pt x="86" y="97"/>
                    <a:pt x="86" y="97"/>
                  </a:cubicBezTo>
                  <a:cubicBezTo>
                    <a:pt x="60" y="97"/>
                    <a:pt x="60" y="97"/>
                    <a:pt x="60" y="97"/>
                  </a:cubicBezTo>
                  <a:lnTo>
                    <a:pt x="60" y="193"/>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Microsoft Sans Serif" panose="020B0604020202020204" pitchFamily="34" charset="0"/>
                <a:ea typeface="+mn-ea"/>
                <a:cs typeface="+mn-cs"/>
              </a:endParaRPr>
            </a:p>
          </p:txBody>
        </p:sp>
      </p:grpSp>
      <p:grpSp>
        <p:nvGrpSpPr>
          <p:cNvPr id="30" name="Group 4">
            <a:extLst>
              <a:ext uri="{FF2B5EF4-FFF2-40B4-BE49-F238E27FC236}">
                <a16:creationId xmlns:a16="http://schemas.microsoft.com/office/drawing/2014/main" id="{DE886775-9812-41F6-8105-104E35541267}"/>
              </a:ext>
            </a:extLst>
          </p:cNvPr>
          <p:cNvGrpSpPr>
            <a:grpSpLocks noChangeAspect="1"/>
          </p:cNvGrpSpPr>
          <p:nvPr userDrawn="1"/>
        </p:nvGrpSpPr>
        <p:grpSpPr bwMode="auto">
          <a:xfrm>
            <a:off x="2392834" y="2381801"/>
            <a:ext cx="164453" cy="164592"/>
            <a:chOff x="2653" y="972"/>
            <a:chExt cx="2372" cy="2374"/>
          </a:xfrm>
          <a:solidFill>
            <a:schemeClr val="tx1">
              <a:lumMod val="85000"/>
              <a:lumOff val="15000"/>
            </a:schemeClr>
          </a:solidFill>
        </p:grpSpPr>
        <p:sp>
          <p:nvSpPr>
            <p:cNvPr id="31" name="Freeform 5">
              <a:extLst>
                <a:ext uri="{FF2B5EF4-FFF2-40B4-BE49-F238E27FC236}">
                  <a16:creationId xmlns:a16="http://schemas.microsoft.com/office/drawing/2014/main" id="{D707ECAF-1E15-4D8A-8721-BDD7B299EC08}"/>
                </a:ext>
              </a:extLst>
            </p:cNvPr>
            <p:cNvSpPr>
              <a:spLocks noEditPoints="1"/>
            </p:cNvSpPr>
            <p:nvPr userDrawn="1"/>
          </p:nvSpPr>
          <p:spPr bwMode="auto">
            <a:xfrm>
              <a:off x="2653" y="972"/>
              <a:ext cx="2372" cy="2374"/>
            </a:xfrm>
            <a:custGeom>
              <a:avLst/>
              <a:gdLst>
                <a:gd name="T0" fmla="*/ 1008 w 2016"/>
                <a:gd name="T1" fmla="*/ 182 h 2016"/>
                <a:gd name="T2" fmla="*/ 1415 w 2016"/>
                <a:gd name="T3" fmla="*/ 188 h 2016"/>
                <a:gd name="T4" fmla="*/ 1602 w 2016"/>
                <a:gd name="T5" fmla="*/ 222 h 2016"/>
                <a:gd name="T6" fmla="*/ 1718 w 2016"/>
                <a:gd name="T7" fmla="*/ 298 h 2016"/>
                <a:gd name="T8" fmla="*/ 1794 w 2016"/>
                <a:gd name="T9" fmla="*/ 414 h 2016"/>
                <a:gd name="T10" fmla="*/ 1828 w 2016"/>
                <a:gd name="T11" fmla="*/ 601 h 2016"/>
                <a:gd name="T12" fmla="*/ 1834 w 2016"/>
                <a:gd name="T13" fmla="*/ 1008 h 2016"/>
                <a:gd name="T14" fmla="*/ 1828 w 2016"/>
                <a:gd name="T15" fmla="*/ 1415 h 2016"/>
                <a:gd name="T16" fmla="*/ 1794 w 2016"/>
                <a:gd name="T17" fmla="*/ 1602 h 2016"/>
                <a:gd name="T18" fmla="*/ 1718 w 2016"/>
                <a:gd name="T19" fmla="*/ 1718 h 2016"/>
                <a:gd name="T20" fmla="*/ 1602 w 2016"/>
                <a:gd name="T21" fmla="*/ 1794 h 2016"/>
                <a:gd name="T22" fmla="*/ 1415 w 2016"/>
                <a:gd name="T23" fmla="*/ 1828 h 2016"/>
                <a:gd name="T24" fmla="*/ 1008 w 2016"/>
                <a:gd name="T25" fmla="*/ 1834 h 2016"/>
                <a:gd name="T26" fmla="*/ 601 w 2016"/>
                <a:gd name="T27" fmla="*/ 1828 h 2016"/>
                <a:gd name="T28" fmla="*/ 414 w 2016"/>
                <a:gd name="T29" fmla="*/ 1794 h 2016"/>
                <a:gd name="T30" fmla="*/ 298 w 2016"/>
                <a:gd name="T31" fmla="*/ 1718 h 2016"/>
                <a:gd name="T32" fmla="*/ 222 w 2016"/>
                <a:gd name="T33" fmla="*/ 1602 h 2016"/>
                <a:gd name="T34" fmla="*/ 188 w 2016"/>
                <a:gd name="T35" fmla="*/ 1415 h 2016"/>
                <a:gd name="T36" fmla="*/ 182 w 2016"/>
                <a:gd name="T37" fmla="*/ 1008 h 2016"/>
                <a:gd name="T38" fmla="*/ 188 w 2016"/>
                <a:gd name="T39" fmla="*/ 601 h 2016"/>
                <a:gd name="T40" fmla="*/ 222 w 2016"/>
                <a:gd name="T41" fmla="*/ 414 h 2016"/>
                <a:gd name="T42" fmla="*/ 298 w 2016"/>
                <a:gd name="T43" fmla="*/ 298 h 2016"/>
                <a:gd name="T44" fmla="*/ 414 w 2016"/>
                <a:gd name="T45" fmla="*/ 222 h 2016"/>
                <a:gd name="T46" fmla="*/ 601 w 2016"/>
                <a:gd name="T47" fmla="*/ 188 h 2016"/>
                <a:gd name="T48" fmla="*/ 1008 w 2016"/>
                <a:gd name="T49" fmla="*/ 182 h 2016"/>
                <a:gd name="T50" fmla="*/ 1008 w 2016"/>
                <a:gd name="T51" fmla="*/ 0 h 2016"/>
                <a:gd name="T52" fmla="*/ 593 w 2016"/>
                <a:gd name="T53" fmla="*/ 6 h 2016"/>
                <a:gd name="T54" fmla="*/ 348 w 2016"/>
                <a:gd name="T55" fmla="*/ 53 h 2016"/>
                <a:gd name="T56" fmla="*/ 169 w 2016"/>
                <a:gd name="T57" fmla="*/ 169 h 2016"/>
                <a:gd name="T58" fmla="*/ 53 w 2016"/>
                <a:gd name="T59" fmla="*/ 348 h 2016"/>
                <a:gd name="T60" fmla="*/ 6 w 2016"/>
                <a:gd name="T61" fmla="*/ 593 h 2016"/>
                <a:gd name="T62" fmla="*/ 0 w 2016"/>
                <a:gd name="T63" fmla="*/ 1008 h 2016"/>
                <a:gd name="T64" fmla="*/ 6 w 2016"/>
                <a:gd name="T65" fmla="*/ 1423 h 2016"/>
                <a:gd name="T66" fmla="*/ 53 w 2016"/>
                <a:gd name="T67" fmla="*/ 1668 h 2016"/>
                <a:gd name="T68" fmla="*/ 169 w 2016"/>
                <a:gd name="T69" fmla="*/ 1847 h 2016"/>
                <a:gd name="T70" fmla="*/ 348 w 2016"/>
                <a:gd name="T71" fmla="*/ 1963 h 2016"/>
                <a:gd name="T72" fmla="*/ 593 w 2016"/>
                <a:gd name="T73" fmla="*/ 2010 h 2016"/>
                <a:gd name="T74" fmla="*/ 1008 w 2016"/>
                <a:gd name="T75" fmla="*/ 2016 h 2016"/>
                <a:gd name="T76" fmla="*/ 1423 w 2016"/>
                <a:gd name="T77" fmla="*/ 2010 h 2016"/>
                <a:gd name="T78" fmla="*/ 1668 w 2016"/>
                <a:gd name="T79" fmla="*/ 1963 h 2016"/>
                <a:gd name="T80" fmla="*/ 1847 w 2016"/>
                <a:gd name="T81" fmla="*/ 1847 h 2016"/>
                <a:gd name="T82" fmla="*/ 1963 w 2016"/>
                <a:gd name="T83" fmla="*/ 1668 h 2016"/>
                <a:gd name="T84" fmla="*/ 2010 w 2016"/>
                <a:gd name="T85" fmla="*/ 1423 h 2016"/>
                <a:gd name="T86" fmla="*/ 2016 w 2016"/>
                <a:gd name="T87" fmla="*/ 1008 h 2016"/>
                <a:gd name="T88" fmla="*/ 2010 w 2016"/>
                <a:gd name="T89" fmla="*/ 593 h 2016"/>
                <a:gd name="T90" fmla="*/ 1963 w 2016"/>
                <a:gd name="T91" fmla="*/ 348 h 2016"/>
                <a:gd name="T92" fmla="*/ 1847 w 2016"/>
                <a:gd name="T93" fmla="*/ 169 h 2016"/>
                <a:gd name="T94" fmla="*/ 1668 w 2016"/>
                <a:gd name="T95" fmla="*/ 53 h 2016"/>
                <a:gd name="T96" fmla="*/ 1423 w 2016"/>
                <a:gd name="T97" fmla="*/ 6 h 2016"/>
                <a:gd name="T98" fmla="*/ 1008 w 2016"/>
                <a:gd name="T99" fmla="*/ 0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16" h="2016">
                  <a:moveTo>
                    <a:pt x="1008" y="182"/>
                  </a:moveTo>
                  <a:cubicBezTo>
                    <a:pt x="1277" y="182"/>
                    <a:pt x="1309" y="183"/>
                    <a:pt x="1415" y="188"/>
                  </a:cubicBezTo>
                  <a:cubicBezTo>
                    <a:pt x="1513" y="192"/>
                    <a:pt x="1567" y="209"/>
                    <a:pt x="1602" y="222"/>
                  </a:cubicBezTo>
                  <a:cubicBezTo>
                    <a:pt x="1649" y="241"/>
                    <a:pt x="1683" y="263"/>
                    <a:pt x="1718" y="298"/>
                  </a:cubicBezTo>
                  <a:cubicBezTo>
                    <a:pt x="1753" y="333"/>
                    <a:pt x="1775" y="367"/>
                    <a:pt x="1794" y="414"/>
                  </a:cubicBezTo>
                  <a:cubicBezTo>
                    <a:pt x="1807" y="449"/>
                    <a:pt x="1824" y="503"/>
                    <a:pt x="1828" y="601"/>
                  </a:cubicBezTo>
                  <a:cubicBezTo>
                    <a:pt x="1833" y="707"/>
                    <a:pt x="1834" y="739"/>
                    <a:pt x="1834" y="1008"/>
                  </a:cubicBezTo>
                  <a:cubicBezTo>
                    <a:pt x="1834" y="1277"/>
                    <a:pt x="1833" y="1309"/>
                    <a:pt x="1828" y="1415"/>
                  </a:cubicBezTo>
                  <a:cubicBezTo>
                    <a:pt x="1824" y="1513"/>
                    <a:pt x="1807" y="1567"/>
                    <a:pt x="1794" y="1602"/>
                  </a:cubicBezTo>
                  <a:cubicBezTo>
                    <a:pt x="1775" y="1649"/>
                    <a:pt x="1753" y="1683"/>
                    <a:pt x="1718" y="1718"/>
                  </a:cubicBezTo>
                  <a:cubicBezTo>
                    <a:pt x="1683" y="1753"/>
                    <a:pt x="1649" y="1775"/>
                    <a:pt x="1602" y="1794"/>
                  </a:cubicBezTo>
                  <a:cubicBezTo>
                    <a:pt x="1567" y="1807"/>
                    <a:pt x="1513" y="1824"/>
                    <a:pt x="1415" y="1828"/>
                  </a:cubicBezTo>
                  <a:cubicBezTo>
                    <a:pt x="1309" y="1833"/>
                    <a:pt x="1277" y="1834"/>
                    <a:pt x="1008" y="1834"/>
                  </a:cubicBezTo>
                  <a:cubicBezTo>
                    <a:pt x="739" y="1834"/>
                    <a:pt x="707" y="1833"/>
                    <a:pt x="601" y="1828"/>
                  </a:cubicBezTo>
                  <a:cubicBezTo>
                    <a:pt x="503" y="1824"/>
                    <a:pt x="449" y="1807"/>
                    <a:pt x="414" y="1794"/>
                  </a:cubicBezTo>
                  <a:cubicBezTo>
                    <a:pt x="367" y="1775"/>
                    <a:pt x="333" y="1753"/>
                    <a:pt x="298" y="1718"/>
                  </a:cubicBezTo>
                  <a:cubicBezTo>
                    <a:pt x="263" y="1683"/>
                    <a:pt x="241" y="1649"/>
                    <a:pt x="222" y="1602"/>
                  </a:cubicBezTo>
                  <a:cubicBezTo>
                    <a:pt x="209" y="1567"/>
                    <a:pt x="192" y="1513"/>
                    <a:pt x="188" y="1415"/>
                  </a:cubicBezTo>
                  <a:cubicBezTo>
                    <a:pt x="183" y="1309"/>
                    <a:pt x="182" y="1277"/>
                    <a:pt x="182" y="1008"/>
                  </a:cubicBezTo>
                  <a:cubicBezTo>
                    <a:pt x="182" y="739"/>
                    <a:pt x="183" y="707"/>
                    <a:pt x="188" y="601"/>
                  </a:cubicBezTo>
                  <a:cubicBezTo>
                    <a:pt x="192" y="503"/>
                    <a:pt x="209" y="449"/>
                    <a:pt x="222" y="414"/>
                  </a:cubicBezTo>
                  <a:cubicBezTo>
                    <a:pt x="241" y="367"/>
                    <a:pt x="263" y="333"/>
                    <a:pt x="298" y="298"/>
                  </a:cubicBezTo>
                  <a:cubicBezTo>
                    <a:pt x="333" y="263"/>
                    <a:pt x="367" y="241"/>
                    <a:pt x="414" y="222"/>
                  </a:cubicBezTo>
                  <a:cubicBezTo>
                    <a:pt x="449" y="209"/>
                    <a:pt x="503" y="192"/>
                    <a:pt x="601" y="188"/>
                  </a:cubicBezTo>
                  <a:cubicBezTo>
                    <a:pt x="707" y="183"/>
                    <a:pt x="739" y="182"/>
                    <a:pt x="1008" y="182"/>
                  </a:cubicBezTo>
                  <a:moveTo>
                    <a:pt x="1008" y="0"/>
                  </a:moveTo>
                  <a:cubicBezTo>
                    <a:pt x="734" y="0"/>
                    <a:pt x="700" y="1"/>
                    <a:pt x="593" y="6"/>
                  </a:cubicBezTo>
                  <a:cubicBezTo>
                    <a:pt x="485" y="11"/>
                    <a:pt x="412" y="28"/>
                    <a:pt x="348" y="53"/>
                  </a:cubicBezTo>
                  <a:cubicBezTo>
                    <a:pt x="282" y="79"/>
                    <a:pt x="225" y="113"/>
                    <a:pt x="169" y="169"/>
                  </a:cubicBezTo>
                  <a:cubicBezTo>
                    <a:pt x="113" y="225"/>
                    <a:pt x="79" y="282"/>
                    <a:pt x="53" y="348"/>
                  </a:cubicBezTo>
                  <a:cubicBezTo>
                    <a:pt x="28" y="412"/>
                    <a:pt x="11" y="485"/>
                    <a:pt x="6" y="593"/>
                  </a:cubicBezTo>
                  <a:cubicBezTo>
                    <a:pt x="1" y="700"/>
                    <a:pt x="0" y="734"/>
                    <a:pt x="0" y="1008"/>
                  </a:cubicBezTo>
                  <a:cubicBezTo>
                    <a:pt x="0" y="1282"/>
                    <a:pt x="1" y="1316"/>
                    <a:pt x="6" y="1423"/>
                  </a:cubicBezTo>
                  <a:cubicBezTo>
                    <a:pt x="11" y="1531"/>
                    <a:pt x="28" y="1604"/>
                    <a:pt x="53" y="1668"/>
                  </a:cubicBezTo>
                  <a:cubicBezTo>
                    <a:pt x="79" y="1734"/>
                    <a:pt x="113" y="1791"/>
                    <a:pt x="169" y="1847"/>
                  </a:cubicBezTo>
                  <a:cubicBezTo>
                    <a:pt x="225" y="1903"/>
                    <a:pt x="282" y="1937"/>
                    <a:pt x="348" y="1963"/>
                  </a:cubicBezTo>
                  <a:cubicBezTo>
                    <a:pt x="412" y="1988"/>
                    <a:pt x="485" y="2005"/>
                    <a:pt x="593" y="2010"/>
                  </a:cubicBezTo>
                  <a:cubicBezTo>
                    <a:pt x="700" y="2015"/>
                    <a:pt x="734" y="2016"/>
                    <a:pt x="1008" y="2016"/>
                  </a:cubicBezTo>
                  <a:cubicBezTo>
                    <a:pt x="1282" y="2016"/>
                    <a:pt x="1316" y="2015"/>
                    <a:pt x="1423" y="2010"/>
                  </a:cubicBezTo>
                  <a:cubicBezTo>
                    <a:pt x="1531" y="2005"/>
                    <a:pt x="1604" y="1988"/>
                    <a:pt x="1668" y="1963"/>
                  </a:cubicBezTo>
                  <a:cubicBezTo>
                    <a:pt x="1734" y="1937"/>
                    <a:pt x="1791" y="1903"/>
                    <a:pt x="1847" y="1847"/>
                  </a:cubicBezTo>
                  <a:cubicBezTo>
                    <a:pt x="1903" y="1791"/>
                    <a:pt x="1937" y="1734"/>
                    <a:pt x="1963" y="1668"/>
                  </a:cubicBezTo>
                  <a:cubicBezTo>
                    <a:pt x="1988" y="1604"/>
                    <a:pt x="2005" y="1531"/>
                    <a:pt x="2010" y="1423"/>
                  </a:cubicBezTo>
                  <a:cubicBezTo>
                    <a:pt x="2015" y="1316"/>
                    <a:pt x="2016" y="1282"/>
                    <a:pt x="2016" y="1008"/>
                  </a:cubicBezTo>
                  <a:cubicBezTo>
                    <a:pt x="2016" y="734"/>
                    <a:pt x="2015" y="700"/>
                    <a:pt x="2010" y="593"/>
                  </a:cubicBezTo>
                  <a:cubicBezTo>
                    <a:pt x="2005" y="485"/>
                    <a:pt x="1988" y="412"/>
                    <a:pt x="1963" y="348"/>
                  </a:cubicBezTo>
                  <a:cubicBezTo>
                    <a:pt x="1937" y="282"/>
                    <a:pt x="1903" y="225"/>
                    <a:pt x="1847" y="169"/>
                  </a:cubicBezTo>
                  <a:cubicBezTo>
                    <a:pt x="1791" y="113"/>
                    <a:pt x="1734" y="79"/>
                    <a:pt x="1668" y="53"/>
                  </a:cubicBezTo>
                  <a:cubicBezTo>
                    <a:pt x="1604" y="28"/>
                    <a:pt x="1531" y="11"/>
                    <a:pt x="1423" y="6"/>
                  </a:cubicBezTo>
                  <a:cubicBezTo>
                    <a:pt x="1316" y="1"/>
                    <a:pt x="1282" y="0"/>
                    <a:pt x="100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6">
              <a:extLst>
                <a:ext uri="{FF2B5EF4-FFF2-40B4-BE49-F238E27FC236}">
                  <a16:creationId xmlns:a16="http://schemas.microsoft.com/office/drawing/2014/main" id="{AA020C44-A552-4F62-B5BF-29E7AF67A73E}"/>
                </a:ext>
              </a:extLst>
            </p:cNvPr>
            <p:cNvSpPr>
              <a:spLocks noEditPoints="1"/>
            </p:cNvSpPr>
            <p:nvPr userDrawn="1"/>
          </p:nvSpPr>
          <p:spPr bwMode="auto">
            <a:xfrm>
              <a:off x="3231" y="1550"/>
              <a:ext cx="1216" cy="1218"/>
            </a:xfrm>
            <a:custGeom>
              <a:avLst/>
              <a:gdLst>
                <a:gd name="T0" fmla="*/ 517 w 1034"/>
                <a:gd name="T1" fmla="*/ 0 h 1034"/>
                <a:gd name="T2" fmla="*/ 0 w 1034"/>
                <a:gd name="T3" fmla="*/ 517 h 1034"/>
                <a:gd name="T4" fmla="*/ 517 w 1034"/>
                <a:gd name="T5" fmla="*/ 1034 h 1034"/>
                <a:gd name="T6" fmla="*/ 1034 w 1034"/>
                <a:gd name="T7" fmla="*/ 517 h 1034"/>
                <a:gd name="T8" fmla="*/ 517 w 1034"/>
                <a:gd name="T9" fmla="*/ 0 h 1034"/>
                <a:gd name="T10" fmla="*/ 517 w 1034"/>
                <a:gd name="T11" fmla="*/ 853 h 1034"/>
                <a:gd name="T12" fmla="*/ 181 w 1034"/>
                <a:gd name="T13" fmla="*/ 517 h 1034"/>
                <a:gd name="T14" fmla="*/ 517 w 1034"/>
                <a:gd name="T15" fmla="*/ 181 h 1034"/>
                <a:gd name="T16" fmla="*/ 853 w 1034"/>
                <a:gd name="T17" fmla="*/ 517 h 1034"/>
                <a:gd name="T18" fmla="*/ 517 w 1034"/>
                <a:gd name="T19" fmla="*/ 853 h 1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4" h="1034">
                  <a:moveTo>
                    <a:pt x="517" y="0"/>
                  </a:moveTo>
                  <a:cubicBezTo>
                    <a:pt x="231" y="0"/>
                    <a:pt x="0" y="231"/>
                    <a:pt x="0" y="517"/>
                  </a:cubicBezTo>
                  <a:cubicBezTo>
                    <a:pt x="0" y="803"/>
                    <a:pt x="231" y="1034"/>
                    <a:pt x="517" y="1034"/>
                  </a:cubicBezTo>
                  <a:cubicBezTo>
                    <a:pt x="803" y="1034"/>
                    <a:pt x="1034" y="803"/>
                    <a:pt x="1034" y="517"/>
                  </a:cubicBezTo>
                  <a:cubicBezTo>
                    <a:pt x="1034" y="231"/>
                    <a:pt x="803" y="0"/>
                    <a:pt x="517" y="0"/>
                  </a:cubicBezTo>
                  <a:close/>
                  <a:moveTo>
                    <a:pt x="517" y="853"/>
                  </a:moveTo>
                  <a:cubicBezTo>
                    <a:pt x="331" y="853"/>
                    <a:pt x="181" y="703"/>
                    <a:pt x="181" y="517"/>
                  </a:cubicBezTo>
                  <a:cubicBezTo>
                    <a:pt x="181" y="331"/>
                    <a:pt x="331" y="181"/>
                    <a:pt x="517" y="181"/>
                  </a:cubicBezTo>
                  <a:cubicBezTo>
                    <a:pt x="703" y="181"/>
                    <a:pt x="853" y="331"/>
                    <a:pt x="853" y="517"/>
                  </a:cubicBezTo>
                  <a:cubicBezTo>
                    <a:pt x="853" y="703"/>
                    <a:pt x="703" y="853"/>
                    <a:pt x="517" y="8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7">
              <a:extLst>
                <a:ext uri="{FF2B5EF4-FFF2-40B4-BE49-F238E27FC236}">
                  <a16:creationId xmlns:a16="http://schemas.microsoft.com/office/drawing/2014/main" id="{501F78CB-8C7C-4CFB-8E9A-5B5DD83FBBD5}"/>
                </a:ext>
              </a:extLst>
            </p:cNvPr>
            <p:cNvSpPr>
              <a:spLocks noChangeArrowheads="1"/>
            </p:cNvSpPr>
            <p:nvPr userDrawn="1"/>
          </p:nvSpPr>
          <p:spPr bwMode="auto">
            <a:xfrm>
              <a:off x="4329" y="1383"/>
              <a:ext cx="285" cy="28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4" name="Freeform 5">
            <a:extLst>
              <a:ext uri="{FF2B5EF4-FFF2-40B4-BE49-F238E27FC236}">
                <a16:creationId xmlns:a16="http://schemas.microsoft.com/office/drawing/2014/main" id="{9AE80950-E40D-4560-B328-E8273E5BF344}"/>
              </a:ext>
            </a:extLst>
          </p:cNvPr>
          <p:cNvSpPr>
            <a:spLocks noEditPoints="1"/>
          </p:cNvSpPr>
          <p:nvPr userDrawn="1"/>
        </p:nvSpPr>
        <p:spPr bwMode="gray">
          <a:xfrm>
            <a:off x="493776" y="365760"/>
            <a:ext cx="1319582" cy="24186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115476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w/full Grade">
    <p:bg bwMode="gray">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83538" y="676656"/>
            <a:ext cx="11432977" cy="507831"/>
          </a:xfrm>
          <a:prstGeom prst="rect">
            <a:avLst/>
          </a:prstGeom>
        </p:spPr>
        <p:txBody>
          <a:bodyPr vert="horz" wrap="square" lIns="91440" tIns="45720" rIns="91440" bIns="45720" rtlCol="0" anchor="ctr">
            <a:spAutoFit/>
          </a:bodyPr>
          <a:lstStyle>
            <a:lvl1pPr>
              <a:defRPr>
                <a:solidFill>
                  <a:schemeClr val="bg1"/>
                </a:solidFill>
                <a:latin typeface="Qualcomm Office Regular" pitchFamily="34" charset="0"/>
              </a:defRPr>
            </a:lvl1pPr>
          </a:lstStyle>
          <a:p>
            <a:r>
              <a:rPr lang="en-US" dirty="0"/>
              <a:t>Click to edit Master title style</a:t>
            </a:r>
          </a:p>
        </p:txBody>
      </p:sp>
      <p:sp>
        <p:nvSpPr>
          <p:cNvPr id="5" name="Text Placeholder 2"/>
          <p:cNvSpPr>
            <a:spLocks noGrp="1"/>
          </p:cNvSpPr>
          <p:nvPr>
            <p:ph type="body" idx="13"/>
          </p:nvPr>
        </p:nvSpPr>
        <p:spPr>
          <a:xfrm>
            <a:off x="283538" y="1120402"/>
            <a:ext cx="11432977" cy="350865"/>
          </a:xfrm>
        </p:spPr>
        <p:txBody>
          <a:bodyPr tIns="0" bIns="0" anchor="t"/>
          <a:lstStyle>
            <a:lvl1pPr marL="0" indent="0">
              <a:buNone/>
              <a:defRPr sz="2400" b="0">
                <a:solidFill>
                  <a:schemeClr val="accent2"/>
                </a:solidFill>
                <a:latin typeface="Qualcomm Office Regular"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422770118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Gradient segue">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308972" y="2676490"/>
            <a:ext cx="5646748" cy="1505027"/>
          </a:xfrm>
        </p:spPr>
        <p:txBody>
          <a:bodyPr/>
          <a:lstStyle>
            <a:lvl1pPr marL="0" algn="l" defTabSz="914400" rtl="0" eaLnBrk="1" latinLnBrk="0" hangingPunct="1">
              <a:lnSpc>
                <a:spcPct val="85000"/>
              </a:lnSpc>
              <a:spcBef>
                <a:spcPct val="0"/>
              </a:spcBef>
              <a:buNone/>
              <a:defRPr lang="en-US" sz="5400" kern="1200" baseline="0" dirty="0">
                <a:solidFill>
                  <a:srgbClr val="FFFFFF"/>
                </a:solidFill>
                <a:latin typeface="Qualcomm Office Bold" pitchFamily="34" charset="0"/>
                <a:ea typeface="+mj-ea"/>
                <a:cs typeface="Arial" pitchFamily="34" charset="0"/>
              </a:defRPr>
            </a:lvl1pPr>
          </a:lstStyle>
          <a:p>
            <a:r>
              <a:rPr lang="en-US" dirty="0"/>
              <a:t>Click to edit segue slide</a:t>
            </a:r>
          </a:p>
        </p:txBody>
      </p:sp>
      <p:grpSp>
        <p:nvGrpSpPr>
          <p:cNvPr id="2" name="Group 1"/>
          <p:cNvGrpSpPr/>
          <p:nvPr/>
        </p:nvGrpSpPr>
        <p:grpSpPr bwMode="black">
          <a:xfrm>
            <a:off x="382193" y="2460679"/>
            <a:ext cx="5533561" cy="1936642"/>
            <a:chOff x="6014633" y="3746243"/>
            <a:chExt cx="6608826" cy="1936642"/>
          </a:xfrm>
        </p:grpSpPr>
        <p:cxnSp>
          <p:nvCxnSpPr>
            <p:cNvPr id="34" name="Straight Connector 33"/>
            <p:cNvCxnSpPr/>
            <p:nvPr userDrawn="1"/>
          </p:nvCxnSpPr>
          <p:spPr bwMode="black">
            <a:xfrm>
              <a:off x="6014633" y="3746243"/>
              <a:ext cx="660882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black">
            <a:xfrm>
              <a:off x="6014633" y="5682885"/>
              <a:ext cx="660882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AutoShape 4"/>
          <p:cNvSpPr>
            <a:spLocks noChangeAspect="1" noChangeArrowheads="1" noTextEdit="1"/>
          </p:cNvSpPr>
          <p:nvPr/>
        </p:nvSpPr>
        <p:spPr bwMode="auto">
          <a:xfrm>
            <a:off x="8979759" y="508009"/>
            <a:ext cx="2868281"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5" name="Freeform 6"/>
          <p:cNvSpPr>
            <a:spLocks noChangeAspect="1" noEditPoints="1"/>
          </p:cNvSpPr>
          <p:nvPr/>
        </p:nvSpPr>
        <p:spPr bwMode="auto">
          <a:xfrm>
            <a:off x="9963709" y="1764321"/>
            <a:ext cx="513806" cy="880581"/>
          </a:xfrm>
          <a:custGeom>
            <a:avLst/>
            <a:gdLst>
              <a:gd name="T0" fmla="*/ 90 w 181"/>
              <a:gd name="T1" fmla="*/ 310 h 310"/>
              <a:gd name="T2" fmla="*/ 78 w 181"/>
              <a:gd name="T3" fmla="*/ 301 h 310"/>
              <a:gd name="T4" fmla="*/ 76 w 181"/>
              <a:gd name="T5" fmla="*/ 299 h 310"/>
              <a:gd name="T6" fmla="*/ 6 w 181"/>
              <a:gd name="T7" fmla="*/ 229 h 310"/>
              <a:gd name="T8" fmla="*/ 0 w 181"/>
              <a:gd name="T9" fmla="*/ 214 h 310"/>
              <a:gd name="T10" fmla="*/ 6 w 181"/>
              <a:gd name="T11" fmla="*/ 199 h 310"/>
              <a:gd name="T12" fmla="*/ 21 w 181"/>
              <a:gd name="T13" fmla="*/ 193 h 310"/>
              <a:gd name="T14" fmla="*/ 35 w 181"/>
              <a:gd name="T15" fmla="*/ 200 h 310"/>
              <a:gd name="T16" fmla="*/ 69 w 181"/>
              <a:gd name="T17" fmla="*/ 233 h 310"/>
              <a:gd name="T18" fmla="*/ 69 w 181"/>
              <a:gd name="T19" fmla="*/ 21 h 310"/>
              <a:gd name="T20" fmla="*/ 90 w 181"/>
              <a:gd name="T21" fmla="*/ 0 h 310"/>
              <a:gd name="T22" fmla="*/ 111 w 181"/>
              <a:gd name="T23" fmla="*/ 21 h 310"/>
              <a:gd name="T24" fmla="*/ 111 w 181"/>
              <a:gd name="T25" fmla="*/ 233 h 310"/>
              <a:gd name="T26" fmla="*/ 145 w 181"/>
              <a:gd name="T27" fmla="*/ 199 h 310"/>
              <a:gd name="T28" fmla="*/ 160 w 181"/>
              <a:gd name="T29" fmla="*/ 193 h 310"/>
              <a:gd name="T30" fmla="*/ 175 w 181"/>
              <a:gd name="T31" fmla="*/ 200 h 310"/>
              <a:gd name="T32" fmla="*/ 181 w 181"/>
              <a:gd name="T33" fmla="*/ 214 h 310"/>
              <a:gd name="T34" fmla="*/ 175 w 181"/>
              <a:gd name="T35" fmla="*/ 229 h 310"/>
              <a:gd name="T36" fmla="*/ 105 w 181"/>
              <a:gd name="T37" fmla="*/ 299 h 310"/>
              <a:gd name="T38" fmla="*/ 103 w 181"/>
              <a:gd name="T39" fmla="*/ 301 h 310"/>
              <a:gd name="T40" fmla="*/ 90 w 181"/>
              <a:gd name="T41" fmla="*/ 310 h 310"/>
              <a:gd name="T42" fmla="*/ 21 w 181"/>
              <a:gd name="T43" fmla="*/ 202 h 310"/>
              <a:gd name="T44" fmla="*/ 12 w 181"/>
              <a:gd name="T45" fmla="*/ 206 h 310"/>
              <a:gd name="T46" fmla="*/ 9 w 181"/>
              <a:gd name="T47" fmla="*/ 214 h 310"/>
              <a:gd name="T48" fmla="*/ 12 w 181"/>
              <a:gd name="T49" fmla="*/ 223 h 310"/>
              <a:gd name="T50" fmla="*/ 82 w 181"/>
              <a:gd name="T51" fmla="*/ 292 h 310"/>
              <a:gd name="T52" fmla="*/ 85 w 181"/>
              <a:gd name="T53" fmla="*/ 295 h 310"/>
              <a:gd name="T54" fmla="*/ 90 w 181"/>
              <a:gd name="T55" fmla="*/ 301 h 310"/>
              <a:gd name="T56" fmla="*/ 96 w 181"/>
              <a:gd name="T57" fmla="*/ 295 h 310"/>
              <a:gd name="T58" fmla="*/ 99 w 181"/>
              <a:gd name="T59" fmla="*/ 292 h 310"/>
              <a:gd name="T60" fmla="*/ 168 w 181"/>
              <a:gd name="T61" fmla="*/ 223 h 310"/>
              <a:gd name="T62" fmla="*/ 172 w 181"/>
              <a:gd name="T63" fmla="*/ 214 h 310"/>
              <a:gd name="T64" fmla="*/ 168 w 181"/>
              <a:gd name="T65" fmla="*/ 206 h 310"/>
              <a:gd name="T66" fmla="*/ 152 w 181"/>
              <a:gd name="T67" fmla="*/ 206 h 310"/>
              <a:gd name="T68" fmla="*/ 102 w 181"/>
              <a:gd name="T69" fmla="*/ 255 h 310"/>
              <a:gd name="T70" fmla="*/ 102 w 181"/>
              <a:gd name="T71" fmla="*/ 21 h 310"/>
              <a:gd name="T72" fmla="*/ 90 w 181"/>
              <a:gd name="T73" fmla="*/ 9 h 310"/>
              <a:gd name="T74" fmla="*/ 78 w 181"/>
              <a:gd name="T75" fmla="*/ 21 h 310"/>
              <a:gd name="T76" fmla="*/ 78 w 181"/>
              <a:gd name="T77" fmla="*/ 255 h 310"/>
              <a:gd name="T78" fmla="*/ 29 w 181"/>
              <a:gd name="T79" fmla="*/ 206 h 310"/>
              <a:gd name="T80" fmla="*/ 21 w 181"/>
              <a:gd name="T81" fmla="*/ 20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1" h="310">
                <a:moveTo>
                  <a:pt x="90" y="310"/>
                </a:moveTo>
                <a:cubicBezTo>
                  <a:pt x="85" y="310"/>
                  <a:pt x="81" y="305"/>
                  <a:pt x="78" y="301"/>
                </a:cubicBezTo>
                <a:cubicBezTo>
                  <a:pt x="77" y="300"/>
                  <a:pt x="76" y="299"/>
                  <a:pt x="76" y="299"/>
                </a:cubicBezTo>
                <a:cubicBezTo>
                  <a:pt x="6" y="229"/>
                  <a:pt x="6" y="229"/>
                  <a:pt x="6" y="229"/>
                </a:cubicBezTo>
                <a:cubicBezTo>
                  <a:pt x="2" y="225"/>
                  <a:pt x="0" y="220"/>
                  <a:pt x="0" y="214"/>
                </a:cubicBezTo>
                <a:cubicBezTo>
                  <a:pt x="0" y="209"/>
                  <a:pt x="2" y="203"/>
                  <a:pt x="6" y="199"/>
                </a:cubicBezTo>
                <a:cubicBezTo>
                  <a:pt x="10" y="196"/>
                  <a:pt x="15" y="193"/>
                  <a:pt x="21" y="193"/>
                </a:cubicBezTo>
                <a:cubicBezTo>
                  <a:pt x="26" y="193"/>
                  <a:pt x="32" y="196"/>
                  <a:pt x="35" y="200"/>
                </a:cubicBezTo>
                <a:cubicBezTo>
                  <a:pt x="69" y="233"/>
                  <a:pt x="69" y="233"/>
                  <a:pt x="69" y="233"/>
                </a:cubicBezTo>
                <a:cubicBezTo>
                  <a:pt x="69" y="21"/>
                  <a:pt x="69" y="21"/>
                  <a:pt x="69" y="21"/>
                </a:cubicBezTo>
                <a:cubicBezTo>
                  <a:pt x="69" y="10"/>
                  <a:pt x="79" y="0"/>
                  <a:pt x="90" y="0"/>
                </a:cubicBezTo>
                <a:cubicBezTo>
                  <a:pt x="102" y="0"/>
                  <a:pt x="111" y="10"/>
                  <a:pt x="111" y="21"/>
                </a:cubicBezTo>
                <a:cubicBezTo>
                  <a:pt x="111" y="233"/>
                  <a:pt x="111" y="233"/>
                  <a:pt x="111" y="233"/>
                </a:cubicBezTo>
                <a:cubicBezTo>
                  <a:pt x="145" y="199"/>
                  <a:pt x="145" y="199"/>
                  <a:pt x="145" y="199"/>
                </a:cubicBezTo>
                <a:cubicBezTo>
                  <a:pt x="149" y="196"/>
                  <a:pt x="154" y="193"/>
                  <a:pt x="160" y="193"/>
                </a:cubicBezTo>
                <a:cubicBezTo>
                  <a:pt x="166" y="193"/>
                  <a:pt x="171" y="196"/>
                  <a:pt x="175" y="200"/>
                </a:cubicBezTo>
                <a:cubicBezTo>
                  <a:pt x="179" y="203"/>
                  <a:pt x="181" y="209"/>
                  <a:pt x="181" y="214"/>
                </a:cubicBezTo>
                <a:cubicBezTo>
                  <a:pt x="181" y="220"/>
                  <a:pt x="179" y="225"/>
                  <a:pt x="175" y="229"/>
                </a:cubicBezTo>
                <a:cubicBezTo>
                  <a:pt x="105" y="299"/>
                  <a:pt x="105" y="299"/>
                  <a:pt x="105" y="299"/>
                </a:cubicBezTo>
                <a:cubicBezTo>
                  <a:pt x="104" y="299"/>
                  <a:pt x="104" y="300"/>
                  <a:pt x="103" y="301"/>
                </a:cubicBezTo>
                <a:cubicBezTo>
                  <a:pt x="100" y="305"/>
                  <a:pt x="96" y="310"/>
                  <a:pt x="90" y="310"/>
                </a:cubicBezTo>
                <a:close/>
                <a:moveTo>
                  <a:pt x="21" y="202"/>
                </a:moveTo>
                <a:cubicBezTo>
                  <a:pt x="18" y="202"/>
                  <a:pt x="15" y="204"/>
                  <a:pt x="12" y="206"/>
                </a:cubicBezTo>
                <a:cubicBezTo>
                  <a:pt x="10" y="208"/>
                  <a:pt x="9" y="211"/>
                  <a:pt x="9" y="214"/>
                </a:cubicBezTo>
                <a:cubicBezTo>
                  <a:pt x="9" y="217"/>
                  <a:pt x="10" y="220"/>
                  <a:pt x="12" y="223"/>
                </a:cubicBezTo>
                <a:cubicBezTo>
                  <a:pt x="82" y="292"/>
                  <a:pt x="82" y="292"/>
                  <a:pt x="82" y="292"/>
                </a:cubicBezTo>
                <a:cubicBezTo>
                  <a:pt x="83" y="293"/>
                  <a:pt x="84" y="294"/>
                  <a:pt x="85" y="295"/>
                </a:cubicBezTo>
                <a:cubicBezTo>
                  <a:pt x="86" y="297"/>
                  <a:pt x="89" y="301"/>
                  <a:pt x="90" y="301"/>
                </a:cubicBezTo>
                <a:cubicBezTo>
                  <a:pt x="92" y="301"/>
                  <a:pt x="95" y="297"/>
                  <a:pt x="96" y="295"/>
                </a:cubicBezTo>
                <a:cubicBezTo>
                  <a:pt x="97" y="294"/>
                  <a:pt x="98" y="293"/>
                  <a:pt x="99" y="292"/>
                </a:cubicBezTo>
                <a:cubicBezTo>
                  <a:pt x="168" y="223"/>
                  <a:pt x="168" y="223"/>
                  <a:pt x="168" y="223"/>
                </a:cubicBezTo>
                <a:cubicBezTo>
                  <a:pt x="171" y="220"/>
                  <a:pt x="172" y="217"/>
                  <a:pt x="172" y="214"/>
                </a:cubicBezTo>
                <a:cubicBezTo>
                  <a:pt x="172" y="211"/>
                  <a:pt x="171" y="208"/>
                  <a:pt x="168" y="206"/>
                </a:cubicBezTo>
                <a:cubicBezTo>
                  <a:pt x="164" y="201"/>
                  <a:pt x="156" y="201"/>
                  <a:pt x="152" y="206"/>
                </a:cubicBezTo>
                <a:cubicBezTo>
                  <a:pt x="102" y="255"/>
                  <a:pt x="102" y="255"/>
                  <a:pt x="102" y="255"/>
                </a:cubicBezTo>
                <a:cubicBezTo>
                  <a:pt x="102" y="21"/>
                  <a:pt x="102" y="21"/>
                  <a:pt x="102" y="21"/>
                </a:cubicBezTo>
                <a:cubicBezTo>
                  <a:pt x="102" y="15"/>
                  <a:pt x="97" y="9"/>
                  <a:pt x="90" y="9"/>
                </a:cubicBezTo>
                <a:cubicBezTo>
                  <a:pt x="84" y="9"/>
                  <a:pt x="78" y="15"/>
                  <a:pt x="78" y="21"/>
                </a:cubicBezTo>
                <a:cubicBezTo>
                  <a:pt x="78" y="255"/>
                  <a:pt x="78" y="255"/>
                  <a:pt x="78" y="255"/>
                </a:cubicBezTo>
                <a:cubicBezTo>
                  <a:pt x="29" y="206"/>
                  <a:pt x="29" y="206"/>
                  <a:pt x="29" y="206"/>
                </a:cubicBezTo>
                <a:cubicBezTo>
                  <a:pt x="27" y="204"/>
                  <a:pt x="24" y="202"/>
                  <a:pt x="21" y="2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6" name="Freeform 7"/>
          <p:cNvSpPr>
            <a:spLocks noChangeAspect="1" noEditPoints="1"/>
          </p:cNvSpPr>
          <p:nvPr/>
        </p:nvSpPr>
        <p:spPr bwMode="auto">
          <a:xfrm>
            <a:off x="9522107" y="1088349"/>
            <a:ext cx="562740" cy="1213622"/>
          </a:xfrm>
          <a:custGeom>
            <a:avLst/>
            <a:gdLst>
              <a:gd name="T0" fmla="*/ 82 w 198"/>
              <a:gd name="T1" fmla="*/ 412 h 428"/>
              <a:gd name="T2" fmla="*/ 105 w 198"/>
              <a:gd name="T3" fmla="*/ 428 h 428"/>
              <a:gd name="T4" fmla="*/ 122 w 198"/>
              <a:gd name="T5" fmla="*/ 418 h 428"/>
              <a:gd name="T6" fmla="*/ 56 w 198"/>
              <a:gd name="T7" fmla="*/ 398 h 428"/>
              <a:gd name="T8" fmla="*/ 130 w 198"/>
              <a:gd name="T9" fmla="*/ 410 h 428"/>
              <a:gd name="T10" fmla="*/ 130 w 198"/>
              <a:gd name="T11" fmla="*/ 410 h 428"/>
              <a:gd name="T12" fmla="*/ 55 w 198"/>
              <a:gd name="T13" fmla="*/ 385 h 428"/>
              <a:gd name="T14" fmla="*/ 156 w 198"/>
              <a:gd name="T15" fmla="*/ 372 h 428"/>
              <a:gd name="T16" fmla="*/ 16 w 198"/>
              <a:gd name="T17" fmla="*/ 359 h 428"/>
              <a:gd name="T18" fmla="*/ 169 w 198"/>
              <a:gd name="T19" fmla="*/ 371 h 428"/>
              <a:gd name="T20" fmla="*/ 169 w 198"/>
              <a:gd name="T21" fmla="*/ 371 h 428"/>
              <a:gd name="T22" fmla="*/ 8 w 198"/>
              <a:gd name="T23" fmla="*/ 332 h 428"/>
              <a:gd name="T24" fmla="*/ 189 w 198"/>
              <a:gd name="T25" fmla="*/ 351 h 428"/>
              <a:gd name="T26" fmla="*/ 198 w 198"/>
              <a:gd name="T27" fmla="*/ 333 h 428"/>
              <a:gd name="T28" fmla="*/ 66 w 198"/>
              <a:gd name="T29" fmla="*/ 336 h 428"/>
              <a:gd name="T30" fmla="*/ 78 w 198"/>
              <a:gd name="T31" fmla="*/ 348 h 428"/>
              <a:gd name="T32" fmla="*/ 120 w 198"/>
              <a:gd name="T33" fmla="*/ 330 h 428"/>
              <a:gd name="T34" fmla="*/ 136 w 198"/>
              <a:gd name="T35" fmla="*/ 319 h 428"/>
              <a:gd name="T36" fmla="*/ 46 w 198"/>
              <a:gd name="T37" fmla="*/ 316 h 428"/>
              <a:gd name="T38" fmla="*/ 9 w 198"/>
              <a:gd name="T39" fmla="*/ 324 h 428"/>
              <a:gd name="T40" fmla="*/ 17 w 198"/>
              <a:gd name="T41" fmla="*/ 312 h 428"/>
              <a:gd name="T42" fmla="*/ 183 w 198"/>
              <a:gd name="T43" fmla="*/ 314 h 428"/>
              <a:gd name="T44" fmla="*/ 197 w 198"/>
              <a:gd name="T45" fmla="*/ 321 h 428"/>
              <a:gd name="T46" fmla="*/ 147 w 198"/>
              <a:gd name="T47" fmla="*/ 308 h 428"/>
              <a:gd name="T48" fmla="*/ 150 w 198"/>
              <a:gd name="T49" fmla="*/ 318 h 428"/>
              <a:gd name="T50" fmla="*/ 78 w 198"/>
              <a:gd name="T51" fmla="*/ 297 h 428"/>
              <a:gd name="T52" fmla="*/ 23 w 198"/>
              <a:gd name="T53" fmla="*/ 300 h 428"/>
              <a:gd name="T54" fmla="*/ 120 w 198"/>
              <a:gd name="T55" fmla="*/ 302 h 428"/>
              <a:gd name="T56" fmla="*/ 78 w 198"/>
              <a:gd name="T57" fmla="*/ 287 h 428"/>
              <a:gd name="T58" fmla="*/ 78 w 198"/>
              <a:gd name="T59" fmla="*/ 287 h 428"/>
              <a:gd name="T60" fmla="*/ 129 w 198"/>
              <a:gd name="T61" fmla="*/ 256 h 428"/>
              <a:gd name="T62" fmla="*/ 69 w 198"/>
              <a:gd name="T63" fmla="*/ 241 h 428"/>
              <a:gd name="T64" fmla="*/ 120 w 198"/>
              <a:gd name="T65" fmla="*/ 246 h 428"/>
              <a:gd name="T66" fmla="*/ 78 w 198"/>
              <a:gd name="T67" fmla="*/ 231 h 428"/>
              <a:gd name="T68" fmla="*/ 78 w 198"/>
              <a:gd name="T69" fmla="*/ 231 h 428"/>
              <a:gd name="T70" fmla="*/ 129 w 198"/>
              <a:gd name="T71" fmla="*/ 200 h 428"/>
              <a:gd name="T72" fmla="*/ 69 w 198"/>
              <a:gd name="T73" fmla="*/ 185 h 428"/>
              <a:gd name="T74" fmla="*/ 120 w 198"/>
              <a:gd name="T75" fmla="*/ 189 h 428"/>
              <a:gd name="T76" fmla="*/ 78 w 198"/>
              <a:gd name="T77" fmla="*/ 175 h 428"/>
              <a:gd name="T78" fmla="*/ 78 w 198"/>
              <a:gd name="T79" fmla="*/ 175 h 428"/>
              <a:gd name="T80" fmla="*/ 129 w 198"/>
              <a:gd name="T81" fmla="*/ 144 h 428"/>
              <a:gd name="T82" fmla="*/ 69 w 198"/>
              <a:gd name="T83" fmla="*/ 129 h 428"/>
              <a:gd name="T84" fmla="*/ 120 w 198"/>
              <a:gd name="T85" fmla="*/ 133 h 428"/>
              <a:gd name="T86" fmla="*/ 78 w 198"/>
              <a:gd name="T87" fmla="*/ 118 h 428"/>
              <a:gd name="T88" fmla="*/ 78 w 198"/>
              <a:gd name="T89" fmla="*/ 118 h 428"/>
              <a:gd name="T90" fmla="*/ 129 w 198"/>
              <a:gd name="T91" fmla="*/ 88 h 428"/>
              <a:gd name="T92" fmla="*/ 69 w 198"/>
              <a:gd name="T93" fmla="*/ 73 h 428"/>
              <a:gd name="T94" fmla="*/ 120 w 198"/>
              <a:gd name="T95" fmla="*/ 77 h 428"/>
              <a:gd name="T96" fmla="*/ 78 w 198"/>
              <a:gd name="T97" fmla="*/ 62 h 428"/>
              <a:gd name="T98" fmla="*/ 78 w 198"/>
              <a:gd name="T99" fmla="*/ 62 h 428"/>
              <a:gd name="T100" fmla="*/ 129 w 198"/>
              <a:gd name="T101" fmla="*/ 32 h 428"/>
              <a:gd name="T102" fmla="*/ 69 w 198"/>
              <a:gd name="T103" fmla="*/ 31 h 428"/>
              <a:gd name="T104" fmla="*/ 78 w 198"/>
              <a:gd name="T105" fmla="*/ 34 h 428"/>
              <a:gd name="T106" fmla="*/ 127 w 198"/>
              <a:gd name="T107" fmla="*/ 20 h 428"/>
              <a:gd name="T108" fmla="*/ 101 w 198"/>
              <a:gd name="T109"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8" h="428">
                <a:moveTo>
                  <a:pt x="93" y="428"/>
                </a:moveTo>
                <a:cubicBezTo>
                  <a:pt x="87" y="427"/>
                  <a:pt x="82" y="424"/>
                  <a:pt x="78" y="420"/>
                </a:cubicBezTo>
                <a:cubicBezTo>
                  <a:pt x="76" y="418"/>
                  <a:pt x="76" y="418"/>
                  <a:pt x="76" y="418"/>
                </a:cubicBezTo>
                <a:cubicBezTo>
                  <a:pt x="82" y="412"/>
                  <a:pt x="82" y="412"/>
                  <a:pt x="82" y="412"/>
                </a:cubicBezTo>
                <a:cubicBezTo>
                  <a:pt x="84" y="414"/>
                  <a:pt x="84" y="414"/>
                  <a:pt x="84" y="414"/>
                </a:cubicBezTo>
                <a:cubicBezTo>
                  <a:pt x="87" y="417"/>
                  <a:pt x="91" y="419"/>
                  <a:pt x="95" y="419"/>
                </a:cubicBezTo>
                <a:lnTo>
                  <a:pt x="93" y="428"/>
                </a:lnTo>
                <a:close/>
                <a:moveTo>
                  <a:pt x="105" y="428"/>
                </a:moveTo>
                <a:cubicBezTo>
                  <a:pt x="103" y="419"/>
                  <a:pt x="103" y="419"/>
                  <a:pt x="103" y="419"/>
                </a:cubicBezTo>
                <a:cubicBezTo>
                  <a:pt x="107" y="419"/>
                  <a:pt x="111" y="417"/>
                  <a:pt x="114" y="414"/>
                </a:cubicBezTo>
                <a:cubicBezTo>
                  <a:pt x="116" y="412"/>
                  <a:pt x="116" y="412"/>
                  <a:pt x="116" y="412"/>
                </a:cubicBezTo>
                <a:cubicBezTo>
                  <a:pt x="122" y="418"/>
                  <a:pt x="122" y="418"/>
                  <a:pt x="122" y="418"/>
                </a:cubicBezTo>
                <a:cubicBezTo>
                  <a:pt x="120" y="420"/>
                  <a:pt x="120" y="420"/>
                  <a:pt x="120" y="420"/>
                </a:cubicBezTo>
                <a:cubicBezTo>
                  <a:pt x="116" y="424"/>
                  <a:pt x="111" y="427"/>
                  <a:pt x="105" y="428"/>
                </a:cubicBezTo>
                <a:close/>
                <a:moveTo>
                  <a:pt x="68" y="411"/>
                </a:moveTo>
                <a:cubicBezTo>
                  <a:pt x="56" y="398"/>
                  <a:pt x="56" y="398"/>
                  <a:pt x="56" y="398"/>
                </a:cubicBezTo>
                <a:cubicBezTo>
                  <a:pt x="62" y="392"/>
                  <a:pt x="62" y="392"/>
                  <a:pt x="62" y="392"/>
                </a:cubicBezTo>
                <a:cubicBezTo>
                  <a:pt x="75" y="404"/>
                  <a:pt x="75" y="404"/>
                  <a:pt x="75" y="404"/>
                </a:cubicBezTo>
                <a:lnTo>
                  <a:pt x="68" y="411"/>
                </a:lnTo>
                <a:close/>
                <a:moveTo>
                  <a:pt x="130" y="410"/>
                </a:moveTo>
                <a:cubicBezTo>
                  <a:pt x="123" y="404"/>
                  <a:pt x="123" y="404"/>
                  <a:pt x="123" y="404"/>
                </a:cubicBezTo>
                <a:cubicBezTo>
                  <a:pt x="136" y="392"/>
                  <a:pt x="136" y="392"/>
                  <a:pt x="136" y="392"/>
                </a:cubicBezTo>
                <a:cubicBezTo>
                  <a:pt x="142" y="398"/>
                  <a:pt x="142" y="398"/>
                  <a:pt x="142" y="398"/>
                </a:cubicBezTo>
                <a:lnTo>
                  <a:pt x="130" y="410"/>
                </a:lnTo>
                <a:close/>
                <a:moveTo>
                  <a:pt x="49" y="391"/>
                </a:moveTo>
                <a:cubicBezTo>
                  <a:pt x="36" y="379"/>
                  <a:pt x="36" y="379"/>
                  <a:pt x="36" y="379"/>
                </a:cubicBezTo>
                <a:cubicBezTo>
                  <a:pt x="43" y="372"/>
                  <a:pt x="43" y="372"/>
                  <a:pt x="43" y="372"/>
                </a:cubicBezTo>
                <a:cubicBezTo>
                  <a:pt x="55" y="385"/>
                  <a:pt x="55" y="385"/>
                  <a:pt x="55" y="385"/>
                </a:cubicBezTo>
                <a:lnTo>
                  <a:pt x="49" y="391"/>
                </a:lnTo>
                <a:close/>
                <a:moveTo>
                  <a:pt x="150" y="391"/>
                </a:moveTo>
                <a:cubicBezTo>
                  <a:pt x="143" y="384"/>
                  <a:pt x="143" y="384"/>
                  <a:pt x="143" y="384"/>
                </a:cubicBezTo>
                <a:cubicBezTo>
                  <a:pt x="156" y="372"/>
                  <a:pt x="156" y="372"/>
                  <a:pt x="156" y="372"/>
                </a:cubicBezTo>
                <a:cubicBezTo>
                  <a:pt x="162" y="378"/>
                  <a:pt x="162" y="378"/>
                  <a:pt x="162" y="378"/>
                </a:cubicBezTo>
                <a:lnTo>
                  <a:pt x="150" y="391"/>
                </a:lnTo>
                <a:close/>
                <a:moveTo>
                  <a:pt x="29" y="371"/>
                </a:moveTo>
                <a:cubicBezTo>
                  <a:pt x="16" y="359"/>
                  <a:pt x="16" y="359"/>
                  <a:pt x="16" y="359"/>
                </a:cubicBezTo>
                <a:cubicBezTo>
                  <a:pt x="23" y="352"/>
                  <a:pt x="23" y="352"/>
                  <a:pt x="23" y="352"/>
                </a:cubicBezTo>
                <a:cubicBezTo>
                  <a:pt x="35" y="365"/>
                  <a:pt x="35" y="365"/>
                  <a:pt x="35" y="365"/>
                </a:cubicBezTo>
                <a:lnTo>
                  <a:pt x="29" y="371"/>
                </a:lnTo>
                <a:close/>
                <a:moveTo>
                  <a:pt x="169" y="371"/>
                </a:moveTo>
                <a:cubicBezTo>
                  <a:pt x="163" y="364"/>
                  <a:pt x="163" y="364"/>
                  <a:pt x="163" y="364"/>
                </a:cubicBezTo>
                <a:cubicBezTo>
                  <a:pt x="175" y="352"/>
                  <a:pt x="175" y="352"/>
                  <a:pt x="175" y="352"/>
                </a:cubicBezTo>
                <a:cubicBezTo>
                  <a:pt x="182" y="358"/>
                  <a:pt x="182" y="358"/>
                  <a:pt x="182" y="358"/>
                </a:cubicBezTo>
                <a:lnTo>
                  <a:pt x="169" y="371"/>
                </a:lnTo>
                <a:close/>
                <a:moveTo>
                  <a:pt x="9" y="351"/>
                </a:moveTo>
                <a:cubicBezTo>
                  <a:pt x="8" y="350"/>
                  <a:pt x="8" y="350"/>
                  <a:pt x="8" y="350"/>
                </a:cubicBezTo>
                <a:cubicBezTo>
                  <a:pt x="3" y="346"/>
                  <a:pt x="0" y="340"/>
                  <a:pt x="0" y="333"/>
                </a:cubicBezTo>
                <a:cubicBezTo>
                  <a:pt x="8" y="332"/>
                  <a:pt x="8" y="332"/>
                  <a:pt x="8" y="332"/>
                </a:cubicBezTo>
                <a:cubicBezTo>
                  <a:pt x="9" y="337"/>
                  <a:pt x="11" y="341"/>
                  <a:pt x="14" y="344"/>
                </a:cubicBezTo>
                <a:cubicBezTo>
                  <a:pt x="15" y="345"/>
                  <a:pt x="15" y="345"/>
                  <a:pt x="15" y="345"/>
                </a:cubicBezTo>
                <a:lnTo>
                  <a:pt x="9" y="351"/>
                </a:lnTo>
                <a:close/>
                <a:moveTo>
                  <a:pt x="189" y="351"/>
                </a:moveTo>
                <a:cubicBezTo>
                  <a:pt x="183" y="345"/>
                  <a:pt x="183" y="345"/>
                  <a:pt x="183" y="345"/>
                </a:cubicBezTo>
                <a:cubicBezTo>
                  <a:pt x="183" y="344"/>
                  <a:pt x="183" y="344"/>
                  <a:pt x="183" y="344"/>
                </a:cubicBezTo>
                <a:cubicBezTo>
                  <a:pt x="187" y="341"/>
                  <a:pt x="189" y="337"/>
                  <a:pt x="189" y="332"/>
                </a:cubicBezTo>
                <a:cubicBezTo>
                  <a:pt x="198" y="333"/>
                  <a:pt x="198" y="333"/>
                  <a:pt x="198" y="333"/>
                </a:cubicBezTo>
                <a:cubicBezTo>
                  <a:pt x="198" y="340"/>
                  <a:pt x="195" y="346"/>
                  <a:pt x="190" y="350"/>
                </a:cubicBezTo>
                <a:lnTo>
                  <a:pt x="189" y="351"/>
                </a:lnTo>
                <a:close/>
                <a:moveTo>
                  <a:pt x="78" y="348"/>
                </a:moveTo>
                <a:cubicBezTo>
                  <a:pt x="66" y="336"/>
                  <a:pt x="66" y="336"/>
                  <a:pt x="66" y="336"/>
                </a:cubicBezTo>
                <a:cubicBezTo>
                  <a:pt x="69" y="333"/>
                  <a:pt x="69" y="333"/>
                  <a:pt x="69" y="333"/>
                </a:cubicBezTo>
                <a:cubicBezTo>
                  <a:pt x="69" y="326"/>
                  <a:pt x="69" y="326"/>
                  <a:pt x="69" y="326"/>
                </a:cubicBezTo>
                <a:cubicBezTo>
                  <a:pt x="78" y="326"/>
                  <a:pt x="78" y="326"/>
                  <a:pt x="78" y="326"/>
                </a:cubicBezTo>
                <a:lnTo>
                  <a:pt x="78" y="348"/>
                </a:lnTo>
                <a:close/>
                <a:moveTo>
                  <a:pt x="130" y="338"/>
                </a:moveTo>
                <a:cubicBezTo>
                  <a:pt x="124" y="332"/>
                  <a:pt x="124" y="332"/>
                  <a:pt x="124" y="332"/>
                </a:cubicBezTo>
                <a:cubicBezTo>
                  <a:pt x="125" y="330"/>
                  <a:pt x="125" y="330"/>
                  <a:pt x="125" y="330"/>
                </a:cubicBezTo>
                <a:cubicBezTo>
                  <a:pt x="120" y="330"/>
                  <a:pt x="120" y="330"/>
                  <a:pt x="120" y="330"/>
                </a:cubicBezTo>
                <a:cubicBezTo>
                  <a:pt x="120" y="312"/>
                  <a:pt x="120" y="312"/>
                  <a:pt x="120" y="312"/>
                </a:cubicBezTo>
                <a:cubicBezTo>
                  <a:pt x="129" y="312"/>
                  <a:pt x="129" y="312"/>
                  <a:pt x="129" y="312"/>
                </a:cubicBezTo>
                <a:cubicBezTo>
                  <a:pt x="129" y="326"/>
                  <a:pt x="129" y="326"/>
                  <a:pt x="129" y="326"/>
                </a:cubicBezTo>
                <a:cubicBezTo>
                  <a:pt x="136" y="319"/>
                  <a:pt x="136" y="319"/>
                  <a:pt x="136" y="319"/>
                </a:cubicBezTo>
                <a:cubicBezTo>
                  <a:pt x="142" y="326"/>
                  <a:pt x="142" y="326"/>
                  <a:pt x="142" y="326"/>
                </a:cubicBezTo>
                <a:lnTo>
                  <a:pt x="130" y="338"/>
                </a:lnTo>
                <a:close/>
                <a:moveTo>
                  <a:pt x="59" y="329"/>
                </a:moveTo>
                <a:cubicBezTo>
                  <a:pt x="46" y="316"/>
                  <a:pt x="46" y="316"/>
                  <a:pt x="46" y="316"/>
                </a:cubicBezTo>
                <a:cubicBezTo>
                  <a:pt x="53" y="310"/>
                  <a:pt x="53" y="310"/>
                  <a:pt x="53" y="310"/>
                </a:cubicBezTo>
                <a:cubicBezTo>
                  <a:pt x="65" y="322"/>
                  <a:pt x="65" y="322"/>
                  <a:pt x="65" y="322"/>
                </a:cubicBezTo>
                <a:lnTo>
                  <a:pt x="59" y="329"/>
                </a:lnTo>
                <a:close/>
                <a:moveTo>
                  <a:pt x="9" y="324"/>
                </a:moveTo>
                <a:cubicBezTo>
                  <a:pt x="0" y="321"/>
                  <a:pt x="0" y="321"/>
                  <a:pt x="0" y="321"/>
                </a:cubicBezTo>
                <a:cubicBezTo>
                  <a:pt x="2" y="316"/>
                  <a:pt x="4" y="312"/>
                  <a:pt x="8" y="308"/>
                </a:cubicBezTo>
                <a:cubicBezTo>
                  <a:pt x="9" y="307"/>
                  <a:pt x="11" y="306"/>
                  <a:pt x="12" y="305"/>
                </a:cubicBezTo>
                <a:cubicBezTo>
                  <a:pt x="17" y="312"/>
                  <a:pt x="17" y="312"/>
                  <a:pt x="17" y="312"/>
                </a:cubicBezTo>
                <a:cubicBezTo>
                  <a:pt x="16" y="313"/>
                  <a:pt x="15" y="313"/>
                  <a:pt x="14" y="314"/>
                </a:cubicBezTo>
                <a:cubicBezTo>
                  <a:pt x="12" y="317"/>
                  <a:pt x="10" y="320"/>
                  <a:pt x="9" y="324"/>
                </a:cubicBezTo>
                <a:close/>
                <a:moveTo>
                  <a:pt x="189" y="323"/>
                </a:moveTo>
                <a:cubicBezTo>
                  <a:pt x="188" y="320"/>
                  <a:pt x="186" y="317"/>
                  <a:pt x="183" y="314"/>
                </a:cubicBezTo>
                <a:cubicBezTo>
                  <a:pt x="180" y="311"/>
                  <a:pt x="175" y="309"/>
                  <a:pt x="171" y="308"/>
                </a:cubicBezTo>
                <a:cubicBezTo>
                  <a:pt x="171" y="299"/>
                  <a:pt x="171" y="299"/>
                  <a:pt x="171" y="299"/>
                </a:cubicBezTo>
                <a:cubicBezTo>
                  <a:pt x="178" y="300"/>
                  <a:pt x="185" y="303"/>
                  <a:pt x="190" y="308"/>
                </a:cubicBezTo>
                <a:cubicBezTo>
                  <a:pt x="193" y="312"/>
                  <a:pt x="196" y="316"/>
                  <a:pt x="197" y="321"/>
                </a:cubicBezTo>
                <a:lnTo>
                  <a:pt x="189" y="323"/>
                </a:lnTo>
                <a:close/>
                <a:moveTo>
                  <a:pt x="150" y="318"/>
                </a:moveTo>
                <a:cubicBezTo>
                  <a:pt x="143" y="312"/>
                  <a:pt x="143" y="312"/>
                  <a:pt x="143" y="312"/>
                </a:cubicBezTo>
                <a:cubicBezTo>
                  <a:pt x="147" y="308"/>
                  <a:pt x="147" y="308"/>
                  <a:pt x="147" y="308"/>
                </a:cubicBezTo>
                <a:cubicBezTo>
                  <a:pt x="151" y="305"/>
                  <a:pt x="155" y="302"/>
                  <a:pt x="159" y="301"/>
                </a:cubicBezTo>
                <a:cubicBezTo>
                  <a:pt x="162" y="309"/>
                  <a:pt x="162" y="309"/>
                  <a:pt x="162" y="309"/>
                </a:cubicBezTo>
                <a:cubicBezTo>
                  <a:pt x="159" y="310"/>
                  <a:pt x="156" y="312"/>
                  <a:pt x="154" y="314"/>
                </a:cubicBezTo>
                <a:lnTo>
                  <a:pt x="150" y="318"/>
                </a:lnTo>
                <a:close/>
                <a:moveTo>
                  <a:pt x="78" y="315"/>
                </a:moveTo>
                <a:cubicBezTo>
                  <a:pt x="69" y="315"/>
                  <a:pt x="69" y="315"/>
                  <a:pt x="69" y="315"/>
                </a:cubicBezTo>
                <a:cubicBezTo>
                  <a:pt x="69" y="297"/>
                  <a:pt x="69" y="297"/>
                  <a:pt x="69" y="297"/>
                </a:cubicBezTo>
                <a:cubicBezTo>
                  <a:pt x="78" y="297"/>
                  <a:pt x="78" y="297"/>
                  <a:pt x="78" y="297"/>
                </a:cubicBezTo>
                <a:lnTo>
                  <a:pt x="78" y="315"/>
                </a:lnTo>
                <a:close/>
                <a:moveTo>
                  <a:pt x="39" y="311"/>
                </a:moveTo>
                <a:cubicBezTo>
                  <a:pt x="35" y="308"/>
                  <a:pt x="30" y="308"/>
                  <a:pt x="25" y="309"/>
                </a:cubicBezTo>
                <a:cubicBezTo>
                  <a:pt x="23" y="300"/>
                  <a:pt x="23" y="300"/>
                  <a:pt x="23" y="300"/>
                </a:cubicBezTo>
                <a:cubicBezTo>
                  <a:pt x="30" y="298"/>
                  <a:pt x="37" y="299"/>
                  <a:pt x="43" y="303"/>
                </a:cubicBezTo>
                <a:lnTo>
                  <a:pt x="39" y="311"/>
                </a:lnTo>
                <a:close/>
                <a:moveTo>
                  <a:pt x="129" y="302"/>
                </a:moveTo>
                <a:cubicBezTo>
                  <a:pt x="120" y="302"/>
                  <a:pt x="120" y="302"/>
                  <a:pt x="120" y="302"/>
                </a:cubicBezTo>
                <a:cubicBezTo>
                  <a:pt x="120" y="284"/>
                  <a:pt x="120" y="284"/>
                  <a:pt x="120" y="284"/>
                </a:cubicBezTo>
                <a:cubicBezTo>
                  <a:pt x="129" y="284"/>
                  <a:pt x="129" y="284"/>
                  <a:pt x="129" y="284"/>
                </a:cubicBezTo>
                <a:lnTo>
                  <a:pt x="129" y="302"/>
                </a:lnTo>
                <a:close/>
                <a:moveTo>
                  <a:pt x="78" y="287"/>
                </a:moveTo>
                <a:cubicBezTo>
                  <a:pt x="69" y="287"/>
                  <a:pt x="69" y="287"/>
                  <a:pt x="69" y="287"/>
                </a:cubicBezTo>
                <a:cubicBezTo>
                  <a:pt x="69" y="269"/>
                  <a:pt x="69" y="269"/>
                  <a:pt x="69" y="269"/>
                </a:cubicBezTo>
                <a:cubicBezTo>
                  <a:pt x="78" y="269"/>
                  <a:pt x="78" y="269"/>
                  <a:pt x="78" y="269"/>
                </a:cubicBezTo>
                <a:lnTo>
                  <a:pt x="78" y="287"/>
                </a:lnTo>
                <a:close/>
                <a:moveTo>
                  <a:pt x="129" y="274"/>
                </a:moveTo>
                <a:cubicBezTo>
                  <a:pt x="120" y="274"/>
                  <a:pt x="120" y="274"/>
                  <a:pt x="120" y="274"/>
                </a:cubicBezTo>
                <a:cubicBezTo>
                  <a:pt x="120" y="256"/>
                  <a:pt x="120" y="256"/>
                  <a:pt x="120" y="256"/>
                </a:cubicBezTo>
                <a:cubicBezTo>
                  <a:pt x="129" y="256"/>
                  <a:pt x="129" y="256"/>
                  <a:pt x="129" y="256"/>
                </a:cubicBezTo>
                <a:lnTo>
                  <a:pt x="129" y="274"/>
                </a:lnTo>
                <a:close/>
                <a:moveTo>
                  <a:pt x="78" y="259"/>
                </a:moveTo>
                <a:cubicBezTo>
                  <a:pt x="69" y="259"/>
                  <a:pt x="69" y="259"/>
                  <a:pt x="69" y="259"/>
                </a:cubicBezTo>
                <a:cubicBezTo>
                  <a:pt x="69" y="241"/>
                  <a:pt x="69" y="241"/>
                  <a:pt x="69" y="241"/>
                </a:cubicBezTo>
                <a:cubicBezTo>
                  <a:pt x="78" y="241"/>
                  <a:pt x="78" y="241"/>
                  <a:pt x="78" y="241"/>
                </a:cubicBezTo>
                <a:lnTo>
                  <a:pt x="78" y="259"/>
                </a:lnTo>
                <a:close/>
                <a:moveTo>
                  <a:pt x="129" y="246"/>
                </a:moveTo>
                <a:cubicBezTo>
                  <a:pt x="120" y="246"/>
                  <a:pt x="120" y="246"/>
                  <a:pt x="120" y="246"/>
                </a:cubicBezTo>
                <a:cubicBezTo>
                  <a:pt x="120" y="228"/>
                  <a:pt x="120" y="228"/>
                  <a:pt x="120" y="228"/>
                </a:cubicBezTo>
                <a:cubicBezTo>
                  <a:pt x="129" y="228"/>
                  <a:pt x="129" y="228"/>
                  <a:pt x="129" y="228"/>
                </a:cubicBezTo>
                <a:lnTo>
                  <a:pt x="129" y="246"/>
                </a:lnTo>
                <a:close/>
                <a:moveTo>
                  <a:pt x="78" y="231"/>
                </a:moveTo>
                <a:cubicBezTo>
                  <a:pt x="69" y="231"/>
                  <a:pt x="69" y="231"/>
                  <a:pt x="69" y="231"/>
                </a:cubicBezTo>
                <a:cubicBezTo>
                  <a:pt x="69" y="213"/>
                  <a:pt x="69" y="213"/>
                  <a:pt x="69" y="213"/>
                </a:cubicBezTo>
                <a:cubicBezTo>
                  <a:pt x="78" y="213"/>
                  <a:pt x="78" y="213"/>
                  <a:pt x="78" y="213"/>
                </a:cubicBezTo>
                <a:lnTo>
                  <a:pt x="78" y="231"/>
                </a:lnTo>
                <a:close/>
                <a:moveTo>
                  <a:pt x="129" y="218"/>
                </a:moveTo>
                <a:cubicBezTo>
                  <a:pt x="120" y="218"/>
                  <a:pt x="120" y="218"/>
                  <a:pt x="120" y="218"/>
                </a:cubicBezTo>
                <a:cubicBezTo>
                  <a:pt x="120" y="200"/>
                  <a:pt x="120" y="200"/>
                  <a:pt x="120" y="200"/>
                </a:cubicBezTo>
                <a:cubicBezTo>
                  <a:pt x="129" y="200"/>
                  <a:pt x="129" y="200"/>
                  <a:pt x="129" y="200"/>
                </a:cubicBezTo>
                <a:lnTo>
                  <a:pt x="129" y="218"/>
                </a:lnTo>
                <a:close/>
                <a:moveTo>
                  <a:pt x="78" y="203"/>
                </a:moveTo>
                <a:cubicBezTo>
                  <a:pt x="69" y="203"/>
                  <a:pt x="69" y="203"/>
                  <a:pt x="69" y="203"/>
                </a:cubicBezTo>
                <a:cubicBezTo>
                  <a:pt x="69" y="185"/>
                  <a:pt x="69" y="185"/>
                  <a:pt x="69" y="185"/>
                </a:cubicBezTo>
                <a:cubicBezTo>
                  <a:pt x="78" y="185"/>
                  <a:pt x="78" y="185"/>
                  <a:pt x="78" y="185"/>
                </a:cubicBezTo>
                <a:lnTo>
                  <a:pt x="78" y="203"/>
                </a:lnTo>
                <a:close/>
                <a:moveTo>
                  <a:pt x="129" y="189"/>
                </a:moveTo>
                <a:cubicBezTo>
                  <a:pt x="120" y="189"/>
                  <a:pt x="120" y="189"/>
                  <a:pt x="120" y="189"/>
                </a:cubicBezTo>
                <a:cubicBezTo>
                  <a:pt x="120" y="172"/>
                  <a:pt x="120" y="172"/>
                  <a:pt x="120" y="172"/>
                </a:cubicBezTo>
                <a:cubicBezTo>
                  <a:pt x="129" y="172"/>
                  <a:pt x="129" y="172"/>
                  <a:pt x="129" y="172"/>
                </a:cubicBezTo>
                <a:lnTo>
                  <a:pt x="129" y="189"/>
                </a:lnTo>
                <a:close/>
                <a:moveTo>
                  <a:pt x="78" y="175"/>
                </a:moveTo>
                <a:cubicBezTo>
                  <a:pt x="69" y="175"/>
                  <a:pt x="69" y="175"/>
                  <a:pt x="69" y="175"/>
                </a:cubicBezTo>
                <a:cubicBezTo>
                  <a:pt x="69" y="157"/>
                  <a:pt x="69" y="157"/>
                  <a:pt x="69" y="157"/>
                </a:cubicBezTo>
                <a:cubicBezTo>
                  <a:pt x="78" y="157"/>
                  <a:pt x="78" y="157"/>
                  <a:pt x="78" y="157"/>
                </a:cubicBezTo>
                <a:lnTo>
                  <a:pt x="78" y="175"/>
                </a:lnTo>
                <a:close/>
                <a:moveTo>
                  <a:pt x="129" y="161"/>
                </a:moveTo>
                <a:cubicBezTo>
                  <a:pt x="120" y="161"/>
                  <a:pt x="120" y="161"/>
                  <a:pt x="120" y="161"/>
                </a:cubicBezTo>
                <a:cubicBezTo>
                  <a:pt x="120" y="144"/>
                  <a:pt x="120" y="144"/>
                  <a:pt x="120" y="144"/>
                </a:cubicBezTo>
                <a:cubicBezTo>
                  <a:pt x="129" y="144"/>
                  <a:pt x="129" y="144"/>
                  <a:pt x="129" y="144"/>
                </a:cubicBezTo>
                <a:lnTo>
                  <a:pt x="129" y="161"/>
                </a:lnTo>
                <a:close/>
                <a:moveTo>
                  <a:pt x="78" y="147"/>
                </a:moveTo>
                <a:cubicBezTo>
                  <a:pt x="69" y="147"/>
                  <a:pt x="69" y="147"/>
                  <a:pt x="69" y="147"/>
                </a:cubicBezTo>
                <a:cubicBezTo>
                  <a:pt x="69" y="129"/>
                  <a:pt x="69" y="129"/>
                  <a:pt x="69" y="129"/>
                </a:cubicBezTo>
                <a:cubicBezTo>
                  <a:pt x="78" y="129"/>
                  <a:pt x="78" y="129"/>
                  <a:pt x="78" y="129"/>
                </a:cubicBezTo>
                <a:lnTo>
                  <a:pt x="78" y="147"/>
                </a:lnTo>
                <a:close/>
                <a:moveTo>
                  <a:pt x="129" y="133"/>
                </a:moveTo>
                <a:cubicBezTo>
                  <a:pt x="120" y="133"/>
                  <a:pt x="120" y="133"/>
                  <a:pt x="120" y="133"/>
                </a:cubicBezTo>
                <a:cubicBezTo>
                  <a:pt x="120" y="116"/>
                  <a:pt x="120" y="116"/>
                  <a:pt x="120" y="116"/>
                </a:cubicBezTo>
                <a:cubicBezTo>
                  <a:pt x="129" y="116"/>
                  <a:pt x="129" y="116"/>
                  <a:pt x="129" y="116"/>
                </a:cubicBezTo>
                <a:lnTo>
                  <a:pt x="129" y="133"/>
                </a:lnTo>
                <a:close/>
                <a:moveTo>
                  <a:pt x="78" y="118"/>
                </a:moveTo>
                <a:cubicBezTo>
                  <a:pt x="69" y="118"/>
                  <a:pt x="69" y="118"/>
                  <a:pt x="69" y="118"/>
                </a:cubicBezTo>
                <a:cubicBezTo>
                  <a:pt x="69" y="101"/>
                  <a:pt x="69" y="101"/>
                  <a:pt x="69" y="101"/>
                </a:cubicBezTo>
                <a:cubicBezTo>
                  <a:pt x="78" y="101"/>
                  <a:pt x="78" y="101"/>
                  <a:pt x="78" y="101"/>
                </a:cubicBezTo>
                <a:lnTo>
                  <a:pt x="78" y="118"/>
                </a:lnTo>
                <a:close/>
                <a:moveTo>
                  <a:pt x="129" y="105"/>
                </a:moveTo>
                <a:cubicBezTo>
                  <a:pt x="120" y="105"/>
                  <a:pt x="120" y="105"/>
                  <a:pt x="120" y="105"/>
                </a:cubicBezTo>
                <a:cubicBezTo>
                  <a:pt x="120" y="88"/>
                  <a:pt x="120" y="88"/>
                  <a:pt x="120" y="88"/>
                </a:cubicBezTo>
                <a:cubicBezTo>
                  <a:pt x="129" y="88"/>
                  <a:pt x="129" y="88"/>
                  <a:pt x="129" y="88"/>
                </a:cubicBezTo>
                <a:lnTo>
                  <a:pt x="129" y="105"/>
                </a:lnTo>
                <a:close/>
                <a:moveTo>
                  <a:pt x="78" y="90"/>
                </a:moveTo>
                <a:cubicBezTo>
                  <a:pt x="69" y="90"/>
                  <a:pt x="69" y="90"/>
                  <a:pt x="69" y="90"/>
                </a:cubicBezTo>
                <a:cubicBezTo>
                  <a:pt x="69" y="73"/>
                  <a:pt x="69" y="73"/>
                  <a:pt x="69" y="73"/>
                </a:cubicBezTo>
                <a:cubicBezTo>
                  <a:pt x="78" y="73"/>
                  <a:pt x="78" y="73"/>
                  <a:pt x="78" y="73"/>
                </a:cubicBezTo>
                <a:lnTo>
                  <a:pt x="78" y="90"/>
                </a:lnTo>
                <a:close/>
                <a:moveTo>
                  <a:pt x="129" y="77"/>
                </a:moveTo>
                <a:cubicBezTo>
                  <a:pt x="120" y="77"/>
                  <a:pt x="120" y="77"/>
                  <a:pt x="120" y="77"/>
                </a:cubicBezTo>
                <a:cubicBezTo>
                  <a:pt x="120" y="60"/>
                  <a:pt x="120" y="60"/>
                  <a:pt x="120" y="60"/>
                </a:cubicBezTo>
                <a:cubicBezTo>
                  <a:pt x="129" y="60"/>
                  <a:pt x="129" y="60"/>
                  <a:pt x="129" y="60"/>
                </a:cubicBezTo>
                <a:lnTo>
                  <a:pt x="129" y="77"/>
                </a:lnTo>
                <a:close/>
                <a:moveTo>
                  <a:pt x="78" y="62"/>
                </a:moveTo>
                <a:cubicBezTo>
                  <a:pt x="69" y="62"/>
                  <a:pt x="69" y="62"/>
                  <a:pt x="69" y="62"/>
                </a:cubicBezTo>
                <a:cubicBezTo>
                  <a:pt x="69" y="45"/>
                  <a:pt x="69" y="45"/>
                  <a:pt x="69" y="45"/>
                </a:cubicBezTo>
                <a:cubicBezTo>
                  <a:pt x="78" y="45"/>
                  <a:pt x="78" y="45"/>
                  <a:pt x="78" y="45"/>
                </a:cubicBezTo>
                <a:lnTo>
                  <a:pt x="78" y="62"/>
                </a:lnTo>
                <a:close/>
                <a:moveTo>
                  <a:pt x="129" y="49"/>
                </a:moveTo>
                <a:cubicBezTo>
                  <a:pt x="120" y="49"/>
                  <a:pt x="120" y="49"/>
                  <a:pt x="120" y="49"/>
                </a:cubicBezTo>
                <a:cubicBezTo>
                  <a:pt x="120" y="32"/>
                  <a:pt x="120" y="32"/>
                  <a:pt x="120" y="32"/>
                </a:cubicBezTo>
                <a:cubicBezTo>
                  <a:pt x="129" y="32"/>
                  <a:pt x="129" y="32"/>
                  <a:pt x="129" y="32"/>
                </a:cubicBezTo>
                <a:lnTo>
                  <a:pt x="129" y="49"/>
                </a:lnTo>
                <a:close/>
                <a:moveTo>
                  <a:pt x="78" y="34"/>
                </a:moveTo>
                <a:cubicBezTo>
                  <a:pt x="69" y="34"/>
                  <a:pt x="69" y="34"/>
                  <a:pt x="69" y="34"/>
                </a:cubicBezTo>
                <a:cubicBezTo>
                  <a:pt x="69" y="31"/>
                  <a:pt x="69" y="31"/>
                  <a:pt x="69" y="31"/>
                </a:cubicBezTo>
                <a:cubicBezTo>
                  <a:pt x="69" y="25"/>
                  <a:pt x="70" y="20"/>
                  <a:pt x="73" y="15"/>
                </a:cubicBezTo>
                <a:cubicBezTo>
                  <a:pt x="81" y="20"/>
                  <a:pt x="81" y="20"/>
                  <a:pt x="81" y="20"/>
                </a:cubicBezTo>
                <a:cubicBezTo>
                  <a:pt x="79" y="23"/>
                  <a:pt x="78" y="27"/>
                  <a:pt x="78" y="31"/>
                </a:cubicBezTo>
                <a:lnTo>
                  <a:pt x="78" y="34"/>
                </a:lnTo>
                <a:close/>
                <a:moveTo>
                  <a:pt x="118" y="23"/>
                </a:moveTo>
                <a:cubicBezTo>
                  <a:pt x="117" y="18"/>
                  <a:pt x="113" y="15"/>
                  <a:pt x="109" y="12"/>
                </a:cubicBezTo>
                <a:cubicBezTo>
                  <a:pt x="113" y="4"/>
                  <a:pt x="113" y="4"/>
                  <a:pt x="113" y="4"/>
                </a:cubicBezTo>
                <a:cubicBezTo>
                  <a:pt x="119" y="8"/>
                  <a:pt x="124" y="13"/>
                  <a:pt x="127" y="20"/>
                </a:cubicBezTo>
                <a:lnTo>
                  <a:pt x="118" y="23"/>
                </a:lnTo>
                <a:close/>
                <a:moveTo>
                  <a:pt x="87" y="14"/>
                </a:moveTo>
                <a:cubicBezTo>
                  <a:pt x="82" y="6"/>
                  <a:pt x="82" y="6"/>
                  <a:pt x="82" y="6"/>
                </a:cubicBezTo>
                <a:cubicBezTo>
                  <a:pt x="88" y="2"/>
                  <a:pt x="95" y="0"/>
                  <a:pt x="101" y="1"/>
                </a:cubicBezTo>
                <a:cubicBezTo>
                  <a:pt x="101" y="10"/>
                  <a:pt x="101" y="10"/>
                  <a:pt x="101" y="10"/>
                </a:cubicBezTo>
                <a:cubicBezTo>
                  <a:pt x="96" y="10"/>
                  <a:pt x="91" y="11"/>
                  <a:pt x="8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7" name="Freeform 8"/>
          <p:cNvSpPr>
            <a:spLocks noChangeAspect="1" noEditPoints="1"/>
          </p:cNvSpPr>
          <p:nvPr/>
        </p:nvSpPr>
        <p:spPr bwMode="auto">
          <a:xfrm>
            <a:off x="9218441" y="702521"/>
            <a:ext cx="513806" cy="694305"/>
          </a:xfrm>
          <a:custGeom>
            <a:avLst/>
            <a:gdLst>
              <a:gd name="T0" fmla="*/ 102 w 181"/>
              <a:gd name="T1" fmla="*/ 228 h 245"/>
              <a:gd name="T2" fmla="*/ 83 w 181"/>
              <a:gd name="T3" fmla="*/ 244 h 245"/>
              <a:gd name="T4" fmla="*/ 86 w 181"/>
              <a:gd name="T5" fmla="*/ 236 h 245"/>
              <a:gd name="T6" fmla="*/ 102 w 181"/>
              <a:gd name="T7" fmla="*/ 218 h 245"/>
              <a:gd name="T8" fmla="*/ 111 w 181"/>
              <a:gd name="T9" fmla="*/ 218 h 245"/>
              <a:gd name="T10" fmla="*/ 70 w 181"/>
              <a:gd name="T11" fmla="*/ 199 h 245"/>
              <a:gd name="T12" fmla="*/ 111 w 181"/>
              <a:gd name="T13" fmla="*/ 190 h 245"/>
              <a:gd name="T14" fmla="*/ 111 w 181"/>
              <a:gd name="T15" fmla="*/ 173 h 245"/>
              <a:gd name="T16" fmla="*/ 70 w 181"/>
              <a:gd name="T17" fmla="*/ 188 h 245"/>
              <a:gd name="T18" fmla="*/ 79 w 181"/>
              <a:gd name="T19" fmla="*/ 188 h 245"/>
              <a:gd name="T20" fmla="*/ 102 w 181"/>
              <a:gd name="T21" fmla="*/ 145 h 245"/>
              <a:gd name="T22" fmla="*/ 79 w 181"/>
              <a:gd name="T23" fmla="*/ 160 h 245"/>
              <a:gd name="T24" fmla="*/ 79 w 181"/>
              <a:gd name="T25" fmla="*/ 143 h 245"/>
              <a:gd name="T26" fmla="*/ 102 w 181"/>
              <a:gd name="T27" fmla="*/ 134 h 245"/>
              <a:gd name="T28" fmla="*/ 111 w 181"/>
              <a:gd name="T29" fmla="*/ 134 h 245"/>
              <a:gd name="T30" fmla="*/ 70 w 181"/>
              <a:gd name="T31" fmla="*/ 115 h 245"/>
              <a:gd name="T32" fmla="*/ 160 w 181"/>
              <a:gd name="T33" fmla="*/ 112 h 245"/>
              <a:gd name="T34" fmla="*/ 169 w 181"/>
              <a:gd name="T35" fmla="*/ 100 h 245"/>
              <a:gd name="T36" fmla="*/ 160 w 181"/>
              <a:gd name="T37" fmla="*/ 112 h 245"/>
              <a:gd name="T38" fmla="*/ 29 w 181"/>
              <a:gd name="T39" fmla="*/ 100 h 245"/>
              <a:gd name="T40" fmla="*/ 36 w 181"/>
              <a:gd name="T41" fmla="*/ 106 h 245"/>
              <a:gd name="T42" fmla="*/ 6 w 181"/>
              <a:gd name="T43" fmla="*/ 106 h 245"/>
              <a:gd name="T44" fmla="*/ 12 w 181"/>
              <a:gd name="T45" fmla="*/ 100 h 245"/>
              <a:gd name="T46" fmla="*/ 111 w 181"/>
              <a:gd name="T47" fmla="*/ 106 h 245"/>
              <a:gd name="T48" fmla="*/ 111 w 181"/>
              <a:gd name="T49" fmla="*/ 88 h 245"/>
              <a:gd name="T50" fmla="*/ 132 w 181"/>
              <a:gd name="T51" fmla="*/ 92 h 245"/>
              <a:gd name="T52" fmla="*/ 144 w 181"/>
              <a:gd name="T53" fmla="*/ 105 h 245"/>
              <a:gd name="T54" fmla="*/ 70 w 181"/>
              <a:gd name="T55" fmla="*/ 87 h 245"/>
              <a:gd name="T56" fmla="*/ 181 w 181"/>
              <a:gd name="T57" fmla="*/ 94 h 245"/>
              <a:gd name="T58" fmla="*/ 169 w 181"/>
              <a:gd name="T59" fmla="*/ 83 h 245"/>
              <a:gd name="T60" fmla="*/ 175 w 181"/>
              <a:gd name="T61" fmla="*/ 76 h 245"/>
              <a:gd name="T62" fmla="*/ 56 w 181"/>
              <a:gd name="T63" fmla="*/ 86 h 245"/>
              <a:gd name="T64" fmla="*/ 68 w 181"/>
              <a:gd name="T65" fmla="*/ 74 h 245"/>
              <a:gd name="T66" fmla="*/ 3 w 181"/>
              <a:gd name="T67" fmla="*/ 81 h 245"/>
              <a:gd name="T68" fmla="*/ 22 w 181"/>
              <a:gd name="T69" fmla="*/ 74 h 245"/>
              <a:gd name="T70" fmla="*/ 124 w 181"/>
              <a:gd name="T71" fmla="*/ 85 h 245"/>
              <a:gd name="T72" fmla="*/ 131 w 181"/>
              <a:gd name="T73" fmla="*/ 78 h 245"/>
              <a:gd name="T74" fmla="*/ 102 w 181"/>
              <a:gd name="T75" fmla="*/ 78 h 245"/>
              <a:gd name="T76" fmla="*/ 108 w 181"/>
              <a:gd name="T77" fmla="*/ 61 h 245"/>
              <a:gd name="T78" fmla="*/ 79 w 181"/>
              <a:gd name="T79" fmla="*/ 76 h 245"/>
              <a:gd name="T80" fmla="*/ 70 w 181"/>
              <a:gd name="T81" fmla="*/ 61 h 245"/>
              <a:gd name="T82" fmla="*/ 79 w 181"/>
              <a:gd name="T83" fmla="*/ 76 h 245"/>
              <a:gd name="T84" fmla="*/ 153 w 181"/>
              <a:gd name="T85" fmla="*/ 55 h 245"/>
              <a:gd name="T86" fmla="*/ 29 w 181"/>
              <a:gd name="T87" fmla="*/ 66 h 245"/>
              <a:gd name="T88" fmla="*/ 42 w 181"/>
              <a:gd name="T89" fmla="*/ 54 h 245"/>
              <a:gd name="T90" fmla="*/ 127 w 181"/>
              <a:gd name="T91" fmla="*/ 41 h 245"/>
              <a:gd name="T92" fmla="*/ 139 w 181"/>
              <a:gd name="T93" fmla="*/ 54 h 245"/>
              <a:gd name="T94" fmla="*/ 55 w 181"/>
              <a:gd name="T95" fmla="*/ 27 h 245"/>
              <a:gd name="T96" fmla="*/ 120 w 181"/>
              <a:gd name="T97" fmla="*/ 34 h 245"/>
              <a:gd name="T98" fmla="*/ 126 w 181"/>
              <a:gd name="T99" fmla="*/ 27 h 245"/>
              <a:gd name="T100" fmla="*/ 62 w 181"/>
              <a:gd name="T101" fmla="*/ 20 h 245"/>
              <a:gd name="T102" fmla="*/ 69 w 181"/>
              <a:gd name="T103" fmla="*/ 26 h 245"/>
              <a:gd name="T104" fmla="*/ 95 w 181"/>
              <a:gd name="T105" fmla="*/ 11 h 245"/>
              <a:gd name="T106" fmla="*/ 99 w 181"/>
              <a:gd name="T107" fmla="*/ 2 h 245"/>
              <a:gd name="T108" fmla="*/ 100 w 181"/>
              <a:gd name="T109" fmla="*/ 1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1" h="245">
                <a:moveTo>
                  <a:pt x="96" y="245"/>
                </a:moveTo>
                <a:cubicBezTo>
                  <a:pt x="94" y="236"/>
                  <a:pt x="94" y="236"/>
                  <a:pt x="94" y="236"/>
                </a:cubicBezTo>
                <a:cubicBezTo>
                  <a:pt x="98" y="235"/>
                  <a:pt x="101" y="232"/>
                  <a:pt x="102" y="228"/>
                </a:cubicBezTo>
                <a:cubicBezTo>
                  <a:pt x="111" y="230"/>
                  <a:pt x="111" y="230"/>
                  <a:pt x="111" y="230"/>
                </a:cubicBezTo>
                <a:cubicBezTo>
                  <a:pt x="109" y="237"/>
                  <a:pt x="103" y="243"/>
                  <a:pt x="96" y="245"/>
                </a:cubicBezTo>
                <a:close/>
                <a:moveTo>
                  <a:pt x="83" y="244"/>
                </a:moveTo>
                <a:cubicBezTo>
                  <a:pt x="76" y="242"/>
                  <a:pt x="71" y="235"/>
                  <a:pt x="70" y="227"/>
                </a:cubicBezTo>
                <a:cubicBezTo>
                  <a:pt x="79" y="226"/>
                  <a:pt x="79" y="226"/>
                  <a:pt x="79" y="226"/>
                </a:cubicBezTo>
                <a:cubicBezTo>
                  <a:pt x="79" y="231"/>
                  <a:pt x="82" y="234"/>
                  <a:pt x="86" y="236"/>
                </a:cubicBezTo>
                <a:lnTo>
                  <a:pt x="83" y="244"/>
                </a:lnTo>
                <a:close/>
                <a:moveTo>
                  <a:pt x="111" y="218"/>
                </a:moveTo>
                <a:cubicBezTo>
                  <a:pt x="102" y="218"/>
                  <a:pt x="102" y="218"/>
                  <a:pt x="102" y="218"/>
                </a:cubicBezTo>
                <a:cubicBezTo>
                  <a:pt x="102" y="201"/>
                  <a:pt x="102" y="201"/>
                  <a:pt x="102" y="201"/>
                </a:cubicBezTo>
                <a:cubicBezTo>
                  <a:pt x="111" y="201"/>
                  <a:pt x="111" y="201"/>
                  <a:pt x="111" y="201"/>
                </a:cubicBezTo>
                <a:lnTo>
                  <a:pt x="111" y="218"/>
                </a:lnTo>
                <a:close/>
                <a:moveTo>
                  <a:pt x="79" y="216"/>
                </a:moveTo>
                <a:cubicBezTo>
                  <a:pt x="70" y="216"/>
                  <a:pt x="70" y="216"/>
                  <a:pt x="70" y="216"/>
                </a:cubicBezTo>
                <a:cubicBezTo>
                  <a:pt x="70" y="199"/>
                  <a:pt x="70" y="199"/>
                  <a:pt x="70" y="199"/>
                </a:cubicBezTo>
                <a:cubicBezTo>
                  <a:pt x="79" y="199"/>
                  <a:pt x="79" y="199"/>
                  <a:pt x="79" y="199"/>
                </a:cubicBezTo>
                <a:lnTo>
                  <a:pt x="79" y="216"/>
                </a:lnTo>
                <a:close/>
                <a:moveTo>
                  <a:pt x="111" y="190"/>
                </a:moveTo>
                <a:cubicBezTo>
                  <a:pt x="102" y="190"/>
                  <a:pt x="102" y="190"/>
                  <a:pt x="102" y="190"/>
                </a:cubicBezTo>
                <a:cubicBezTo>
                  <a:pt x="102" y="173"/>
                  <a:pt x="102" y="173"/>
                  <a:pt x="102" y="173"/>
                </a:cubicBezTo>
                <a:cubicBezTo>
                  <a:pt x="111" y="173"/>
                  <a:pt x="111" y="173"/>
                  <a:pt x="111" y="173"/>
                </a:cubicBezTo>
                <a:lnTo>
                  <a:pt x="111" y="190"/>
                </a:lnTo>
                <a:close/>
                <a:moveTo>
                  <a:pt x="79" y="188"/>
                </a:moveTo>
                <a:cubicBezTo>
                  <a:pt x="70" y="188"/>
                  <a:pt x="70" y="188"/>
                  <a:pt x="70" y="188"/>
                </a:cubicBezTo>
                <a:cubicBezTo>
                  <a:pt x="70" y="171"/>
                  <a:pt x="70" y="171"/>
                  <a:pt x="70" y="171"/>
                </a:cubicBezTo>
                <a:cubicBezTo>
                  <a:pt x="79" y="171"/>
                  <a:pt x="79" y="171"/>
                  <a:pt x="79" y="171"/>
                </a:cubicBezTo>
                <a:lnTo>
                  <a:pt x="79" y="188"/>
                </a:lnTo>
                <a:close/>
                <a:moveTo>
                  <a:pt x="111" y="162"/>
                </a:moveTo>
                <a:cubicBezTo>
                  <a:pt x="102" y="162"/>
                  <a:pt x="102" y="162"/>
                  <a:pt x="102" y="162"/>
                </a:cubicBezTo>
                <a:cubicBezTo>
                  <a:pt x="102" y="145"/>
                  <a:pt x="102" y="145"/>
                  <a:pt x="102" y="145"/>
                </a:cubicBezTo>
                <a:cubicBezTo>
                  <a:pt x="111" y="145"/>
                  <a:pt x="111" y="145"/>
                  <a:pt x="111" y="145"/>
                </a:cubicBezTo>
                <a:lnTo>
                  <a:pt x="111" y="162"/>
                </a:lnTo>
                <a:close/>
                <a:moveTo>
                  <a:pt x="79" y="160"/>
                </a:moveTo>
                <a:cubicBezTo>
                  <a:pt x="70" y="160"/>
                  <a:pt x="70" y="160"/>
                  <a:pt x="70" y="160"/>
                </a:cubicBezTo>
                <a:cubicBezTo>
                  <a:pt x="70" y="143"/>
                  <a:pt x="70" y="143"/>
                  <a:pt x="70" y="143"/>
                </a:cubicBezTo>
                <a:cubicBezTo>
                  <a:pt x="79" y="143"/>
                  <a:pt x="79" y="143"/>
                  <a:pt x="79" y="143"/>
                </a:cubicBezTo>
                <a:lnTo>
                  <a:pt x="79" y="160"/>
                </a:lnTo>
                <a:close/>
                <a:moveTo>
                  <a:pt x="111" y="134"/>
                </a:moveTo>
                <a:cubicBezTo>
                  <a:pt x="102" y="134"/>
                  <a:pt x="102" y="134"/>
                  <a:pt x="102" y="134"/>
                </a:cubicBezTo>
                <a:cubicBezTo>
                  <a:pt x="102" y="117"/>
                  <a:pt x="102" y="117"/>
                  <a:pt x="102" y="117"/>
                </a:cubicBezTo>
                <a:cubicBezTo>
                  <a:pt x="111" y="117"/>
                  <a:pt x="111" y="117"/>
                  <a:pt x="111" y="117"/>
                </a:cubicBezTo>
                <a:lnTo>
                  <a:pt x="111" y="134"/>
                </a:lnTo>
                <a:close/>
                <a:moveTo>
                  <a:pt x="79" y="132"/>
                </a:moveTo>
                <a:cubicBezTo>
                  <a:pt x="70" y="132"/>
                  <a:pt x="70" y="132"/>
                  <a:pt x="70" y="132"/>
                </a:cubicBezTo>
                <a:cubicBezTo>
                  <a:pt x="70" y="115"/>
                  <a:pt x="70" y="115"/>
                  <a:pt x="70" y="115"/>
                </a:cubicBezTo>
                <a:cubicBezTo>
                  <a:pt x="79" y="115"/>
                  <a:pt x="79" y="115"/>
                  <a:pt x="79" y="115"/>
                </a:cubicBezTo>
                <a:lnTo>
                  <a:pt x="79" y="132"/>
                </a:lnTo>
                <a:close/>
                <a:moveTo>
                  <a:pt x="160" y="112"/>
                </a:moveTo>
                <a:cubicBezTo>
                  <a:pt x="158" y="112"/>
                  <a:pt x="157" y="112"/>
                  <a:pt x="155" y="111"/>
                </a:cubicBezTo>
                <a:cubicBezTo>
                  <a:pt x="157" y="103"/>
                  <a:pt x="157" y="103"/>
                  <a:pt x="157" y="103"/>
                </a:cubicBezTo>
                <a:cubicBezTo>
                  <a:pt x="161" y="104"/>
                  <a:pt x="166" y="103"/>
                  <a:pt x="169" y="100"/>
                </a:cubicBezTo>
                <a:cubicBezTo>
                  <a:pt x="175" y="106"/>
                  <a:pt x="175" y="106"/>
                  <a:pt x="175" y="106"/>
                </a:cubicBezTo>
                <a:cubicBezTo>
                  <a:pt x="175" y="106"/>
                  <a:pt x="175" y="106"/>
                  <a:pt x="175" y="106"/>
                </a:cubicBezTo>
                <a:cubicBezTo>
                  <a:pt x="171" y="110"/>
                  <a:pt x="166" y="112"/>
                  <a:pt x="160" y="112"/>
                </a:cubicBezTo>
                <a:close/>
                <a:moveTo>
                  <a:pt x="26" y="111"/>
                </a:moveTo>
                <a:cubicBezTo>
                  <a:pt x="24" y="103"/>
                  <a:pt x="24" y="103"/>
                  <a:pt x="24" y="103"/>
                </a:cubicBezTo>
                <a:cubicBezTo>
                  <a:pt x="26" y="102"/>
                  <a:pt x="28" y="101"/>
                  <a:pt x="29" y="100"/>
                </a:cubicBezTo>
                <a:cubicBezTo>
                  <a:pt x="42" y="87"/>
                  <a:pt x="42" y="87"/>
                  <a:pt x="42" y="87"/>
                </a:cubicBezTo>
                <a:cubicBezTo>
                  <a:pt x="48" y="94"/>
                  <a:pt x="48" y="94"/>
                  <a:pt x="48" y="94"/>
                </a:cubicBezTo>
                <a:cubicBezTo>
                  <a:pt x="36" y="106"/>
                  <a:pt x="36" y="106"/>
                  <a:pt x="36" y="106"/>
                </a:cubicBezTo>
                <a:cubicBezTo>
                  <a:pt x="33" y="109"/>
                  <a:pt x="30" y="110"/>
                  <a:pt x="26" y="111"/>
                </a:cubicBezTo>
                <a:close/>
                <a:moveTo>
                  <a:pt x="13" y="111"/>
                </a:moveTo>
                <a:cubicBezTo>
                  <a:pt x="11" y="110"/>
                  <a:pt x="8" y="108"/>
                  <a:pt x="6" y="106"/>
                </a:cubicBezTo>
                <a:cubicBezTo>
                  <a:pt x="3" y="103"/>
                  <a:pt x="1" y="99"/>
                  <a:pt x="0" y="94"/>
                </a:cubicBezTo>
                <a:cubicBezTo>
                  <a:pt x="9" y="93"/>
                  <a:pt x="9" y="93"/>
                  <a:pt x="9" y="93"/>
                </a:cubicBezTo>
                <a:cubicBezTo>
                  <a:pt x="9" y="95"/>
                  <a:pt x="11" y="98"/>
                  <a:pt x="12" y="100"/>
                </a:cubicBezTo>
                <a:cubicBezTo>
                  <a:pt x="14" y="101"/>
                  <a:pt x="15" y="102"/>
                  <a:pt x="17" y="102"/>
                </a:cubicBezTo>
                <a:lnTo>
                  <a:pt x="13" y="111"/>
                </a:lnTo>
                <a:close/>
                <a:moveTo>
                  <a:pt x="111" y="106"/>
                </a:moveTo>
                <a:cubicBezTo>
                  <a:pt x="102" y="106"/>
                  <a:pt x="102" y="106"/>
                  <a:pt x="102" y="106"/>
                </a:cubicBezTo>
                <a:cubicBezTo>
                  <a:pt x="102" y="88"/>
                  <a:pt x="102" y="88"/>
                  <a:pt x="102" y="88"/>
                </a:cubicBezTo>
                <a:cubicBezTo>
                  <a:pt x="111" y="88"/>
                  <a:pt x="111" y="88"/>
                  <a:pt x="111" y="88"/>
                </a:cubicBezTo>
                <a:lnTo>
                  <a:pt x="111" y="106"/>
                </a:lnTo>
                <a:close/>
                <a:moveTo>
                  <a:pt x="144" y="105"/>
                </a:moveTo>
                <a:cubicBezTo>
                  <a:pt x="132" y="92"/>
                  <a:pt x="132" y="92"/>
                  <a:pt x="132" y="92"/>
                </a:cubicBezTo>
                <a:cubicBezTo>
                  <a:pt x="138" y="86"/>
                  <a:pt x="138" y="86"/>
                  <a:pt x="138" y="86"/>
                </a:cubicBezTo>
                <a:cubicBezTo>
                  <a:pt x="150" y="98"/>
                  <a:pt x="150" y="98"/>
                  <a:pt x="150" y="98"/>
                </a:cubicBezTo>
                <a:lnTo>
                  <a:pt x="144" y="105"/>
                </a:lnTo>
                <a:close/>
                <a:moveTo>
                  <a:pt x="79" y="104"/>
                </a:moveTo>
                <a:cubicBezTo>
                  <a:pt x="70" y="104"/>
                  <a:pt x="70" y="104"/>
                  <a:pt x="70" y="104"/>
                </a:cubicBezTo>
                <a:cubicBezTo>
                  <a:pt x="70" y="87"/>
                  <a:pt x="70" y="87"/>
                  <a:pt x="70" y="87"/>
                </a:cubicBezTo>
                <a:cubicBezTo>
                  <a:pt x="79" y="87"/>
                  <a:pt x="79" y="87"/>
                  <a:pt x="79" y="87"/>
                </a:cubicBezTo>
                <a:lnTo>
                  <a:pt x="79" y="104"/>
                </a:lnTo>
                <a:close/>
                <a:moveTo>
                  <a:pt x="181" y="94"/>
                </a:moveTo>
                <a:cubicBezTo>
                  <a:pt x="172" y="93"/>
                  <a:pt x="172" y="93"/>
                  <a:pt x="172" y="93"/>
                </a:cubicBezTo>
                <a:cubicBezTo>
                  <a:pt x="172" y="92"/>
                  <a:pt x="172" y="92"/>
                  <a:pt x="172" y="91"/>
                </a:cubicBezTo>
                <a:cubicBezTo>
                  <a:pt x="172" y="88"/>
                  <a:pt x="171" y="85"/>
                  <a:pt x="169" y="83"/>
                </a:cubicBezTo>
                <a:cubicBezTo>
                  <a:pt x="167" y="81"/>
                  <a:pt x="167" y="81"/>
                  <a:pt x="167" y="81"/>
                </a:cubicBezTo>
                <a:cubicBezTo>
                  <a:pt x="173" y="75"/>
                  <a:pt x="173" y="75"/>
                  <a:pt x="173" y="75"/>
                </a:cubicBezTo>
                <a:cubicBezTo>
                  <a:pt x="175" y="76"/>
                  <a:pt x="175" y="76"/>
                  <a:pt x="175" y="76"/>
                </a:cubicBezTo>
                <a:cubicBezTo>
                  <a:pt x="179" y="80"/>
                  <a:pt x="181" y="86"/>
                  <a:pt x="181" y="91"/>
                </a:cubicBezTo>
                <a:cubicBezTo>
                  <a:pt x="181" y="92"/>
                  <a:pt x="181" y="93"/>
                  <a:pt x="181" y="94"/>
                </a:cubicBezTo>
                <a:close/>
                <a:moveTo>
                  <a:pt x="56" y="86"/>
                </a:moveTo>
                <a:cubicBezTo>
                  <a:pt x="49" y="80"/>
                  <a:pt x="49" y="80"/>
                  <a:pt x="49" y="80"/>
                </a:cubicBezTo>
                <a:cubicBezTo>
                  <a:pt x="62" y="67"/>
                  <a:pt x="62" y="67"/>
                  <a:pt x="62" y="67"/>
                </a:cubicBezTo>
                <a:cubicBezTo>
                  <a:pt x="68" y="74"/>
                  <a:pt x="68" y="74"/>
                  <a:pt x="68" y="74"/>
                </a:cubicBezTo>
                <a:lnTo>
                  <a:pt x="56" y="86"/>
                </a:lnTo>
                <a:close/>
                <a:moveTo>
                  <a:pt x="10" y="85"/>
                </a:moveTo>
                <a:cubicBezTo>
                  <a:pt x="3" y="81"/>
                  <a:pt x="3" y="81"/>
                  <a:pt x="3" y="81"/>
                </a:cubicBezTo>
                <a:cubicBezTo>
                  <a:pt x="4" y="79"/>
                  <a:pt x="5" y="78"/>
                  <a:pt x="6" y="76"/>
                </a:cubicBezTo>
                <a:cubicBezTo>
                  <a:pt x="15" y="67"/>
                  <a:pt x="15" y="67"/>
                  <a:pt x="15" y="67"/>
                </a:cubicBezTo>
                <a:cubicBezTo>
                  <a:pt x="22" y="74"/>
                  <a:pt x="22" y="74"/>
                  <a:pt x="22" y="74"/>
                </a:cubicBezTo>
                <a:cubicBezTo>
                  <a:pt x="12" y="83"/>
                  <a:pt x="12" y="83"/>
                  <a:pt x="12" y="83"/>
                </a:cubicBezTo>
                <a:cubicBezTo>
                  <a:pt x="12" y="84"/>
                  <a:pt x="11" y="84"/>
                  <a:pt x="10" y="85"/>
                </a:cubicBezTo>
                <a:close/>
                <a:moveTo>
                  <a:pt x="124" y="85"/>
                </a:moveTo>
                <a:cubicBezTo>
                  <a:pt x="112" y="72"/>
                  <a:pt x="112" y="72"/>
                  <a:pt x="112" y="72"/>
                </a:cubicBezTo>
                <a:cubicBezTo>
                  <a:pt x="118" y="66"/>
                  <a:pt x="118" y="66"/>
                  <a:pt x="118" y="66"/>
                </a:cubicBezTo>
                <a:cubicBezTo>
                  <a:pt x="131" y="78"/>
                  <a:pt x="131" y="78"/>
                  <a:pt x="131" y="78"/>
                </a:cubicBezTo>
                <a:lnTo>
                  <a:pt x="124" y="85"/>
                </a:lnTo>
                <a:close/>
                <a:moveTo>
                  <a:pt x="111" y="78"/>
                </a:moveTo>
                <a:cubicBezTo>
                  <a:pt x="102" y="78"/>
                  <a:pt x="102" y="78"/>
                  <a:pt x="102" y="78"/>
                </a:cubicBezTo>
                <a:cubicBezTo>
                  <a:pt x="102" y="50"/>
                  <a:pt x="102" y="50"/>
                  <a:pt x="102" y="50"/>
                </a:cubicBezTo>
                <a:cubicBezTo>
                  <a:pt x="111" y="59"/>
                  <a:pt x="111" y="59"/>
                  <a:pt x="111" y="59"/>
                </a:cubicBezTo>
                <a:cubicBezTo>
                  <a:pt x="108" y="61"/>
                  <a:pt x="108" y="61"/>
                  <a:pt x="108" y="61"/>
                </a:cubicBezTo>
                <a:cubicBezTo>
                  <a:pt x="111" y="61"/>
                  <a:pt x="111" y="61"/>
                  <a:pt x="111" y="61"/>
                </a:cubicBezTo>
                <a:lnTo>
                  <a:pt x="111" y="78"/>
                </a:lnTo>
                <a:close/>
                <a:moveTo>
                  <a:pt x="79" y="76"/>
                </a:moveTo>
                <a:cubicBezTo>
                  <a:pt x="70" y="76"/>
                  <a:pt x="70" y="76"/>
                  <a:pt x="70" y="76"/>
                </a:cubicBezTo>
                <a:cubicBezTo>
                  <a:pt x="70" y="61"/>
                  <a:pt x="70" y="61"/>
                  <a:pt x="70" y="61"/>
                </a:cubicBezTo>
                <a:cubicBezTo>
                  <a:pt x="70" y="61"/>
                  <a:pt x="70" y="61"/>
                  <a:pt x="70" y="61"/>
                </a:cubicBezTo>
                <a:cubicBezTo>
                  <a:pt x="69" y="60"/>
                  <a:pt x="69" y="60"/>
                  <a:pt x="69" y="60"/>
                </a:cubicBezTo>
                <a:cubicBezTo>
                  <a:pt x="79" y="50"/>
                  <a:pt x="79" y="50"/>
                  <a:pt x="79" y="50"/>
                </a:cubicBezTo>
                <a:lnTo>
                  <a:pt x="79" y="76"/>
                </a:lnTo>
                <a:close/>
                <a:moveTo>
                  <a:pt x="159" y="73"/>
                </a:moveTo>
                <a:cubicBezTo>
                  <a:pt x="147" y="61"/>
                  <a:pt x="147" y="61"/>
                  <a:pt x="147" y="61"/>
                </a:cubicBezTo>
                <a:cubicBezTo>
                  <a:pt x="153" y="55"/>
                  <a:pt x="153" y="55"/>
                  <a:pt x="153" y="55"/>
                </a:cubicBezTo>
                <a:cubicBezTo>
                  <a:pt x="166" y="67"/>
                  <a:pt x="166" y="67"/>
                  <a:pt x="166" y="67"/>
                </a:cubicBezTo>
                <a:lnTo>
                  <a:pt x="159" y="73"/>
                </a:lnTo>
                <a:close/>
                <a:moveTo>
                  <a:pt x="29" y="66"/>
                </a:moveTo>
                <a:cubicBezTo>
                  <a:pt x="23" y="60"/>
                  <a:pt x="23" y="60"/>
                  <a:pt x="23" y="60"/>
                </a:cubicBezTo>
                <a:cubicBezTo>
                  <a:pt x="35" y="47"/>
                  <a:pt x="35" y="47"/>
                  <a:pt x="35" y="47"/>
                </a:cubicBezTo>
                <a:cubicBezTo>
                  <a:pt x="42" y="54"/>
                  <a:pt x="42" y="54"/>
                  <a:pt x="42" y="54"/>
                </a:cubicBezTo>
                <a:lnTo>
                  <a:pt x="29" y="66"/>
                </a:lnTo>
                <a:close/>
                <a:moveTo>
                  <a:pt x="139" y="54"/>
                </a:moveTo>
                <a:cubicBezTo>
                  <a:pt x="127" y="41"/>
                  <a:pt x="127" y="41"/>
                  <a:pt x="127" y="41"/>
                </a:cubicBezTo>
                <a:cubicBezTo>
                  <a:pt x="133" y="35"/>
                  <a:pt x="133" y="35"/>
                  <a:pt x="133" y="35"/>
                </a:cubicBezTo>
                <a:cubicBezTo>
                  <a:pt x="146" y="47"/>
                  <a:pt x="146" y="47"/>
                  <a:pt x="146" y="47"/>
                </a:cubicBezTo>
                <a:lnTo>
                  <a:pt x="139" y="54"/>
                </a:lnTo>
                <a:close/>
                <a:moveTo>
                  <a:pt x="49" y="46"/>
                </a:moveTo>
                <a:cubicBezTo>
                  <a:pt x="43" y="40"/>
                  <a:pt x="43" y="40"/>
                  <a:pt x="43" y="40"/>
                </a:cubicBezTo>
                <a:cubicBezTo>
                  <a:pt x="55" y="27"/>
                  <a:pt x="55" y="27"/>
                  <a:pt x="55" y="27"/>
                </a:cubicBezTo>
                <a:cubicBezTo>
                  <a:pt x="61" y="34"/>
                  <a:pt x="61" y="34"/>
                  <a:pt x="61" y="34"/>
                </a:cubicBezTo>
                <a:lnTo>
                  <a:pt x="49" y="46"/>
                </a:lnTo>
                <a:close/>
                <a:moveTo>
                  <a:pt x="120" y="34"/>
                </a:moveTo>
                <a:cubicBezTo>
                  <a:pt x="107" y="21"/>
                  <a:pt x="107" y="21"/>
                  <a:pt x="107" y="21"/>
                </a:cubicBezTo>
                <a:cubicBezTo>
                  <a:pt x="114" y="15"/>
                  <a:pt x="114" y="15"/>
                  <a:pt x="114" y="15"/>
                </a:cubicBezTo>
                <a:cubicBezTo>
                  <a:pt x="126" y="27"/>
                  <a:pt x="126" y="27"/>
                  <a:pt x="126" y="27"/>
                </a:cubicBezTo>
                <a:lnTo>
                  <a:pt x="120" y="34"/>
                </a:lnTo>
                <a:close/>
                <a:moveTo>
                  <a:pt x="69" y="26"/>
                </a:moveTo>
                <a:cubicBezTo>
                  <a:pt x="62" y="20"/>
                  <a:pt x="62" y="20"/>
                  <a:pt x="62" y="20"/>
                </a:cubicBezTo>
                <a:cubicBezTo>
                  <a:pt x="75" y="8"/>
                  <a:pt x="75" y="8"/>
                  <a:pt x="75" y="8"/>
                </a:cubicBezTo>
                <a:cubicBezTo>
                  <a:pt x="81" y="14"/>
                  <a:pt x="81" y="14"/>
                  <a:pt x="81" y="14"/>
                </a:cubicBezTo>
                <a:lnTo>
                  <a:pt x="69" y="26"/>
                </a:lnTo>
                <a:close/>
                <a:moveTo>
                  <a:pt x="100" y="14"/>
                </a:moveTo>
                <a:cubicBezTo>
                  <a:pt x="99" y="13"/>
                  <a:pt x="99" y="13"/>
                  <a:pt x="99" y="13"/>
                </a:cubicBezTo>
                <a:cubicBezTo>
                  <a:pt x="98" y="12"/>
                  <a:pt x="97" y="11"/>
                  <a:pt x="95" y="11"/>
                </a:cubicBezTo>
                <a:cubicBezTo>
                  <a:pt x="93" y="10"/>
                  <a:pt x="90" y="9"/>
                  <a:pt x="88" y="10"/>
                </a:cubicBezTo>
                <a:cubicBezTo>
                  <a:pt x="86" y="1"/>
                  <a:pt x="86" y="1"/>
                  <a:pt x="86" y="1"/>
                </a:cubicBezTo>
                <a:cubicBezTo>
                  <a:pt x="90" y="0"/>
                  <a:pt x="94" y="1"/>
                  <a:pt x="99" y="2"/>
                </a:cubicBezTo>
                <a:cubicBezTo>
                  <a:pt x="101" y="3"/>
                  <a:pt x="103" y="5"/>
                  <a:pt x="105" y="7"/>
                </a:cubicBezTo>
                <a:cubicBezTo>
                  <a:pt x="106" y="8"/>
                  <a:pt x="106" y="8"/>
                  <a:pt x="106" y="8"/>
                </a:cubicBezTo>
                <a:lnTo>
                  <a:pt x="10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8" name="Freeform 9"/>
          <p:cNvSpPr>
            <a:spLocks noChangeAspect="1"/>
          </p:cNvSpPr>
          <p:nvPr/>
        </p:nvSpPr>
        <p:spPr bwMode="auto">
          <a:xfrm>
            <a:off x="9862342" y="509894"/>
            <a:ext cx="444171" cy="812845"/>
          </a:xfrm>
          <a:custGeom>
            <a:avLst/>
            <a:gdLst>
              <a:gd name="T0" fmla="*/ 14 w 157"/>
              <a:gd name="T1" fmla="*/ 84 h 287"/>
              <a:gd name="T2" fmla="*/ 70 w 157"/>
              <a:gd name="T3" fmla="*/ 28 h 287"/>
              <a:gd name="T4" fmla="*/ 70 w 157"/>
              <a:gd name="T5" fmla="*/ 279 h 287"/>
              <a:gd name="T6" fmla="*/ 78 w 157"/>
              <a:gd name="T7" fmla="*/ 287 h 287"/>
              <a:gd name="T8" fmla="*/ 86 w 157"/>
              <a:gd name="T9" fmla="*/ 279 h 287"/>
              <a:gd name="T10" fmla="*/ 86 w 157"/>
              <a:gd name="T11" fmla="*/ 28 h 287"/>
              <a:gd name="T12" fmla="*/ 142 w 157"/>
              <a:gd name="T13" fmla="*/ 84 h 287"/>
              <a:gd name="T14" fmla="*/ 148 w 157"/>
              <a:gd name="T15" fmla="*/ 86 h 287"/>
              <a:gd name="T16" fmla="*/ 154 w 157"/>
              <a:gd name="T17" fmla="*/ 84 h 287"/>
              <a:gd name="T18" fmla="*/ 154 w 157"/>
              <a:gd name="T19" fmla="*/ 73 h 287"/>
              <a:gd name="T20" fmla="*/ 84 w 157"/>
              <a:gd name="T21" fmla="*/ 3 h 287"/>
              <a:gd name="T22" fmla="*/ 83 w 157"/>
              <a:gd name="T23" fmla="*/ 3 h 287"/>
              <a:gd name="T24" fmla="*/ 81 w 157"/>
              <a:gd name="T25" fmla="*/ 1 h 287"/>
              <a:gd name="T26" fmla="*/ 75 w 157"/>
              <a:gd name="T27" fmla="*/ 1 h 287"/>
              <a:gd name="T28" fmla="*/ 73 w 157"/>
              <a:gd name="T29" fmla="*/ 3 h 287"/>
              <a:gd name="T30" fmla="*/ 73 w 157"/>
              <a:gd name="T31" fmla="*/ 3 h 287"/>
              <a:gd name="T32" fmla="*/ 3 w 157"/>
              <a:gd name="T33" fmla="*/ 73 h 287"/>
              <a:gd name="T34" fmla="*/ 3 w 157"/>
              <a:gd name="T35" fmla="*/ 84 h 287"/>
              <a:gd name="T36" fmla="*/ 14 w 157"/>
              <a:gd name="T37" fmla="*/ 8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7" h="287">
                <a:moveTo>
                  <a:pt x="14" y="84"/>
                </a:moveTo>
                <a:cubicBezTo>
                  <a:pt x="70" y="28"/>
                  <a:pt x="70" y="28"/>
                  <a:pt x="70" y="28"/>
                </a:cubicBezTo>
                <a:cubicBezTo>
                  <a:pt x="70" y="279"/>
                  <a:pt x="70" y="279"/>
                  <a:pt x="70" y="279"/>
                </a:cubicBezTo>
                <a:cubicBezTo>
                  <a:pt x="70" y="283"/>
                  <a:pt x="74" y="287"/>
                  <a:pt x="78" y="287"/>
                </a:cubicBezTo>
                <a:cubicBezTo>
                  <a:pt x="83" y="287"/>
                  <a:pt x="86" y="283"/>
                  <a:pt x="86" y="279"/>
                </a:cubicBezTo>
                <a:cubicBezTo>
                  <a:pt x="86" y="28"/>
                  <a:pt x="86" y="28"/>
                  <a:pt x="86" y="28"/>
                </a:cubicBezTo>
                <a:cubicBezTo>
                  <a:pt x="142" y="84"/>
                  <a:pt x="142" y="84"/>
                  <a:pt x="142" y="84"/>
                </a:cubicBezTo>
                <a:cubicBezTo>
                  <a:pt x="144" y="86"/>
                  <a:pt x="146" y="86"/>
                  <a:pt x="148" y="86"/>
                </a:cubicBezTo>
                <a:cubicBezTo>
                  <a:pt x="150" y="86"/>
                  <a:pt x="152" y="86"/>
                  <a:pt x="154" y="84"/>
                </a:cubicBezTo>
                <a:cubicBezTo>
                  <a:pt x="157" y="81"/>
                  <a:pt x="157" y="76"/>
                  <a:pt x="154" y="73"/>
                </a:cubicBezTo>
                <a:cubicBezTo>
                  <a:pt x="84" y="3"/>
                  <a:pt x="84" y="3"/>
                  <a:pt x="84" y="3"/>
                </a:cubicBezTo>
                <a:cubicBezTo>
                  <a:pt x="84" y="3"/>
                  <a:pt x="84" y="3"/>
                  <a:pt x="83" y="3"/>
                </a:cubicBezTo>
                <a:cubicBezTo>
                  <a:pt x="83" y="2"/>
                  <a:pt x="82" y="2"/>
                  <a:pt x="81" y="1"/>
                </a:cubicBezTo>
                <a:cubicBezTo>
                  <a:pt x="79" y="0"/>
                  <a:pt x="77" y="0"/>
                  <a:pt x="75" y="1"/>
                </a:cubicBezTo>
                <a:cubicBezTo>
                  <a:pt x="75" y="2"/>
                  <a:pt x="74" y="2"/>
                  <a:pt x="73" y="3"/>
                </a:cubicBezTo>
                <a:cubicBezTo>
                  <a:pt x="73" y="3"/>
                  <a:pt x="73" y="3"/>
                  <a:pt x="73" y="3"/>
                </a:cubicBezTo>
                <a:cubicBezTo>
                  <a:pt x="3" y="73"/>
                  <a:pt x="3" y="73"/>
                  <a:pt x="3" y="73"/>
                </a:cubicBezTo>
                <a:cubicBezTo>
                  <a:pt x="0" y="76"/>
                  <a:pt x="0" y="81"/>
                  <a:pt x="3" y="84"/>
                </a:cubicBezTo>
                <a:cubicBezTo>
                  <a:pt x="6" y="87"/>
                  <a:pt x="11" y="87"/>
                  <a:pt x="14" y="84"/>
                </a:cubicBezTo>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9" name="Freeform 10"/>
          <p:cNvSpPr>
            <a:spLocks noChangeAspect="1"/>
          </p:cNvSpPr>
          <p:nvPr/>
        </p:nvSpPr>
        <p:spPr bwMode="auto">
          <a:xfrm>
            <a:off x="8998412" y="1438383"/>
            <a:ext cx="589092" cy="451581"/>
          </a:xfrm>
          <a:custGeom>
            <a:avLst/>
            <a:gdLst>
              <a:gd name="T0" fmla="*/ 33 w 208"/>
              <a:gd name="T1" fmla="*/ 90 h 159"/>
              <a:gd name="T2" fmla="*/ 198 w 208"/>
              <a:gd name="T3" fmla="*/ 90 h 159"/>
              <a:gd name="T4" fmla="*/ 208 w 208"/>
              <a:gd name="T5" fmla="*/ 80 h 159"/>
              <a:gd name="T6" fmla="*/ 198 w 208"/>
              <a:gd name="T7" fmla="*/ 71 h 159"/>
              <a:gd name="T8" fmla="*/ 33 w 208"/>
              <a:gd name="T9" fmla="*/ 71 h 159"/>
              <a:gd name="T10" fmla="*/ 86 w 208"/>
              <a:gd name="T11" fmla="*/ 17 h 159"/>
              <a:gd name="T12" fmla="*/ 86 w 208"/>
              <a:gd name="T13" fmla="*/ 4 h 159"/>
              <a:gd name="T14" fmla="*/ 73 w 208"/>
              <a:gd name="T15" fmla="*/ 4 h 159"/>
              <a:gd name="T16" fmla="*/ 3 w 208"/>
              <a:gd name="T17" fmla="*/ 74 h 159"/>
              <a:gd name="T18" fmla="*/ 1 w 208"/>
              <a:gd name="T19" fmla="*/ 77 h 159"/>
              <a:gd name="T20" fmla="*/ 0 w 208"/>
              <a:gd name="T21" fmla="*/ 80 h 159"/>
              <a:gd name="T22" fmla="*/ 1 w 208"/>
              <a:gd name="T23" fmla="*/ 84 h 159"/>
              <a:gd name="T24" fmla="*/ 3 w 208"/>
              <a:gd name="T25" fmla="*/ 87 h 159"/>
              <a:gd name="T26" fmla="*/ 73 w 208"/>
              <a:gd name="T27" fmla="*/ 157 h 159"/>
              <a:gd name="T28" fmla="*/ 80 w 208"/>
              <a:gd name="T29" fmla="*/ 159 h 159"/>
              <a:gd name="T30" fmla="*/ 86 w 208"/>
              <a:gd name="T31" fmla="*/ 157 h 159"/>
              <a:gd name="T32" fmla="*/ 86 w 208"/>
              <a:gd name="T33" fmla="*/ 143 h 159"/>
              <a:gd name="T34" fmla="*/ 33 w 208"/>
              <a:gd name="T35" fmla="*/ 9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59">
                <a:moveTo>
                  <a:pt x="33" y="90"/>
                </a:moveTo>
                <a:cubicBezTo>
                  <a:pt x="198" y="90"/>
                  <a:pt x="198" y="90"/>
                  <a:pt x="198" y="90"/>
                </a:cubicBezTo>
                <a:cubicBezTo>
                  <a:pt x="203" y="90"/>
                  <a:pt x="208" y="86"/>
                  <a:pt x="208" y="80"/>
                </a:cubicBezTo>
                <a:cubicBezTo>
                  <a:pt x="208" y="75"/>
                  <a:pt x="203" y="71"/>
                  <a:pt x="198" y="71"/>
                </a:cubicBezTo>
                <a:cubicBezTo>
                  <a:pt x="33" y="71"/>
                  <a:pt x="33" y="71"/>
                  <a:pt x="33" y="71"/>
                </a:cubicBezTo>
                <a:cubicBezTo>
                  <a:pt x="86" y="17"/>
                  <a:pt x="86" y="17"/>
                  <a:pt x="86" y="17"/>
                </a:cubicBezTo>
                <a:cubicBezTo>
                  <a:pt x="90" y="14"/>
                  <a:pt x="90" y="8"/>
                  <a:pt x="86" y="4"/>
                </a:cubicBezTo>
                <a:cubicBezTo>
                  <a:pt x="83" y="0"/>
                  <a:pt x="77" y="0"/>
                  <a:pt x="73" y="4"/>
                </a:cubicBezTo>
                <a:cubicBezTo>
                  <a:pt x="3" y="74"/>
                  <a:pt x="3" y="74"/>
                  <a:pt x="3" y="74"/>
                </a:cubicBezTo>
                <a:cubicBezTo>
                  <a:pt x="2" y="74"/>
                  <a:pt x="2" y="75"/>
                  <a:pt x="1" y="77"/>
                </a:cubicBezTo>
                <a:cubicBezTo>
                  <a:pt x="1" y="78"/>
                  <a:pt x="0" y="79"/>
                  <a:pt x="0" y="80"/>
                </a:cubicBezTo>
                <a:cubicBezTo>
                  <a:pt x="0" y="82"/>
                  <a:pt x="1" y="83"/>
                  <a:pt x="1" y="84"/>
                </a:cubicBezTo>
                <a:cubicBezTo>
                  <a:pt x="2" y="85"/>
                  <a:pt x="2" y="86"/>
                  <a:pt x="3" y="87"/>
                </a:cubicBezTo>
                <a:cubicBezTo>
                  <a:pt x="73" y="157"/>
                  <a:pt x="73" y="157"/>
                  <a:pt x="73" y="157"/>
                </a:cubicBezTo>
                <a:cubicBezTo>
                  <a:pt x="75" y="158"/>
                  <a:pt x="77" y="159"/>
                  <a:pt x="80" y="159"/>
                </a:cubicBezTo>
                <a:cubicBezTo>
                  <a:pt x="82" y="159"/>
                  <a:pt x="84" y="158"/>
                  <a:pt x="86" y="157"/>
                </a:cubicBezTo>
                <a:cubicBezTo>
                  <a:pt x="90" y="153"/>
                  <a:pt x="90" y="147"/>
                  <a:pt x="86" y="143"/>
                </a:cubicBezTo>
                <a:lnTo>
                  <a:pt x="33" y="90"/>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10" name="Freeform 11"/>
          <p:cNvSpPr>
            <a:spLocks noChangeAspect="1" noEditPoints="1"/>
          </p:cNvSpPr>
          <p:nvPr/>
        </p:nvSpPr>
        <p:spPr bwMode="auto">
          <a:xfrm>
            <a:off x="10197698" y="991768"/>
            <a:ext cx="502515" cy="269067"/>
          </a:xfrm>
          <a:custGeom>
            <a:avLst/>
            <a:gdLst>
              <a:gd name="T0" fmla="*/ 130 w 177"/>
              <a:gd name="T1" fmla="*/ 95 h 95"/>
              <a:gd name="T2" fmla="*/ 117 w 177"/>
              <a:gd name="T3" fmla="*/ 89 h 95"/>
              <a:gd name="T4" fmla="*/ 112 w 177"/>
              <a:gd name="T5" fmla="*/ 77 h 95"/>
              <a:gd name="T6" fmla="*/ 116 w 177"/>
              <a:gd name="T7" fmla="*/ 65 h 95"/>
              <a:gd name="T8" fmla="*/ 18 w 177"/>
              <a:gd name="T9" fmla="*/ 65 h 95"/>
              <a:gd name="T10" fmla="*/ 0 w 177"/>
              <a:gd name="T11" fmla="*/ 47 h 95"/>
              <a:gd name="T12" fmla="*/ 18 w 177"/>
              <a:gd name="T13" fmla="*/ 29 h 95"/>
              <a:gd name="T14" fmla="*/ 116 w 177"/>
              <a:gd name="T15" fmla="*/ 29 h 95"/>
              <a:gd name="T16" fmla="*/ 112 w 177"/>
              <a:gd name="T17" fmla="*/ 18 h 95"/>
              <a:gd name="T18" fmla="*/ 117 w 177"/>
              <a:gd name="T19" fmla="*/ 5 h 95"/>
              <a:gd name="T20" fmla="*/ 130 w 177"/>
              <a:gd name="T21" fmla="*/ 0 h 95"/>
              <a:gd name="T22" fmla="*/ 142 w 177"/>
              <a:gd name="T23" fmla="*/ 5 h 95"/>
              <a:gd name="T24" fmla="*/ 172 w 177"/>
              <a:gd name="T25" fmla="*/ 35 h 95"/>
              <a:gd name="T26" fmla="*/ 177 w 177"/>
              <a:gd name="T27" fmla="*/ 47 h 95"/>
              <a:gd name="T28" fmla="*/ 172 w 177"/>
              <a:gd name="T29" fmla="*/ 60 h 95"/>
              <a:gd name="T30" fmla="*/ 142 w 177"/>
              <a:gd name="T31" fmla="*/ 89 h 95"/>
              <a:gd name="T32" fmla="*/ 130 w 177"/>
              <a:gd name="T33" fmla="*/ 95 h 95"/>
              <a:gd name="T34" fmla="*/ 18 w 177"/>
              <a:gd name="T35" fmla="*/ 38 h 95"/>
              <a:gd name="T36" fmla="*/ 9 w 177"/>
              <a:gd name="T37" fmla="*/ 47 h 95"/>
              <a:gd name="T38" fmla="*/ 18 w 177"/>
              <a:gd name="T39" fmla="*/ 56 h 95"/>
              <a:gd name="T40" fmla="*/ 137 w 177"/>
              <a:gd name="T41" fmla="*/ 56 h 95"/>
              <a:gd name="T42" fmla="*/ 123 w 177"/>
              <a:gd name="T43" fmla="*/ 70 h 95"/>
              <a:gd name="T44" fmla="*/ 121 w 177"/>
              <a:gd name="T45" fmla="*/ 77 h 95"/>
              <a:gd name="T46" fmla="*/ 123 w 177"/>
              <a:gd name="T47" fmla="*/ 83 h 95"/>
              <a:gd name="T48" fmla="*/ 136 w 177"/>
              <a:gd name="T49" fmla="*/ 83 h 95"/>
              <a:gd name="T50" fmla="*/ 165 w 177"/>
              <a:gd name="T51" fmla="*/ 54 h 95"/>
              <a:gd name="T52" fmla="*/ 168 w 177"/>
              <a:gd name="T53" fmla="*/ 47 h 95"/>
              <a:gd name="T54" fmla="*/ 165 w 177"/>
              <a:gd name="T55" fmla="*/ 41 h 95"/>
              <a:gd name="T56" fmla="*/ 136 w 177"/>
              <a:gd name="T57" fmla="*/ 12 h 95"/>
              <a:gd name="T58" fmla="*/ 123 w 177"/>
              <a:gd name="T59" fmla="*/ 12 h 95"/>
              <a:gd name="T60" fmla="*/ 121 w 177"/>
              <a:gd name="T61" fmla="*/ 18 h 95"/>
              <a:gd name="T62" fmla="*/ 123 w 177"/>
              <a:gd name="T63" fmla="*/ 24 h 95"/>
              <a:gd name="T64" fmla="*/ 137 w 177"/>
              <a:gd name="T65" fmla="*/ 38 h 95"/>
              <a:gd name="T66" fmla="*/ 18 w 177"/>
              <a:gd name="T67" fmla="*/ 3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95">
                <a:moveTo>
                  <a:pt x="130" y="95"/>
                </a:moveTo>
                <a:cubicBezTo>
                  <a:pt x="125" y="95"/>
                  <a:pt x="120" y="93"/>
                  <a:pt x="117" y="89"/>
                </a:cubicBezTo>
                <a:cubicBezTo>
                  <a:pt x="113" y="86"/>
                  <a:pt x="112" y="81"/>
                  <a:pt x="112" y="77"/>
                </a:cubicBezTo>
                <a:cubicBezTo>
                  <a:pt x="112" y="72"/>
                  <a:pt x="113" y="68"/>
                  <a:pt x="116" y="65"/>
                </a:cubicBezTo>
                <a:cubicBezTo>
                  <a:pt x="18" y="65"/>
                  <a:pt x="18" y="65"/>
                  <a:pt x="18" y="65"/>
                </a:cubicBezTo>
                <a:cubicBezTo>
                  <a:pt x="8" y="65"/>
                  <a:pt x="0" y="57"/>
                  <a:pt x="0" y="47"/>
                </a:cubicBezTo>
                <a:cubicBezTo>
                  <a:pt x="0" y="37"/>
                  <a:pt x="8" y="29"/>
                  <a:pt x="18" y="29"/>
                </a:cubicBezTo>
                <a:cubicBezTo>
                  <a:pt x="116" y="29"/>
                  <a:pt x="116" y="29"/>
                  <a:pt x="116" y="29"/>
                </a:cubicBezTo>
                <a:cubicBezTo>
                  <a:pt x="113" y="26"/>
                  <a:pt x="112" y="22"/>
                  <a:pt x="112" y="18"/>
                </a:cubicBezTo>
                <a:cubicBezTo>
                  <a:pt x="112" y="13"/>
                  <a:pt x="113" y="9"/>
                  <a:pt x="117" y="5"/>
                </a:cubicBezTo>
                <a:cubicBezTo>
                  <a:pt x="120" y="2"/>
                  <a:pt x="125" y="0"/>
                  <a:pt x="130" y="0"/>
                </a:cubicBezTo>
                <a:cubicBezTo>
                  <a:pt x="134" y="0"/>
                  <a:pt x="139" y="2"/>
                  <a:pt x="142" y="5"/>
                </a:cubicBezTo>
                <a:cubicBezTo>
                  <a:pt x="172" y="35"/>
                  <a:pt x="172" y="35"/>
                  <a:pt x="172" y="35"/>
                </a:cubicBezTo>
                <a:cubicBezTo>
                  <a:pt x="175" y="38"/>
                  <a:pt x="177" y="43"/>
                  <a:pt x="177" y="47"/>
                </a:cubicBezTo>
                <a:cubicBezTo>
                  <a:pt x="177" y="52"/>
                  <a:pt x="175" y="57"/>
                  <a:pt x="172" y="60"/>
                </a:cubicBezTo>
                <a:cubicBezTo>
                  <a:pt x="142" y="89"/>
                  <a:pt x="142" y="89"/>
                  <a:pt x="142" y="89"/>
                </a:cubicBezTo>
                <a:cubicBezTo>
                  <a:pt x="139" y="93"/>
                  <a:pt x="134" y="95"/>
                  <a:pt x="130" y="95"/>
                </a:cubicBezTo>
                <a:close/>
                <a:moveTo>
                  <a:pt x="18" y="38"/>
                </a:moveTo>
                <a:cubicBezTo>
                  <a:pt x="13" y="38"/>
                  <a:pt x="9" y="42"/>
                  <a:pt x="9" y="47"/>
                </a:cubicBezTo>
                <a:cubicBezTo>
                  <a:pt x="9" y="52"/>
                  <a:pt x="13" y="56"/>
                  <a:pt x="18" y="56"/>
                </a:cubicBezTo>
                <a:cubicBezTo>
                  <a:pt x="137" y="56"/>
                  <a:pt x="137" y="56"/>
                  <a:pt x="137" y="56"/>
                </a:cubicBezTo>
                <a:cubicBezTo>
                  <a:pt x="123" y="70"/>
                  <a:pt x="123" y="70"/>
                  <a:pt x="123" y="70"/>
                </a:cubicBezTo>
                <a:cubicBezTo>
                  <a:pt x="121" y="72"/>
                  <a:pt x="121" y="74"/>
                  <a:pt x="121" y="77"/>
                </a:cubicBezTo>
                <a:cubicBezTo>
                  <a:pt x="121" y="79"/>
                  <a:pt x="121" y="81"/>
                  <a:pt x="123" y="83"/>
                </a:cubicBezTo>
                <a:cubicBezTo>
                  <a:pt x="127" y="86"/>
                  <a:pt x="133" y="86"/>
                  <a:pt x="136" y="83"/>
                </a:cubicBezTo>
                <a:cubicBezTo>
                  <a:pt x="165" y="54"/>
                  <a:pt x="165" y="54"/>
                  <a:pt x="165" y="54"/>
                </a:cubicBezTo>
                <a:cubicBezTo>
                  <a:pt x="167" y="52"/>
                  <a:pt x="168" y="50"/>
                  <a:pt x="168" y="47"/>
                </a:cubicBezTo>
                <a:cubicBezTo>
                  <a:pt x="168" y="45"/>
                  <a:pt x="167" y="43"/>
                  <a:pt x="165" y="41"/>
                </a:cubicBezTo>
                <a:cubicBezTo>
                  <a:pt x="136" y="12"/>
                  <a:pt x="136" y="12"/>
                  <a:pt x="136" y="12"/>
                </a:cubicBezTo>
                <a:cubicBezTo>
                  <a:pt x="133" y="8"/>
                  <a:pt x="127" y="8"/>
                  <a:pt x="123" y="12"/>
                </a:cubicBezTo>
                <a:cubicBezTo>
                  <a:pt x="121" y="13"/>
                  <a:pt x="121" y="16"/>
                  <a:pt x="121" y="18"/>
                </a:cubicBezTo>
                <a:cubicBezTo>
                  <a:pt x="121" y="20"/>
                  <a:pt x="121" y="23"/>
                  <a:pt x="123" y="24"/>
                </a:cubicBezTo>
                <a:cubicBezTo>
                  <a:pt x="137" y="38"/>
                  <a:pt x="137" y="38"/>
                  <a:pt x="137" y="38"/>
                </a:cubicBez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11" name="Freeform 12"/>
          <p:cNvSpPr>
            <a:spLocks noChangeAspect="1"/>
          </p:cNvSpPr>
          <p:nvPr/>
        </p:nvSpPr>
        <p:spPr bwMode="auto">
          <a:xfrm>
            <a:off x="10338054" y="1794036"/>
            <a:ext cx="406529" cy="212620"/>
          </a:xfrm>
          <a:custGeom>
            <a:avLst/>
            <a:gdLst>
              <a:gd name="T0" fmla="*/ 111 w 143"/>
              <a:gd name="T1" fmla="*/ 3 h 75"/>
              <a:gd name="T2" fmla="*/ 99 w 143"/>
              <a:gd name="T3" fmla="*/ 3 h 75"/>
              <a:gd name="T4" fmla="*/ 99 w 143"/>
              <a:gd name="T5" fmla="*/ 14 h 75"/>
              <a:gd name="T6" fmla="*/ 115 w 143"/>
              <a:gd name="T7" fmla="*/ 30 h 75"/>
              <a:gd name="T8" fmla="*/ 8 w 143"/>
              <a:gd name="T9" fmla="*/ 30 h 75"/>
              <a:gd name="T10" fmla="*/ 0 w 143"/>
              <a:gd name="T11" fmla="*/ 38 h 75"/>
              <a:gd name="T12" fmla="*/ 8 w 143"/>
              <a:gd name="T13" fmla="*/ 46 h 75"/>
              <a:gd name="T14" fmla="*/ 115 w 143"/>
              <a:gd name="T15" fmla="*/ 46 h 75"/>
              <a:gd name="T16" fmla="*/ 99 w 143"/>
              <a:gd name="T17" fmla="*/ 61 h 75"/>
              <a:gd name="T18" fmla="*/ 99 w 143"/>
              <a:gd name="T19" fmla="*/ 73 h 75"/>
              <a:gd name="T20" fmla="*/ 105 w 143"/>
              <a:gd name="T21" fmla="*/ 75 h 75"/>
              <a:gd name="T22" fmla="*/ 111 w 143"/>
              <a:gd name="T23" fmla="*/ 73 h 75"/>
              <a:gd name="T24" fmla="*/ 140 w 143"/>
              <a:gd name="T25" fmla="*/ 43 h 75"/>
              <a:gd name="T26" fmla="*/ 140 w 143"/>
              <a:gd name="T27" fmla="*/ 32 h 75"/>
              <a:gd name="T28" fmla="*/ 111 w 143"/>
              <a:gd name="T2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75">
                <a:moveTo>
                  <a:pt x="111" y="3"/>
                </a:moveTo>
                <a:cubicBezTo>
                  <a:pt x="108" y="0"/>
                  <a:pt x="103" y="0"/>
                  <a:pt x="99" y="3"/>
                </a:cubicBezTo>
                <a:cubicBezTo>
                  <a:pt x="96" y="6"/>
                  <a:pt x="96" y="11"/>
                  <a:pt x="99" y="14"/>
                </a:cubicBezTo>
                <a:cubicBezTo>
                  <a:pt x="115" y="30"/>
                  <a:pt x="115" y="30"/>
                  <a:pt x="115" y="30"/>
                </a:cubicBezTo>
                <a:cubicBezTo>
                  <a:pt x="8" y="30"/>
                  <a:pt x="8" y="30"/>
                  <a:pt x="8" y="30"/>
                </a:cubicBezTo>
                <a:cubicBezTo>
                  <a:pt x="3" y="30"/>
                  <a:pt x="0" y="33"/>
                  <a:pt x="0" y="38"/>
                </a:cubicBezTo>
                <a:cubicBezTo>
                  <a:pt x="0" y="42"/>
                  <a:pt x="3" y="46"/>
                  <a:pt x="8" y="46"/>
                </a:cubicBezTo>
                <a:cubicBezTo>
                  <a:pt x="115" y="46"/>
                  <a:pt x="115" y="46"/>
                  <a:pt x="115" y="46"/>
                </a:cubicBezTo>
                <a:cubicBezTo>
                  <a:pt x="99" y="61"/>
                  <a:pt x="99" y="61"/>
                  <a:pt x="99" y="61"/>
                </a:cubicBezTo>
                <a:cubicBezTo>
                  <a:pt x="96" y="64"/>
                  <a:pt x="96" y="69"/>
                  <a:pt x="99" y="73"/>
                </a:cubicBezTo>
                <a:cubicBezTo>
                  <a:pt x="101" y="74"/>
                  <a:pt x="103" y="75"/>
                  <a:pt x="105" y="75"/>
                </a:cubicBezTo>
                <a:cubicBezTo>
                  <a:pt x="107" y="75"/>
                  <a:pt x="109" y="74"/>
                  <a:pt x="111" y="73"/>
                </a:cubicBezTo>
                <a:cubicBezTo>
                  <a:pt x="140" y="43"/>
                  <a:pt x="140" y="43"/>
                  <a:pt x="140" y="43"/>
                </a:cubicBezTo>
                <a:cubicBezTo>
                  <a:pt x="143" y="40"/>
                  <a:pt x="143" y="35"/>
                  <a:pt x="140" y="32"/>
                </a:cubicBezTo>
                <a:lnTo>
                  <a:pt x="111" y="3"/>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
        <p:nvSpPr>
          <p:cNvPr id="12" name="Freeform 13"/>
          <p:cNvSpPr>
            <a:spLocks noChangeAspect="1" noEditPoints="1"/>
          </p:cNvSpPr>
          <p:nvPr/>
        </p:nvSpPr>
        <p:spPr bwMode="auto">
          <a:xfrm>
            <a:off x="10082720" y="1475232"/>
            <a:ext cx="1733392" cy="769569"/>
          </a:xfrm>
          <a:custGeom>
            <a:avLst/>
            <a:gdLst>
              <a:gd name="T0" fmla="*/ 511 w 611"/>
              <a:gd name="T1" fmla="*/ 263 h 272"/>
              <a:gd name="T2" fmla="*/ 528 w 611"/>
              <a:gd name="T3" fmla="*/ 267 h 272"/>
              <a:gd name="T4" fmla="*/ 532 w 611"/>
              <a:gd name="T5" fmla="*/ 263 h 272"/>
              <a:gd name="T6" fmla="*/ 490 w 611"/>
              <a:gd name="T7" fmla="*/ 241 h 272"/>
              <a:gd name="T8" fmla="*/ 542 w 611"/>
              <a:gd name="T9" fmla="*/ 240 h 272"/>
              <a:gd name="T10" fmla="*/ 484 w 611"/>
              <a:gd name="T11" fmla="*/ 229 h 272"/>
              <a:gd name="T12" fmla="*/ 492 w 611"/>
              <a:gd name="T13" fmla="*/ 233 h 272"/>
              <a:gd name="T14" fmla="*/ 569 w 611"/>
              <a:gd name="T15" fmla="*/ 227 h 272"/>
              <a:gd name="T16" fmla="*/ 502 w 611"/>
              <a:gd name="T17" fmla="*/ 194 h 272"/>
              <a:gd name="T18" fmla="*/ 588 w 611"/>
              <a:gd name="T19" fmla="*/ 207 h 272"/>
              <a:gd name="T20" fmla="*/ 492 w 611"/>
              <a:gd name="T21" fmla="*/ 203 h 272"/>
              <a:gd name="T22" fmla="*/ 463 w 611"/>
              <a:gd name="T23" fmla="*/ 202 h 272"/>
              <a:gd name="T24" fmla="*/ 435 w 611"/>
              <a:gd name="T25" fmla="*/ 202 h 272"/>
              <a:gd name="T26" fmla="*/ 407 w 611"/>
              <a:gd name="T27" fmla="*/ 202 h 272"/>
              <a:gd name="T28" fmla="*/ 378 w 611"/>
              <a:gd name="T29" fmla="*/ 201 h 272"/>
              <a:gd name="T30" fmla="*/ 380 w 611"/>
              <a:gd name="T31" fmla="*/ 193 h 272"/>
              <a:gd name="T32" fmla="*/ 358 w 611"/>
              <a:gd name="T33" fmla="*/ 179 h 272"/>
              <a:gd name="T34" fmla="*/ 601 w 611"/>
              <a:gd name="T35" fmla="*/ 167 h 272"/>
              <a:gd name="T36" fmla="*/ 317 w 611"/>
              <a:gd name="T37" fmla="*/ 158 h 272"/>
              <a:gd name="T38" fmla="*/ 595 w 611"/>
              <a:gd name="T39" fmla="*/ 157 h 272"/>
              <a:gd name="T40" fmla="*/ 597 w 611"/>
              <a:gd name="T41" fmla="*/ 159 h 272"/>
              <a:gd name="T42" fmla="*/ 308 w 611"/>
              <a:gd name="T43" fmla="*/ 152 h 272"/>
              <a:gd name="T44" fmla="*/ 500 w 611"/>
              <a:gd name="T45" fmla="*/ 135 h 272"/>
              <a:gd name="T46" fmla="*/ 506 w 611"/>
              <a:gd name="T47" fmla="*/ 149 h 272"/>
              <a:gd name="T48" fmla="*/ 478 w 611"/>
              <a:gd name="T49" fmla="*/ 148 h 272"/>
              <a:gd name="T50" fmla="*/ 450 w 611"/>
              <a:gd name="T51" fmla="*/ 148 h 272"/>
              <a:gd name="T52" fmla="*/ 422 w 611"/>
              <a:gd name="T53" fmla="*/ 147 h 272"/>
              <a:gd name="T54" fmla="*/ 392 w 611"/>
              <a:gd name="T55" fmla="*/ 145 h 272"/>
              <a:gd name="T56" fmla="*/ 578 w 611"/>
              <a:gd name="T57" fmla="*/ 140 h 272"/>
              <a:gd name="T58" fmla="*/ 286 w 611"/>
              <a:gd name="T59" fmla="*/ 135 h 272"/>
              <a:gd name="T60" fmla="*/ 369 w 611"/>
              <a:gd name="T61" fmla="*/ 128 h 272"/>
              <a:gd name="T62" fmla="*/ 496 w 611"/>
              <a:gd name="T63" fmla="*/ 118 h 272"/>
              <a:gd name="T64" fmla="*/ 552 w 611"/>
              <a:gd name="T65" fmla="*/ 101 h 272"/>
              <a:gd name="T66" fmla="*/ 255 w 611"/>
              <a:gd name="T67" fmla="*/ 100 h 272"/>
              <a:gd name="T68" fmla="*/ 338 w 611"/>
              <a:gd name="T69" fmla="*/ 93 h 272"/>
              <a:gd name="T70" fmla="*/ 233 w 611"/>
              <a:gd name="T71" fmla="*/ 83 h 272"/>
              <a:gd name="T72" fmla="*/ 532 w 611"/>
              <a:gd name="T73" fmla="*/ 81 h 272"/>
              <a:gd name="T74" fmla="*/ 490 w 611"/>
              <a:gd name="T75" fmla="*/ 81 h 272"/>
              <a:gd name="T76" fmla="*/ 325 w 611"/>
              <a:gd name="T77" fmla="*/ 94 h 272"/>
              <a:gd name="T78" fmla="*/ 219 w 611"/>
              <a:gd name="T79" fmla="*/ 84 h 272"/>
              <a:gd name="T80" fmla="*/ 518 w 611"/>
              <a:gd name="T81" fmla="*/ 83 h 272"/>
              <a:gd name="T82" fmla="*/ 302 w 611"/>
              <a:gd name="T83" fmla="*/ 77 h 272"/>
              <a:gd name="T84" fmla="*/ 197 w 611"/>
              <a:gd name="T85" fmla="*/ 67 h 272"/>
              <a:gd name="T86" fmla="*/ 202 w 611"/>
              <a:gd name="T87" fmla="*/ 60 h 272"/>
              <a:gd name="T88" fmla="*/ 172 w 611"/>
              <a:gd name="T89" fmla="*/ 55 h 272"/>
              <a:gd name="T90" fmla="*/ 144 w 611"/>
              <a:gd name="T91" fmla="*/ 55 h 272"/>
              <a:gd name="T92" fmla="*/ 116 w 611"/>
              <a:gd name="T93" fmla="*/ 55 h 272"/>
              <a:gd name="T94" fmla="*/ 88 w 611"/>
              <a:gd name="T95" fmla="*/ 55 h 272"/>
              <a:gd name="T96" fmla="*/ 60 w 611"/>
              <a:gd name="T97" fmla="*/ 55 h 272"/>
              <a:gd name="T98" fmla="*/ 32 w 611"/>
              <a:gd name="T99" fmla="*/ 55 h 272"/>
              <a:gd name="T100" fmla="*/ 285 w 611"/>
              <a:gd name="T101" fmla="*/ 53 h 272"/>
              <a:gd name="T102" fmla="*/ 9 w 611"/>
              <a:gd name="T103" fmla="*/ 30 h 272"/>
              <a:gd name="T104" fmla="*/ 244 w 611"/>
              <a:gd name="T105" fmla="*/ 32 h 272"/>
              <a:gd name="T106" fmla="*/ 221 w 611"/>
              <a:gd name="T107" fmla="*/ 15 h 272"/>
              <a:gd name="T108" fmla="*/ 3 w 611"/>
              <a:gd name="T109" fmla="*/ 18 h 272"/>
              <a:gd name="T110" fmla="*/ 205 w 611"/>
              <a:gd name="T111" fmla="*/ 9 h 272"/>
              <a:gd name="T112" fmla="*/ 214 w 611"/>
              <a:gd name="T113" fmla="*/ 10 h 272"/>
              <a:gd name="T114" fmla="*/ 47 w 611"/>
              <a:gd name="T115" fmla="*/ 9 h 272"/>
              <a:gd name="T116" fmla="*/ 170 w 611"/>
              <a:gd name="T117" fmla="*/ 0 h 272"/>
              <a:gd name="T118" fmla="*/ 142 w 611"/>
              <a:gd name="T119" fmla="*/ 0 h 272"/>
              <a:gd name="T120" fmla="*/ 114 w 611"/>
              <a:gd name="T121" fmla="*/ 0 h 272"/>
              <a:gd name="T122" fmla="*/ 86 w 611"/>
              <a:gd name="T123" fmla="*/ 0 h 272"/>
              <a:gd name="T124" fmla="*/ 58 w 611"/>
              <a:gd name="T125"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 h="272">
                <a:moveTo>
                  <a:pt x="511" y="272"/>
                </a:moveTo>
                <a:cubicBezTo>
                  <a:pt x="506" y="272"/>
                  <a:pt x="501" y="271"/>
                  <a:pt x="497" y="268"/>
                </a:cubicBezTo>
                <a:cubicBezTo>
                  <a:pt x="501" y="260"/>
                  <a:pt x="501" y="260"/>
                  <a:pt x="501" y="260"/>
                </a:cubicBezTo>
                <a:cubicBezTo>
                  <a:pt x="504" y="262"/>
                  <a:pt x="507" y="263"/>
                  <a:pt x="511" y="263"/>
                </a:cubicBezTo>
                <a:cubicBezTo>
                  <a:pt x="511" y="263"/>
                  <a:pt x="511" y="263"/>
                  <a:pt x="511" y="263"/>
                </a:cubicBezTo>
                <a:cubicBezTo>
                  <a:pt x="512" y="263"/>
                  <a:pt x="514" y="263"/>
                  <a:pt x="515" y="263"/>
                </a:cubicBezTo>
                <a:cubicBezTo>
                  <a:pt x="517" y="271"/>
                  <a:pt x="517" y="271"/>
                  <a:pt x="517" y="271"/>
                </a:cubicBezTo>
                <a:cubicBezTo>
                  <a:pt x="515" y="272"/>
                  <a:pt x="513" y="272"/>
                  <a:pt x="511" y="272"/>
                </a:cubicBezTo>
                <a:cubicBezTo>
                  <a:pt x="511" y="272"/>
                  <a:pt x="511" y="272"/>
                  <a:pt x="511" y="272"/>
                </a:cubicBezTo>
                <a:close/>
                <a:moveTo>
                  <a:pt x="528" y="267"/>
                </a:moveTo>
                <a:cubicBezTo>
                  <a:pt x="523" y="259"/>
                  <a:pt x="523" y="259"/>
                  <a:pt x="523" y="259"/>
                </a:cubicBezTo>
                <a:cubicBezTo>
                  <a:pt x="524" y="259"/>
                  <a:pt x="525" y="258"/>
                  <a:pt x="526" y="257"/>
                </a:cubicBezTo>
                <a:cubicBezTo>
                  <a:pt x="535" y="248"/>
                  <a:pt x="535" y="248"/>
                  <a:pt x="535" y="248"/>
                </a:cubicBezTo>
                <a:cubicBezTo>
                  <a:pt x="541" y="254"/>
                  <a:pt x="541" y="254"/>
                  <a:pt x="541" y="254"/>
                </a:cubicBezTo>
                <a:cubicBezTo>
                  <a:pt x="532" y="263"/>
                  <a:pt x="532" y="263"/>
                  <a:pt x="532" y="263"/>
                </a:cubicBezTo>
                <a:cubicBezTo>
                  <a:pt x="531" y="264"/>
                  <a:pt x="529" y="266"/>
                  <a:pt x="528" y="267"/>
                </a:cubicBezTo>
                <a:close/>
                <a:moveTo>
                  <a:pt x="487" y="260"/>
                </a:moveTo>
                <a:cubicBezTo>
                  <a:pt x="483" y="255"/>
                  <a:pt x="481" y="249"/>
                  <a:pt x="481" y="242"/>
                </a:cubicBezTo>
                <a:cubicBezTo>
                  <a:pt x="481" y="241"/>
                  <a:pt x="481" y="241"/>
                  <a:pt x="481" y="241"/>
                </a:cubicBezTo>
                <a:cubicBezTo>
                  <a:pt x="490" y="241"/>
                  <a:pt x="490" y="241"/>
                  <a:pt x="490" y="241"/>
                </a:cubicBezTo>
                <a:cubicBezTo>
                  <a:pt x="490" y="242"/>
                  <a:pt x="490" y="242"/>
                  <a:pt x="490" y="242"/>
                </a:cubicBezTo>
                <a:cubicBezTo>
                  <a:pt x="490" y="247"/>
                  <a:pt x="491" y="251"/>
                  <a:pt x="494" y="255"/>
                </a:cubicBezTo>
                <a:lnTo>
                  <a:pt x="487" y="260"/>
                </a:lnTo>
                <a:close/>
                <a:moveTo>
                  <a:pt x="549" y="247"/>
                </a:moveTo>
                <a:cubicBezTo>
                  <a:pt x="542" y="240"/>
                  <a:pt x="542" y="240"/>
                  <a:pt x="542" y="240"/>
                </a:cubicBezTo>
                <a:cubicBezTo>
                  <a:pt x="555" y="228"/>
                  <a:pt x="555" y="228"/>
                  <a:pt x="555" y="228"/>
                </a:cubicBezTo>
                <a:cubicBezTo>
                  <a:pt x="561" y="234"/>
                  <a:pt x="561" y="234"/>
                  <a:pt x="561" y="234"/>
                </a:cubicBezTo>
                <a:lnTo>
                  <a:pt x="549" y="247"/>
                </a:lnTo>
                <a:close/>
                <a:moveTo>
                  <a:pt x="492" y="233"/>
                </a:moveTo>
                <a:cubicBezTo>
                  <a:pt x="484" y="229"/>
                  <a:pt x="484" y="229"/>
                  <a:pt x="484" y="229"/>
                </a:cubicBezTo>
                <a:cubicBezTo>
                  <a:pt x="485" y="226"/>
                  <a:pt x="487" y="223"/>
                  <a:pt x="490" y="221"/>
                </a:cubicBezTo>
                <a:cubicBezTo>
                  <a:pt x="496" y="215"/>
                  <a:pt x="496" y="215"/>
                  <a:pt x="496" y="215"/>
                </a:cubicBezTo>
                <a:cubicBezTo>
                  <a:pt x="502" y="221"/>
                  <a:pt x="502" y="221"/>
                  <a:pt x="502" y="221"/>
                </a:cubicBezTo>
                <a:cubicBezTo>
                  <a:pt x="496" y="227"/>
                  <a:pt x="496" y="227"/>
                  <a:pt x="496" y="227"/>
                </a:cubicBezTo>
                <a:cubicBezTo>
                  <a:pt x="494" y="229"/>
                  <a:pt x="493" y="231"/>
                  <a:pt x="492" y="233"/>
                </a:cubicBezTo>
                <a:close/>
                <a:moveTo>
                  <a:pt x="569" y="227"/>
                </a:moveTo>
                <a:cubicBezTo>
                  <a:pt x="562" y="220"/>
                  <a:pt x="562" y="220"/>
                  <a:pt x="562" y="220"/>
                </a:cubicBezTo>
                <a:cubicBezTo>
                  <a:pt x="575" y="208"/>
                  <a:pt x="575" y="208"/>
                  <a:pt x="575" y="208"/>
                </a:cubicBezTo>
                <a:cubicBezTo>
                  <a:pt x="581" y="214"/>
                  <a:pt x="581" y="214"/>
                  <a:pt x="581" y="214"/>
                </a:cubicBezTo>
                <a:lnTo>
                  <a:pt x="569" y="227"/>
                </a:lnTo>
                <a:close/>
                <a:moveTo>
                  <a:pt x="510" y="213"/>
                </a:moveTo>
                <a:cubicBezTo>
                  <a:pt x="503" y="207"/>
                  <a:pt x="503" y="207"/>
                  <a:pt x="503" y="207"/>
                </a:cubicBezTo>
                <a:cubicBezTo>
                  <a:pt x="508" y="203"/>
                  <a:pt x="508" y="203"/>
                  <a:pt x="508" y="203"/>
                </a:cubicBezTo>
                <a:cubicBezTo>
                  <a:pt x="502" y="203"/>
                  <a:pt x="502" y="203"/>
                  <a:pt x="502" y="203"/>
                </a:cubicBezTo>
                <a:cubicBezTo>
                  <a:pt x="502" y="194"/>
                  <a:pt x="502" y="194"/>
                  <a:pt x="502" y="194"/>
                </a:cubicBezTo>
                <a:cubicBezTo>
                  <a:pt x="519" y="194"/>
                  <a:pt x="519" y="194"/>
                  <a:pt x="519" y="194"/>
                </a:cubicBezTo>
                <a:cubicBezTo>
                  <a:pt x="519" y="198"/>
                  <a:pt x="519" y="198"/>
                  <a:pt x="519" y="198"/>
                </a:cubicBezTo>
                <a:cubicBezTo>
                  <a:pt x="522" y="201"/>
                  <a:pt x="522" y="201"/>
                  <a:pt x="522" y="201"/>
                </a:cubicBezTo>
                <a:lnTo>
                  <a:pt x="510" y="213"/>
                </a:lnTo>
                <a:close/>
                <a:moveTo>
                  <a:pt x="588" y="207"/>
                </a:moveTo>
                <a:cubicBezTo>
                  <a:pt x="582" y="201"/>
                  <a:pt x="582" y="201"/>
                  <a:pt x="582" y="201"/>
                </a:cubicBezTo>
                <a:cubicBezTo>
                  <a:pt x="594" y="188"/>
                  <a:pt x="594" y="188"/>
                  <a:pt x="594" y="188"/>
                </a:cubicBezTo>
                <a:cubicBezTo>
                  <a:pt x="601" y="195"/>
                  <a:pt x="601" y="195"/>
                  <a:pt x="601" y="195"/>
                </a:cubicBezTo>
                <a:lnTo>
                  <a:pt x="588" y="207"/>
                </a:lnTo>
                <a:close/>
                <a:moveTo>
                  <a:pt x="492" y="203"/>
                </a:moveTo>
                <a:cubicBezTo>
                  <a:pt x="474" y="202"/>
                  <a:pt x="474" y="202"/>
                  <a:pt x="474" y="202"/>
                </a:cubicBezTo>
                <a:cubicBezTo>
                  <a:pt x="474" y="193"/>
                  <a:pt x="474" y="193"/>
                  <a:pt x="474" y="193"/>
                </a:cubicBezTo>
                <a:cubicBezTo>
                  <a:pt x="492" y="194"/>
                  <a:pt x="492" y="194"/>
                  <a:pt x="492" y="194"/>
                </a:cubicBezTo>
                <a:lnTo>
                  <a:pt x="492" y="203"/>
                </a:lnTo>
                <a:close/>
                <a:moveTo>
                  <a:pt x="463" y="202"/>
                </a:moveTo>
                <a:cubicBezTo>
                  <a:pt x="446" y="202"/>
                  <a:pt x="446" y="202"/>
                  <a:pt x="446" y="202"/>
                </a:cubicBezTo>
                <a:cubicBezTo>
                  <a:pt x="446" y="193"/>
                  <a:pt x="446" y="193"/>
                  <a:pt x="446" y="193"/>
                </a:cubicBezTo>
                <a:cubicBezTo>
                  <a:pt x="463" y="193"/>
                  <a:pt x="463" y="193"/>
                  <a:pt x="463" y="193"/>
                </a:cubicBezTo>
                <a:lnTo>
                  <a:pt x="463" y="202"/>
                </a:lnTo>
                <a:close/>
                <a:moveTo>
                  <a:pt x="435" y="202"/>
                </a:moveTo>
                <a:cubicBezTo>
                  <a:pt x="418" y="202"/>
                  <a:pt x="418" y="202"/>
                  <a:pt x="418" y="202"/>
                </a:cubicBezTo>
                <a:cubicBezTo>
                  <a:pt x="418" y="193"/>
                  <a:pt x="418" y="193"/>
                  <a:pt x="418" y="193"/>
                </a:cubicBezTo>
                <a:cubicBezTo>
                  <a:pt x="435" y="193"/>
                  <a:pt x="435" y="193"/>
                  <a:pt x="435" y="193"/>
                </a:cubicBezTo>
                <a:lnTo>
                  <a:pt x="435" y="202"/>
                </a:lnTo>
                <a:close/>
                <a:moveTo>
                  <a:pt x="407" y="202"/>
                </a:moveTo>
                <a:cubicBezTo>
                  <a:pt x="390" y="202"/>
                  <a:pt x="390" y="202"/>
                  <a:pt x="390" y="202"/>
                </a:cubicBezTo>
                <a:cubicBezTo>
                  <a:pt x="390" y="193"/>
                  <a:pt x="390" y="193"/>
                  <a:pt x="390" y="193"/>
                </a:cubicBezTo>
                <a:cubicBezTo>
                  <a:pt x="407" y="193"/>
                  <a:pt x="407" y="193"/>
                  <a:pt x="407" y="193"/>
                </a:cubicBezTo>
                <a:lnTo>
                  <a:pt x="407" y="202"/>
                </a:lnTo>
                <a:close/>
                <a:moveTo>
                  <a:pt x="378" y="201"/>
                </a:moveTo>
                <a:cubicBezTo>
                  <a:pt x="373" y="200"/>
                  <a:pt x="368" y="198"/>
                  <a:pt x="364" y="195"/>
                </a:cubicBezTo>
                <a:cubicBezTo>
                  <a:pt x="361" y="192"/>
                  <a:pt x="361" y="192"/>
                  <a:pt x="361" y="192"/>
                </a:cubicBezTo>
                <a:cubicBezTo>
                  <a:pt x="367" y="185"/>
                  <a:pt x="367" y="185"/>
                  <a:pt x="367" y="185"/>
                </a:cubicBezTo>
                <a:cubicBezTo>
                  <a:pt x="370" y="187"/>
                  <a:pt x="370" y="187"/>
                  <a:pt x="370" y="187"/>
                </a:cubicBezTo>
                <a:cubicBezTo>
                  <a:pt x="373" y="190"/>
                  <a:pt x="376" y="192"/>
                  <a:pt x="380" y="193"/>
                </a:cubicBezTo>
                <a:lnTo>
                  <a:pt x="378" y="201"/>
                </a:lnTo>
                <a:close/>
                <a:moveTo>
                  <a:pt x="353" y="186"/>
                </a:moveTo>
                <a:cubicBezTo>
                  <a:pt x="339" y="175"/>
                  <a:pt x="339" y="175"/>
                  <a:pt x="339" y="175"/>
                </a:cubicBezTo>
                <a:cubicBezTo>
                  <a:pt x="344" y="168"/>
                  <a:pt x="344" y="168"/>
                  <a:pt x="344" y="168"/>
                </a:cubicBezTo>
                <a:cubicBezTo>
                  <a:pt x="358" y="179"/>
                  <a:pt x="358" y="179"/>
                  <a:pt x="358" y="179"/>
                </a:cubicBezTo>
                <a:lnTo>
                  <a:pt x="353" y="186"/>
                </a:lnTo>
                <a:close/>
                <a:moveTo>
                  <a:pt x="608" y="185"/>
                </a:moveTo>
                <a:cubicBezTo>
                  <a:pt x="600" y="181"/>
                  <a:pt x="600" y="181"/>
                  <a:pt x="600" y="181"/>
                </a:cubicBezTo>
                <a:cubicBezTo>
                  <a:pt x="601" y="178"/>
                  <a:pt x="602" y="175"/>
                  <a:pt x="602" y="172"/>
                </a:cubicBezTo>
                <a:cubicBezTo>
                  <a:pt x="602" y="171"/>
                  <a:pt x="601" y="169"/>
                  <a:pt x="601" y="167"/>
                </a:cubicBezTo>
                <a:cubicBezTo>
                  <a:pt x="610" y="165"/>
                  <a:pt x="610" y="165"/>
                  <a:pt x="610" y="165"/>
                </a:cubicBezTo>
                <a:cubicBezTo>
                  <a:pt x="610" y="167"/>
                  <a:pt x="611" y="170"/>
                  <a:pt x="611" y="172"/>
                </a:cubicBezTo>
                <a:cubicBezTo>
                  <a:pt x="611" y="177"/>
                  <a:pt x="610" y="181"/>
                  <a:pt x="608" y="185"/>
                </a:cubicBezTo>
                <a:close/>
                <a:moveTo>
                  <a:pt x="331" y="169"/>
                </a:moveTo>
                <a:cubicBezTo>
                  <a:pt x="317" y="158"/>
                  <a:pt x="317" y="158"/>
                  <a:pt x="317" y="158"/>
                </a:cubicBezTo>
                <a:cubicBezTo>
                  <a:pt x="322" y="151"/>
                  <a:pt x="322" y="151"/>
                  <a:pt x="322" y="151"/>
                </a:cubicBezTo>
                <a:cubicBezTo>
                  <a:pt x="336" y="162"/>
                  <a:pt x="336" y="162"/>
                  <a:pt x="336" y="162"/>
                </a:cubicBezTo>
                <a:lnTo>
                  <a:pt x="331" y="169"/>
                </a:lnTo>
                <a:close/>
                <a:moveTo>
                  <a:pt x="597" y="159"/>
                </a:moveTo>
                <a:cubicBezTo>
                  <a:pt x="597" y="159"/>
                  <a:pt x="596" y="158"/>
                  <a:pt x="595" y="157"/>
                </a:cubicBezTo>
                <a:cubicBezTo>
                  <a:pt x="585" y="147"/>
                  <a:pt x="585" y="147"/>
                  <a:pt x="585" y="147"/>
                </a:cubicBezTo>
                <a:cubicBezTo>
                  <a:pt x="591" y="141"/>
                  <a:pt x="591" y="141"/>
                  <a:pt x="591" y="141"/>
                </a:cubicBezTo>
                <a:cubicBezTo>
                  <a:pt x="602" y="151"/>
                  <a:pt x="602" y="151"/>
                  <a:pt x="602" y="151"/>
                </a:cubicBezTo>
                <a:cubicBezTo>
                  <a:pt x="603" y="152"/>
                  <a:pt x="603" y="153"/>
                  <a:pt x="604" y="154"/>
                </a:cubicBezTo>
                <a:lnTo>
                  <a:pt x="597" y="159"/>
                </a:lnTo>
                <a:close/>
                <a:moveTo>
                  <a:pt x="308" y="152"/>
                </a:moveTo>
                <a:cubicBezTo>
                  <a:pt x="294" y="141"/>
                  <a:pt x="294" y="141"/>
                  <a:pt x="294" y="141"/>
                </a:cubicBezTo>
                <a:cubicBezTo>
                  <a:pt x="300" y="134"/>
                  <a:pt x="300" y="134"/>
                  <a:pt x="300" y="134"/>
                </a:cubicBezTo>
                <a:cubicBezTo>
                  <a:pt x="314" y="145"/>
                  <a:pt x="314" y="145"/>
                  <a:pt x="314" y="145"/>
                </a:cubicBezTo>
                <a:lnTo>
                  <a:pt x="308" y="152"/>
                </a:lnTo>
                <a:close/>
                <a:moveTo>
                  <a:pt x="506" y="149"/>
                </a:moveTo>
                <a:cubicBezTo>
                  <a:pt x="489" y="148"/>
                  <a:pt x="489" y="148"/>
                  <a:pt x="489" y="148"/>
                </a:cubicBezTo>
                <a:cubicBezTo>
                  <a:pt x="489" y="139"/>
                  <a:pt x="489" y="139"/>
                  <a:pt x="489" y="139"/>
                </a:cubicBezTo>
                <a:cubicBezTo>
                  <a:pt x="505" y="140"/>
                  <a:pt x="505" y="140"/>
                  <a:pt x="505" y="140"/>
                </a:cubicBezTo>
                <a:cubicBezTo>
                  <a:pt x="500" y="135"/>
                  <a:pt x="500" y="135"/>
                  <a:pt x="500" y="135"/>
                </a:cubicBezTo>
                <a:cubicBezTo>
                  <a:pt x="507" y="128"/>
                  <a:pt x="507" y="128"/>
                  <a:pt x="507" y="128"/>
                </a:cubicBezTo>
                <a:cubicBezTo>
                  <a:pt x="519" y="141"/>
                  <a:pt x="519" y="141"/>
                  <a:pt x="519" y="141"/>
                </a:cubicBezTo>
                <a:cubicBezTo>
                  <a:pt x="513" y="147"/>
                  <a:pt x="513" y="147"/>
                  <a:pt x="513" y="147"/>
                </a:cubicBezTo>
                <a:cubicBezTo>
                  <a:pt x="507" y="141"/>
                  <a:pt x="507" y="141"/>
                  <a:pt x="507" y="141"/>
                </a:cubicBezTo>
                <a:lnTo>
                  <a:pt x="506" y="149"/>
                </a:lnTo>
                <a:close/>
                <a:moveTo>
                  <a:pt x="478" y="148"/>
                </a:moveTo>
                <a:cubicBezTo>
                  <a:pt x="461" y="148"/>
                  <a:pt x="461" y="148"/>
                  <a:pt x="461" y="148"/>
                </a:cubicBezTo>
                <a:cubicBezTo>
                  <a:pt x="461" y="139"/>
                  <a:pt x="461" y="139"/>
                  <a:pt x="461" y="139"/>
                </a:cubicBezTo>
                <a:cubicBezTo>
                  <a:pt x="478" y="139"/>
                  <a:pt x="478" y="139"/>
                  <a:pt x="478" y="139"/>
                </a:cubicBezTo>
                <a:lnTo>
                  <a:pt x="478" y="148"/>
                </a:lnTo>
                <a:close/>
                <a:moveTo>
                  <a:pt x="450" y="148"/>
                </a:moveTo>
                <a:cubicBezTo>
                  <a:pt x="433" y="147"/>
                  <a:pt x="433" y="147"/>
                  <a:pt x="433" y="147"/>
                </a:cubicBezTo>
                <a:cubicBezTo>
                  <a:pt x="433" y="138"/>
                  <a:pt x="433" y="138"/>
                  <a:pt x="433" y="138"/>
                </a:cubicBezTo>
                <a:cubicBezTo>
                  <a:pt x="450" y="139"/>
                  <a:pt x="450" y="139"/>
                  <a:pt x="450" y="139"/>
                </a:cubicBezTo>
                <a:lnTo>
                  <a:pt x="450" y="148"/>
                </a:lnTo>
                <a:close/>
                <a:moveTo>
                  <a:pt x="422" y="147"/>
                </a:moveTo>
                <a:cubicBezTo>
                  <a:pt x="405" y="147"/>
                  <a:pt x="405" y="147"/>
                  <a:pt x="405" y="147"/>
                </a:cubicBezTo>
                <a:cubicBezTo>
                  <a:pt x="405" y="138"/>
                  <a:pt x="405" y="138"/>
                  <a:pt x="405" y="138"/>
                </a:cubicBezTo>
                <a:cubicBezTo>
                  <a:pt x="422" y="138"/>
                  <a:pt x="422" y="138"/>
                  <a:pt x="422" y="138"/>
                </a:cubicBezTo>
                <a:lnTo>
                  <a:pt x="422" y="147"/>
                </a:lnTo>
                <a:close/>
                <a:moveTo>
                  <a:pt x="392" y="145"/>
                </a:moveTo>
                <a:cubicBezTo>
                  <a:pt x="378" y="134"/>
                  <a:pt x="378" y="134"/>
                  <a:pt x="378" y="134"/>
                </a:cubicBezTo>
                <a:cubicBezTo>
                  <a:pt x="383" y="127"/>
                  <a:pt x="383" y="127"/>
                  <a:pt x="383" y="127"/>
                </a:cubicBezTo>
                <a:cubicBezTo>
                  <a:pt x="397" y="138"/>
                  <a:pt x="397" y="138"/>
                  <a:pt x="397" y="138"/>
                </a:cubicBezTo>
                <a:lnTo>
                  <a:pt x="392" y="145"/>
                </a:lnTo>
                <a:close/>
                <a:moveTo>
                  <a:pt x="578" y="140"/>
                </a:moveTo>
                <a:cubicBezTo>
                  <a:pt x="565" y="127"/>
                  <a:pt x="565" y="127"/>
                  <a:pt x="565" y="127"/>
                </a:cubicBezTo>
                <a:cubicBezTo>
                  <a:pt x="572" y="121"/>
                  <a:pt x="572" y="121"/>
                  <a:pt x="572" y="121"/>
                </a:cubicBezTo>
                <a:cubicBezTo>
                  <a:pt x="584" y="133"/>
                  <a:pt x="584" y="133"/>
                  <a:pt x="584" y="133"/>
                </a:cubicBezTo>
                <a:lnTo>
                  <a:pt x="578" y="140"/>
                </a:lnTo>
                <a:close/>
                <a:moveTo>
                  <a:pt x="286" y="135"/>
                </a:moveTo>
                <a:cubicBezTo>
                  <a:pt x="272" y="124"/>
                  <a:pt x="272" y="124"/>
                  <a:pt x="272" y="124"/>
                </a:cubicBezTo>
                <a:cubicBezTo>
                  <a:pt x="277" y="117"/>
                  <a:pt x="277" y="117"/>
                  <a:pt x="277" y="117"/>
                </a:cubicBezTo>
                <a:cubicBezTo>
                  <a:pt x="291" y="128"/>
                  <a:pt x="291" y="128"/>
                  <a:pt x="291" y="128"/>
                </a:cubicBezTo>
                <a:lnTo>
                  <a:pt x="286" y="135"/>
                </a:lnTo>
                <a:close/>
                <a:moveTo>
                  <a:pt x="369" y="128"/>
                </a:moveTo>
                <a:cubicBezTo>
                  <a:pt x="355" y="117"/>
                  <a:pt x="355" y="117"/>
                  <a:pt x="355" y="117"/>
                </a:cubicBezTo>
                <a:cubicBezTo>
                  <a:pt x="361" y="110"/>
                  <a:pt x="361" y="110"/>
                  <a:pt x="361" y="110"/>
                </a:cubicBezTo>
                <a:cubicBezTo>
                  <a:pt x="375" y="121"/>
                  <a:pt x="375" y="121"/>
                  <a:pt x="375" y="121"/>
                </a:cubicBezTo>
                <a:lnTo>
                  <a:pt x="369" y="128"/>
                </a:lnTo>
                <a:close/>
                <a:moveTo>
                  <a:pt x="493" y="127"/>
                </a:moveTo>
                <a:cubicBezTo>
                  <a:pt x="490" y="124"/>
                  <a:pt x="490" y="124"/>
                  <a:pt x="490" y="124"/>
                </a:cubicBezTo>
                <a:cubicBezTo>
                  <a:pt x="486" y="120"/>
                  <a:pt x="483" y="116"/>
                  <a:pt x="482" y="111"/>
                </a:cubicBezTo>
                <a:cubicBezTo>
                  <a:pt x="491" y="108"/>
                  <a:pt x="491" y="108"/>
                  <a:pt x="491" y="108"/>
                </a:cubicBezTo>
                <a:cubicBezTo>
                  <a:pt x="492" y="112"/>
                  <a:pt x="494" y="115"/>
                  <a:pt x="496" y="118"/>
                </a:cubicBezTo>
                <a:cubicBezTo>
                  <a:pt x="499" y="121"/>
                  <a:pt x="499" y="121"/>
                  <a:pt x="499" y="121"/>
                </a:cubicBezTo>
                <a:lnTo>
                  <a:pt x="493" y="127"/>
                </a:lnTo>
                <a:close/>
                <a:moveTo>
                  <a:pt x="558" y="120"/>
                </a:moveTo>
                <a:cubicBezTo>
                  <a:pt x="545" y="107"/>
                  <a:pt x="545" y="107"/>
                  <a:pt x="545" y="107"/>
                </a:cubicBezTo>
                <a:cubicBezTo>
                  <a:pt x="552" y="101"/>
                  <a:pt x="552" y="101"/>
                  <a:pt x="552" y="101"/>
                </a:cubicBezTo>
                <a:cubicBezTo>
                  <a:pt x="564" y="113"/>
                  <a:pt x="564" y="113"/>
                  <a:pt x="564" y="113"/>
                </a:cubicBezTo>
                <a:lnTo>
                  <a:pt x="558" y="120"/>
                </a:lnTo>
                <a:close/>
                <a:moveTo>
                  <a:pt x="264" y="118"/>
                </a:moveTo>
                <a:cubicBezTo>
                  <a:pt x="250" y="107"/>
                  <a:pt x="250" y="107"/>
                  <a:pt x="250" y="107"/>
                </a:cubicBezTo>
                <a:cubicBezTo>
                  <a:pt x="255" y="100"/>
                  <a:pt x="255" y="100"/>
                  <a:pt x="255" y="100"/>
                </a:cubicBezTo>
                <a:cubicBezTo>
                  <a:pt x="269" y="111"/>
                  <a:pt x="269" y="111"/>
                  <a:pt x="269" y="111"/>
                </a:cubicBezTo>
                <a:lnTo>
                  <a:pt x="264" y="118"/>
                </a:lnTo>
                <a:close/>
                <a:moveTo>
                  <a:pt x="347" y="111"/>
                </a:moveTo>
                <a:cubicBezTo>
                  <a:pt x="333" y="100"/>
                  <a:pt x="333" y="100"/>
                  <a:pt x="333" y="100"/>
                </a:cubicBezTo>
                <a:cubicBezTo>
                  <a:pt x="338" y="93"/>
                  <a:pt x="338" y="93"/>
                  <a:pt x="338" y="93"/>
                </a:cubicBezTo>
                <a:cubicBezTo>
                  <a:pt x="352" y="104"/>
                  <a:pt x="352" y="104"/>
                  <a:pt x="352" y="104"/>
                </a:cubicBezTo>
                <a:lnTo>
                  <a:pt x="347" y="111"/>
                </a:lnTo>
                <a:close/>
                <a:moveTo>
                  <a:pt x="241" y="101"/>
                </a:moveTo>
                <a:cubicBezTo>
                  <a:pt x="227" y="90"/>
                  <a:pt x="227" y="90"/>
                  <a:pt x="227" y="90"/>
                </a:cubicBezTo>
                <a:cubicBezTo>
                  <a:pt x="233" y="83"/>
                  <a:pt x="233" y="83"/>
                  <a:pt x="233" y="83"/>
                </a:cubicBezTo>
                <a:cubicBezTo>
                  <a:pt x="247" y="94"/>
                  <a:pt x="247" y="94"/>
                  <a:pt x="247" y="94"/>
                </a:cubicBezTo>
                <a:lnTo>
                  <a:pt x="241" y="101"/>
                </a:lnTo>
                <a:close/>
                <a:moveTo>
                  <a:pt x="538" y="100"/>
                </a:moveTo>
                <a:cubicBezTo>
                  <a:pt x="526" y="88"/>
                  <a:pt x="526" y="88"/>
                  <a:pt x="526" y="88"/>
                </a:cubicBezTo>
                <a:cubicBezTo>
                  <a:pt x="532" y="81"/>
                  <a:pt x="532" y="81"/>
                  <a:pt x="532" y="81"/>
                </a:cubicBezTo>
                <a:cubicBezTo>
                  <a:pt x="544" y="94"/>
                  <a:pt x="544" y="94"/>
                  <a:pt x="544" y="94"/>
                </a:cubicBezTo>
                <a:lnTo>
                  <a:pt x="538" y="100"/>
                </a:lnTo>
                <a:close/>
                <a:moveTo>
                  <a:pt x="490" y="100"/>
                </a:moveTo>
                <a:cubicBezTo>
                  <a:pt x="481" y="98"/>
                  <a:pt x="481" y="98"/>
                  <a:pt x="481" y="98"/>
                </a:cubicBezTo>
                <a:cubicBezTo>
                  <a:pt x="482" y="92"/>
                  <a:pt x="485" y="86"/>
                  <a:pt x="490" y="81"/>
                </a:cubicBezTo>
                <a:cubicBezTo>
                  <a:pt x="490" y="81"/>
                  <a:pt x="490" y="81"/>
                  <a:pt x="491" y="81"/>
                </a:cubicBezTo>
                <a:cubicBezTo>
                  <a:pt x="497" y="87"/>
                  <a:pt x="497" y="87"/>
                  <a:pt x="497" y="87"/>
                </a:cubicBezTo>
                <a:cubicBezTo>
                  <a:pt x="497" y="87"/>
                  <a:pt x="496" y="88"/>
                  <a:pt x="496" y="88"/>
                </a:cubicBezTo>
                <a:cubicBezTo>
                  <a:pt x="493" y="91"/>
                  <a:pt x="491" y="95"/>
                  <a:pt x="490" y="100"/>
                </a:cubicBezTo>
                <a:close/>
                <a:moveTo>
                  <a:pt x="325" y="94"/>
                </a:moveTo>
                <a:cubicBezTo>
                  <a:pt x="311" y="83"/>
                  <a:pt x="311" y="83"/>
                  <a:pt x="311" y="83"/>
                </a:cubicBezTo>
                <a:cubicBezTo>
                  <a:pt x="316" y="76"/>
                  <a:pt x="316" y="76"/>
                  <a:pt x="316" y="76"/>
                </a:cubicBezTo>
                <a:cubicBezTo>
                  <a:pt x="330" y="87"/>
                  <a:pt x="330" y="87"/>
                  <a:pt x="330" y="87"/>
                </a:cubicBezTo>
                <a:lnTo>
                  <a:pt x="325" y="94"/>
                </a:lnTo>
                <a:close/>
                <a:moveTo>
                  <a:pt x="219" y="84"/>
                </a:moveTo>
                <a:cubicBezTo>
                  <a:pt x="205" y="73"/>
                  <a:pt x="205" y="73"/>
                  <a:pt x="205" y="73"/>
                </a:cubicBezTo>
                <a:cubicBezTo>
                  <a:pt x="210" y="66"/>
                  <a:pt x="210" y="66"/>
                  <a:pt x="210" y="66"/>
                </a:cubicBezTo>
                <a:cubicBezTo>
                  <a:pt x="224" y="77"/>
                  <a:pt x="224" y="77"/>
                  <a:pt x="224" y="77"/>
                </a:cubicBezTo>
                <a:lnTo>
                  <a:pt x="219" y="84"/>
                </a:lnTo>
                <a:close/>
                <a:moveTo>
                  <a:pt x="518" y="83"/>
                </a:moveTo>
                <a:cubicBezTo>
                  <a:pt x="514" y="81"/>
                  <a:pt x="509" y="81"/>
                  <a:pt x="504" y="83"/>
                </a:cubicBezTo>
                <a:cubicBezTo>
                  <a:pt x="501" y="74"/>
                  <a:pt x="501" y="74"/>
                  <a:pt x="501" y="74"/>
                </a:cubicBezTo>
                <a:cubicBezTo>
                  <a:pt x="508" y="72"/>
                  <a:pt x="515" y="72"/>
                  <a:pt x="521" y="75"/>
                </a:cubicBezTo>
                <a:lnTo>
                  <a:pt x="518" y="83"/>
                </a:lnTo>
                <a:close/>
                <a:moveTo>
                  <a:pt x="302" y="77"/>
                </a:moveTo>
                <a:cubicBezTo>
                  <a:pt x="288" y="66"/>
                  <a:pt x="288" y="66"/>
                  <a:pt x="288" y="66"/>
                </a:cubicBezTo>
                <a:cubicBezTo>
                  <a:pt x="294" y="59"/>
                  <a:pt x="294" y="59"/>
                  <a:pt x="294" y="59"/>
                </a:cubicBezTo>
                <a:cubicBezTo>
                  <a:pt x="308" y="70"/>
                  <a:pt x="308" y="70"/>
                  <a:pt x="308" y="70"/>
                </a:cubicBezTo>
                <a:lnTo>
                  <a:pt x="302" y="77"/>
                </a:lnTo>
                <a:close/>
                <a:moveTo>
                  <a:pt x="197" y="67"/>
                </a:moveTo>
                <a:cubicBezTo>
                  <a:pt x="193" y="64"/>
                  <a:pt x="193" y="64"/>
                  <a:pt x="193" y="64"/>
                </a:cubicBezTo>
                <a:cubicBezTo>
                  <a:pt x="183" y="64"/>
                  <a:pt x="183" y="64"/>
                  <a:pt x="183" y="64"/>
                </a:cubicBezTo>
                <a:cubicBezTo>
                  <a:pt x="183" y="55"/>
                  <a:pt x="183" y="55"/>
                  <a:pt x="183" y="55"/>
                </a:cubicBezTo>
                <a:cubicBezTo>
                  <a:pt x="196" y="55"/>
                  <a:pt x="196" y="55"/>
                  <a:pt x="196" y="55"/>
                </a:cubicBezTo>
                <a:cubicBezTo>
                  <a:pt x="202" y="60"/>
                  <a:pt x="202" y="60"/>
                  <a:pt x="202" y="60"/>
                </a:cubicBezTo>
                <a:lnTo>
                  <a:pt x="197" y="67"/>
                </a:lnTo>
                <a:close/>
                <a:moveTo>
                  <a:pt x="172" y="64"/>
                </a:moveTo>
                <a:cubicBezTo>
                  <a:pt x="155" y="64"/>
                  <a:pt x="155" y="64"/>
                  <a:pt x="155" y="64"/>
                </a:cubicBezTo>
                <a:cubicBezTo>
                  <a:pt x="155" y="55"/>
                  <a:pt x="155" y="55"/>
                  <a:pt x="155" y="55"/>
                </a:cubicBezTo>
                <a:cubicBezTo>
                  <a:pt x="172" y="55"/>
                  <a:pt x="172" y="55"/>
                  <a:pt x="172" y="55"/>
                </a:cubicBezTo>
                <a:lnTo>
                  <a:pt x="172" y="64"/>
                </a:lnTo>
                <a:close/>
                <a:moveTo>
                  <a:pt x="144" y="64"/>
                </a:moveTo>
                <a:cubicBezTo>
                  <a:pt x="127" y="64"/>
                  <a:pt x="127" y="64"/>
                  <a:pt x="127" y="64"/>
                </a:cubicBezTo>
                <a:cubicBezTo>
                  <a:pt x="127" y="55"/>
                  <a:pt x="127" y="55"/>
                  <a:pt x="127" y="55"/>
                </a:cubicBezTo>
                <a:cubicBezTo>
                  <a:pt x="144" y="55"/>
                  <a:pt x="144" y="55"/>
                  <a:pt x="144" y="55"/>
                </a:cubicBezTo>
                <a:lnTo>
                  <a:pt x="144" y="64"/>
                </a:lnTo>
                <a:close/>
                <a:moveTo>
                  <a:pt x="116" y="64"/>
                </a:moveTo>
                <a:cubicBezTo>
                  <a:pt x="99" y="64"/>
                  <a:pt x="99" y="64"/>
                  <a:pt x="99" y="64"/>
                </a:cubicBezTo>
                <a:cubicBezTo>
                  <a:pt x="99" y="55"/>
                  <a:pt x="99" y="55"/>
                  <a:pt x="99" y="55"/>
                </a:cubicBezTo>
                <a:cubicBezTo>
                  <a:pt x="116" y="55"/>
                  <a:pt x="116" y="55"/>
                  <a:pt x="116" y="55"/>
                </a:cubicBezTo>
                <a:lnTo>
                  <a:pt x="116" y="64"/>
                </a:lnTo>
                <a:close/>
                <a:moveTo>
                  <a:pt x="88" y="64"/>
                </a:moveTo>
                <a:cubicBezTo>
                  <a:pt x="71" y="64"/>
                  <a:pt x="71" y="64"/>
                  <a:pt x="71" y="64"/>
                </a:cubicBezTo>
                <a:cubicBezTo>
                  <a:pt x="71" y="55"/>
                  <a:pt x="71" y="55"/>
                  <a:pt x="71" y="55"/>
                </a:cubicBezTo>
                <a:cubicBezTo>
                  <a:pt x="88" y="55"/>
                  <a:pt x="88" y="55"/>
                  <a:pt x="88" y="55"/>
                </a:cubicBezTo>
                <a:lnTo>
                  <a:pt x="88" y="64"/>
                </a:lnTo>
                <a:close/>
                <a:moveTo>
                  <a:pt x="60" y="64"/>
                </a:moveTo>
                <a:cubicBezTo>
                  <a:pt x="42" y="64"/>
                  <a:pt x="42" y="64"/>
                  <a:pt x="42" y="64"/>
                </a:cubicBezTo>
                <a:cubicBezTo>
                  <a:pt x="42" y="55"/>
                  <a:pt x="42" y="55"/>
                  <a:pt x="42" y="55"/>
                </a:cubicBezTo>
                <a:cubicBezTo>
                  <a:pt x="60" y="55"/>
                  <a:pt x="60" y="55"/>
                  <a:pt x="60" y="55"/>
                </a:cubicBezTo>
                <a:lnTo>
                  <a:pt x="60" y="64"/>
                </a:lnTo>
                <a:close/>
                <a:moveTo>
                  <a:pt x="32" y="64"/>
                </a:moveTo>
                <a:cubicBezTo>
                  <a:pt x="25" y="64"/>
                  <a:pt x="18" y="62"/>
                  <a:pt x="13" y="58"/>
                </a:cubicBezTo>
                <a:cubicBezTo>
                  <a:pt x="18" y="51"/>
                  <a:pt x="18" y="51"/>
                  <a:pt x="18" y="51"/>
                </a:cubicBezTo>
                <a:cubicBezTo>
                  <a:pt x="22" y="54"/>
                  <a:pt x="27" y="55"/>
                  <a:pt x="32" y="55"/>
                </a:cubicBezTo>
                <a:lnTo>
                  <a:pt x="32" y="64"/>
                </a:lnTo>
                <a:close/>
                <a:moveTo>
                  <a:pt x="280" y="60"/>
                </a:moveTo>
                <a:cubicBezTo>
                  <a:pt x="266" y="49"/>
                  <a:pt x="266" y="49"/>
                  <a:pt x="266" y="49"/>
                </a:cubicBezTo>
                <a:cubicBezTo>
                  <a:pt x="272" y="42"/>
                  <a:pt x="272" y="42"/>
                  <a:pt x="272" y="42"/>
                </a:cubicBezTo>
                <a:cubicBezTo>
                  <a:pt x="285" y="53"/>
                  <a:pt x="285" y="53"/>
                  <a:pt x="285" y="53"/>
                </a:cubicBezTo>
                <a:lnTo>
                  <a:pt x="280" y="60"/>
                </a:lnTo>
                <a:close/>
                <a:moveTo>
                  <a:pt x="5" y="49"/>
                </a:moveTo>
                <a:cubicBezTo>
                  <a:pt x="2" y="44"/>
                  <a:pt x="0" y="38"/>
                  <a:pt x="0" y="32"/>
                </a:cubicBezTo>
                <a:cubicBezTo>
                  <a:pt x="0" y="31"/>
                  <a:pt x="0" y="30"/>
                  <a:pt x="0" y="29"/>
                </a:cubicBezTo>
                <a:cubicBezTo>
                  <a:pt x="9" y="30"/>
                  <a:pt x="9" y="30"/>
                  <a:pt x="9" y="30"/>
                </a:cubicBezTo>
                <a:cubicBezTo>
                  <a:pt x="9" y="31"/>
                  <a:pt x="9" y="31"/>
                  <a:pt x="9" y="32"/>
                </a:cubicBezTo>
                <a:cubicBezTo>
                  <a:pt x="9" y="36"/>
                  <a:pt x="10" y="40"/>
                  <a:pt x="12" y="44"/>
                </a:cubicBezTo>
                <a:lnTo>
                  <a:pt x="5" y="49"/>
                </a:lnTo>
                <a:close/>
                <a:moveTo>
                  <a:pt x="258" y="43"/>
                </a:moveTo>
                <a:cubicBezTo>
                  <a:pt x="244" y="32"/>
                  <a:pt x="244" y="32"/>
                  <a:pt x="244" y="32"/>
                </a:cubicBezTo>
                <a:cubicBezTo>
                  <a:pt x="249" y="25"/>
                  <a:pt x="249" y="25"/>
                  <a:pt x="249" y="25"/>
                </a:cubicBezTo>
                <a:cubicBezTo>
                  <a:pt x="263" y="36"/>
                  <a:pt x="263" y="36"/>
                  <a:pt x="263" y="36"/>
                </a:cubicBezTo>
                <a:lnTo>
                  <a:pt x="258" y="43"/>
                </a:lnTo>
                <a:close/>
                <a:moveTo>
                  <a:pt x="235" y="26"/>
                </a:moveTo>
                <a:cubicBezTo>
                  <a:pt x="221" y="15"/>
                  <a:pt x="221" y="15"/>
                  <a:pt x="221" y="15"/>
                </a:cubicBezTo>
                <a:cubicBezTo>
                  <a:pt x="227" y="8"/>
                  <a:pt x="227" y="8"/>
                  <a:pt x="227" y="8"/>
                </a:cubicBezTo>
                <a:cubicBezTo>
                  <a:pt x="241" y="19"/>
                  <a:pt x="241" y="19"/>
                  <a:pt x="241" y="19"/>
                </a:cubicBezTo>
                <a:lnTo>
                  <a:pt x="235" y="26"/>
                </a:lnTo>
                <a:close/>
                <a:moveTo>
                  <a:pt x="11" y="22"/>
                </a:moveTo>
                <a:cubicBezTo>
                  <a:pt x="3" y="18"/>
                  <a:pt x="3" y="18"/>
                  <a:pt x="3" y="18"/>
                </a:cubicBezTo>
                <a:cubicBezTo>
                  <a:pt x="6" y="12"/>
                  <a:pt x="11" y="6"/>
                  <a:pt x="17" y="3"/>
                </a:cubicBezTo>
                <a:cubicBezTo>
                  <a:pt x="22" y="11"/>
                  <a:pt x="22" y="11"/>
                  <a:pt x="22" y="11"/>
                </a:cubicBezTo>
                <a:cubicBezTo>
                  <a:pt x="17" y="14"/>
                  <a:pt x="14" y="17"/>
                  <a:pt x="11" y="22"/>
                </a:cubicBezTo>
                <a:close/>
                <a:moveTo>
                  <a:pt x="214" y="10"/>
                </a:moveTo>
                <a:cubicBezTo>
                  <a:pt x="211" y="9"/>
                  <a:pt x="208" y="9"/>
                  <a:pt x="205" y="9"/>
                </a:cubicBezTo>
                <a:cubicBezTo>
                  <a:pt x="198" y="9"/>
                  <a:pt x="198" y="9"/>
                  <a:pt x="198" y="9"/>
                </a:cubicBezTo>
                <a:cubicBezTo>
                  <a:pt x="198" y="0"/>
                  <a:pt x="198" y="0"/>
                  <a:pt x="198" y="0"/>
                </a:cubicBezTo>
                <a:cubicBezTo>
                  <a:pt x="205" y="0"/>
                  <a:pt x="205" y="0"/>
                  <a:pt x="205" y="0"/>
                </a:cubicBezTo>
                <a:cubicBezTo>
                  <a:pt x="209" y="0"/>
                  <a:pt x="213" y="0"/>
                  <a:pt x="217" y="2"/>
                </a:cubicBezTo>
                <a:lnTo>
                  <a:pt x="214" y="10"/>
                </a:lnTo>
                <a:close/>
                <a:moveTo>
                  <a:pt x="30" y="9"/>
                </a:moveTo>
                <a:cubicBezTo>
                  <a:pt x="29" y="0"/>
                  <a:pt x="29" y="0"/>
                  <a:pt x="29" y="0"/>
                </a:cubicBezTo>
                <a:cubicBezTo>
                  <a:pt x="30" y="0"/>
                  <a:pt x="31" y="0"/>
                  <a:pt x="32" y="0"/>
                </a:cubicBezTo>
                <a:cubicBezTo>
                  <a:pt x="47" y="0"/>
                  <a:pt x="47" y="0"/>
                  <a:pt x="47" y="0"/>
                </a:cubicBezTo>
                <a:cubicBezTo>
                  <a:pt x="47" y="9"/>
                  <a:pt x="47" y="9"/>
                  <a:pt x="47" y="9"/>
                </a:cubicBezTo>
                <a:cubicBezTo>
                  <a:pt x="32" y="9"/>
                  <a:pt x="32" y="9"/>
                  <a:pt x="32" y="9"/>
                </a:cubicBezTo>
                <a:cubicBezTo>
                  <a:pt x="31" y="9"/>
                  <a:pt x="31" y="9"/>
                  <a:pt x="30" y="9"/>
                </a:cubicBezTo>
                <a:close/>
                <a:moveTo>
                  <a:pt x="187" y="9"/>
                </a:moveTo>
                <a:cubicBezTo>
                  <a:pt x="170" y="9"/>
                  <a:pt x="170" y="9"/>
                  <a:pt x="170" y="9"/>
                </a:cubicBezTo>
                <a:cubicBezTo>
                  <a:pt x="170" y="0"/>
                  <a:pt x="170" y="0"/>
                  <a:pt x="170" y="0"/>
                </a:cubicBezTo>
                <a:cubicBezTo>
                  <a:pt x="187" y="0"/>
                  <a:pt x="187" y="0"/>
                  <a:pt x="187" y="0"/>
                </a:cubicBezTo>
                <a:lnTo>
                  <a:pt x="187" y="9"/>
                </a:lnTo>
                <a:close/>
                <a:moveTo>
                  <a:pt x="159" y="9"/>
                </a:moveTo>
                <a:cubicBezTo>
                  <a:pt x="142" y="9"/>
                  <a:pt x="142" y="9"/>
                  <a:pt x="142" y="9"/>
                </a:cubicBezTo>
                <a:cubicBezTo>
                  <a:pt x="142" y="0"/>
                  <a:pt x="142" y="0"/>
                  <a:pt x="142" y="0"/>
                </a:cubicBezTo>
                <a:cubicBezTo>
                  <a:pt x="159" y="0"/>
                  <a:pt x="159" y="0"/>
                  <a:pt x="159" y="0"/>
                </a:cubicBezTo>
                <a:lnTo>
                  <a:pt x="159" y="9"/>
                </a:lnTo>
                <a:close/>
                <a:moveTo>
                  <a:pt x="131" y="9"/>
                </a:moveTo>
                <a:cubicBezTo>
                  <a:pt x="114" y="9"/>
                  <a:pt x="114" y="9"/>
                  <a:pt x="114" y="9"/>
                </a:cubicBezTo>
                <a:cubicBezTo>
                  <a:pt x="114" y="0"/>
                  <a:pt x="114" y="0"/>
                  <a:pt x="114" y="0"/>
                </a:cubicBezTo>
                <a:cubicBezTo>
                  <a:pt x="131" y="0"/>
                  <a:pt x="131" y="0"/>
                  <a:pt x="131" y="0"/>
                </a:cubicBezTo>
                <a:lnTo>
                  <a:pt x="131" y="9"/>
                </a:lnTo>
                <a:close/>
                <a:moveTo>
                  <a:pt x="103" y="9"/>
                </a:moveTo>
                <a:cubicBezTo>
                  <a:pt x="86" y="9"/>
                  <a:pt x="86" y="9"/>
                  <a:pt x="86" y="9"/>
                </a:cubicBezTo>
                <a:cubicBezTo>
                  <a:pt x="86" y="0"/>
                  <a:pt x="86" y="0"/>
                  <a:pt x="86" y="0"/>
                </a:cubicBezTo>
                <a:cubicBezTo>
                  <a:pt x="103" y="0"/>
                  <a:pt x="103" y="0"/>
                  <a:pt x="103" y="0"/>
                </a:cubicBezTo>
                <a:lnTo>
                  <a:pt x="103" y="9"/>
                </a:lnTo>
                <a:close/>
                <a:moveTo>
                  <a:pt x="75" y="9"/>
                </a:moveTo>
                <a:cubicBezTo>
                  <a:pt x="58" y="9"/>
                  <a:pt x="58" y="9"/>
                  <a:pt x="58" y="9"/>
                </a:cubicBezTo>
                <a:cubicBezTo>
                  <a:pt x="58" y="0"/>
                  <a:pt x="58" y="0"/>
                  <a:pt x="58" y="0"/>
                </a:cubicBezTo>
                <a:cubicBezTo>
                  <a:pt x="75" y="0"/>
                  <a:pt x="75" y="0"/>
                  <a:pt x="75" y="0"/>
                </a:cubicBezTo>
                <a:lnTo>
                  <a:pt x="7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153613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60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22" presetClass="entr" presetSubtype="8" fill="hold" nodeType="withEffect">
                                  <p:stCondLst>
                                    <p:cond delay="6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42" presetClass="entr" presetSubtype="0" fill="hold" grpId="0" nodeType="withEffect">
                                  <p:stCondLst>
                                    <p:cond delay="7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par>
                                <p:cTn id="16" presetID="2" presetClass="entr" presetSubtype="2" fill="hold" grpId="0" nodeType="withEffect">
                                  <p:stCondLst>
                                    <p:cond delay="75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75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2" presetClass="entr" presetSubtype="8" fill="hold" grpId="0" nodeType="withEffect">
                                  <p:stCondLst>
                                    <p:cond delay="7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2" presetClass="entr" presetSubtype="8" fill="hold" grpId="0" nodeType="withEffect">
                                  <p:stCondLst>
                                    <p:cond delay="75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par>
                                <p:cTn id="41" presetID="47" presetClass="entr" presetSubtype="0" fill="hold" grpId="0" nodeType="withEffect">
                                  <p:stCondLst>
                                    <p:cond delay="75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1000"/>
                                        <p:tgtEl>
                                          <p:spTgt spid="5"/>
                                        </p:tgtEl>
                                      </p:cBhvr>
                                    </p:animEffect>
                                    <p:anim calcmode="lin" valueType="num">
                                      <p:cBhvr>
                                        <p:cTn id="44" dur="1000" fill="hold"/>
                                        <p:tgtEl>
                                          <p:spTgt spid="5"/>
                                        </p:tgtEl>
                                        <p:attrNameLst>
                                          <p:attrName>ppt_x</p:attrName>
                                        </p:attrNameLst>
                                      </p:cBhvr>
                                      <p:tavLst>
                                        <p:tav tm="0">
                                          <p:val>
                                            <p:strVal val="#ppt_x"/>
                                          </p:val>
                                        </p:tav>
                                        <p:tav tm="100000">
                                          <p:val>
                                            <p:strVal val="#ppt_x"/>
                                          </p:val>
                                        </p:tav>
                                      </p:tavLst>
                                    </p:anim>
                                    <p:anim calcmode="lin" valueType="num">
                                      <p:cBhvr>
                                        <p:cTn id="4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 grpId="0" animBg="1"/>
      <p:bldP spid="6" grpId="0" animBg="1"/>
      <p:bldP spid="7" grpId="0" animBg="1"/>
      <p:bldP spid="8" grpId="0" animBg="1"/>
      <p:bldP spid="9" grpId="0" animBg="1"/>
      <p:bldP spid="10" grpId="0" animBg="1"/>
      <p:bldP spid="11" grpId="0" animBg="1"/>
      <p:bldP spid="12"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White Quote Layout">
    <p:bg>
      <p:bgPr>
        <a:solidFill>
          <a:schemeClr val="bg1"/>
        </a:solidFill>
        <a:effectLst/>
      </p:bgPr>
    </p:bg>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1478768" y="4245633"/>
            <a:ext cx="9235347" cy="563231"/>
          </a:xfrm>
        </p:spPr>
        <p:txBody>
          <a:bodyPr anchor="b"/>
          <a:lstStyle>
            <a:lvl1pPr marL="117472" indent="-117472" algn="l" defTabSz="914378" rtl="0" eaLnBrk="1" latinLnBrk="0" hangingPunct="1">
              <a:lnSpc>
                <a:spcPct val="85000"/>
              </a:lnSpc>
              <a:spcBef>
                <a:spcPct val="0"/>
              </a:spcBef>
              <a:buNone/>
              <a:defRPr lang="en-US" sz="3600" kern="1200" baseline="0" dirty="0">
                <a:solidFill>
                  <a:schemeClr val="tx1">
                    <a:lumMod val="65000"/>
                    <a:lumOff val="35000"/>
                  </a:schemeClr>
                </a:solidFill>
                <a:latin typeface="Qualcomm Office Light" pitchFamily="34" charset="0"/>
                <a:ea typeface="+mj-ea"/>
                <a:cs typeface="Arial" pitchFamily="34" charset="0"/>
              </a:defRPr>
            </a:lvl1pPr>
          </a:lstStyle>
          <a:p>
            <a:r>
              <a:rPr lang="en-US" dirty="0"/>
              <a:t>“Click to edit quote slide”</a:t>
            </a:r>
          </a:p>
        </p:txBody>
      </p:sp>
      <p:cxnSp>
        <p:nvCxnSpPr>
          <p:cNvPr id="35" name="Straight Connector 34"/>
          <p:cNvCxnSpPr/>
          <p:nvPr/>
        </p:nvCxnSpPr>
        <p:spPr bwMode="black">
          <a:xfrm>
            <a:off x="1572566" y="4901708"/>
            <a:ext cx="9066847" cy="0"/>
          </a:xfrm>
          <a:prstGeom prst="line">
            <a:avLst/>
          </a:prstGeom>
          <a:ln w="12700">
            <a:gradFill flip="none" rotWithShape="1">
              <a:gsLst>
                <a:gs pos="0">
                  <a:srgbClr val="143C66"/>
                </a:gs>
                <a:gs pos="100000">
                  <a:srgbClr val="008E95"/>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63" name="Subtitle 2"/>
          <p:cNvSpPr>
            <a:spLocks noGrp="1"/>
          </p:cNvSpPr>
          <p:nvPr>
            <p:ph type="subTitle" idx="1"/>
          </p:nvPr>
        </p:nvSpPr>
        <p:spPr bwMode="black">
          <a:xfrm>
            <a:off x="1610608" y="5037263"/>
            <a:ext cx="9137811" cy="344710"/>
          </a:xfrm>
          <a:prstGeom prst="rect">
            <a:avLst/>
          </a:prstGeom>
        </p:spPr>
        <p:txBody>
          <a:bodyPr anchor="t"/>
          <a:lstStyle>
            <a:lvl1pPr marL="0" indent="0" algn="l" defTabSz="914378" rtl="0" eaLnBrk="1" latinLnBrk="0" hangingPunct="1">
              <a:lnSpc>
                <a:spcPct val="80000"/>
              </a:lnSpc>
              <a:spcBef>
                <a:spcPct val="0"/>
              </a:spcBef>
              <a:buFontTx/>
              <a:buNone/>
              <a:defRPr lang="en-US" sz="2000" kern="1200" baseline="0" dirty="0">
                <a:solidFill>
                  <a:schemeClr val="bg2"/>
                </a:solidFill>
                <a:latin typeface="Calibri" panose="020F0502020204030204" pitchFamily="34" charset="0"/>
                <a:ea typeface="+mn-ea"/>
                <a:cs typeface="+mn-cs"/>
              </a:defRPr>
            </a:lvl1pPr>
            <a:lvl2pPr marL="457188" indent="0" algn="ctr">
              <a:buNone/>
              <a:defRPr>
                <a:solidFill>
                  <a:schemeClr val="tx1">
                    <a:tint val="75000"/>
                  </a:schemeClr>
                </a:solidFill>
              </a:defRPr>
            </a:lvl2pPr>
            <a:lvl3pPr marL="914378" indent="0" algn="ctr">
              <a:buNone/>
              <a:defRPr>
                <a:solidFill>
                  <a:schemeClr val="tx1">
                    <a:tint val="75000"/>
                  </a:schemeClr>
                </a:solidFill>
              </a:defRPr>
            </a:lvl3pPr>
            <a:lvl4pPr marL="1371567" indent="0" algn="ctr">
              <a:buNone/>
              <a:defRPr>
                <a:solidFill>
                  <a:schemeClr val="tx1">
                    <a:tint val="75000"/>
                  </a:schemeClr>
                </a:solidFill>
              </a:defRPr>
            </a:lvl4pPr>
            <a:lvl5pPr marL="1828758" indent="0" algn="ctr">
              <a:buNone/>
              <a:defRPr>
                <a:solidFill>
                  <a:schemeClr val="tx1">
                    <a:tint val="75000"/>
                  </a:schemeClr>
                </a:solidFill>
              </a:defRPr>
            </a:lvl5pPr>
            <a:lvl6pPr marL="2285947" indent="0" algn="ctr">
              <a:buNone/>
              <a:defRPr>
                <a:solidFill>
                  <a:schemeClr val="tx1">
                    <a:tint val="75000"/>
                  </a:schemeClr>
                </a:solidFill>
              </a:defRPr>
            </a:lvl6pPr>
            <a:lvl7pPr marL="2743136" indent="0" algn="ctr">
              <a:buNone/>
              <a:defRPr>
                <a:solidFill>
                  <a:schemeClr val="tx1">
                    <a:tint val="75000"/>
                  </a:schemeClr>
                </a:solidFill>
              </a:defRPr>
            </a:lvl7pPr>
            <a:lvl8pPr marL="3200325" indent="0" algn="ctr">
              <a:buNone/>
              <a:defRPr>
                <a:solidFill>
                  <a:schemeClr val="tx1">
                    <a:tint val="75000"/>
                  </a:schemeClr>
                </a:solidFill>
              </a:defRPr>
            </a:lvl8pPr>
            <a:lvl9pPr marL="3657515" indent="0" algn="ctr">
              <a:buNone/>
              <a:defRPr>
                <a:solidFill>
                  <a:schemeClr val="tx1">
                    <a:tint val="75000"/>
                  </a:schemeClr>
                </a:solidFill>
              </a:defRPr>
            </a:lvl9pPr>
          </a:lstStyle>
          <a:p>
            <a:r>
              <a:rPr lang="en-US" dirty="0"/>
              <a:t>Click to edit Master subtitle style</a:t>
            </a:r>
          </a:p>
        </p:txBody>
      </p:sp>
      <p:grpSp>
        <p:nvGrpSpPr>
          <p:cNvPr id="50" name="Group 49"/>
          <p:cNvGrpSpPr/>
          <p:nvPr/>
        </p:nvGrpSpPr>
        <p:grpSpPr>
          <a:xfrm rot="5694621">
            <a:off x="9971475" y="5228379"/>
            <a:ext cx="982496" cy="779619"/>
            <a:chOff x="6861175" y="3414713"/>
            <a:chExt cx="3033713" cy="2406650"/>
          </a:xfrm>
        </p:grpSpPr>
        <p:sp>
          <p:nvSpPr>
            <p:cNvPr id="51"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solidFill>
              <a:srgbClr val="F7941E"/>
            </a:solidFill>
            <a:ln w="317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2"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solidFill>
              <a:srgbClr val="F7941E"/>
            </a:solidFill>
            <a:ln w="317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53" name="Oval 52"/>
          <p:cNvSpPr/>
          <p:nvPr/>
        </p:nvSpPr>
        <p:spPr bwMode="auto">
          <a:xfrm rot="15975769">
            <a:off x="10186155" y="5253935"/>
            <a:ext cx="754452" cy="754648"/>
          </a:xfrm>
          <a:prstGeom prst="ellipse">
            <a:avLst/>
          </a:prstGeom>
          <a:noFill/>
          <a:ln w="19050">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8"/>
            <a:endParaRPr lang="en-US" sz="1800" dirty="0">
              <a:solidFill>
                <a:srgbClr val="FFFFFF"/>
              </a:solidFill>
              <a:latin typeface="Calibri" panose="020F0502020204030204" pitchFamily="34" charset="0"/>
            </a:endParaRPr>
          </a:p>
        </p:txBody>
      </p:sp>
      <p:grpSp>
        <p:nvGrpSpPr>
          <p:cNvPr id="54" name="Group 53"/>
          <p:cNvGrpSpPr/>
          <p:nvPr/>
        </p:nvGrpSpPr>
        <p:grpSpPr bwMode="black">
          <a:xfrm rot="15975769">
            <a:off x="10405335" y="5473157"/>
            <a:ext cx="316111" cy="316195"/>
            <a:chOff x="9760937" y="5831681"/>
            <a:chExt cx="421482" cy="421483"/>
          </a:xfrm>
        </p:grpSpPr>
        <p:sp>
          <p:nvSpPr>
            <p:cNvPr id="55"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6"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7"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8"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59"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0"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1"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2"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grpSp>
        <p:nvGrpSpPr>
          <p:cNvPr id="64" name="Group 63"/>
          <p:cNvGrpSpPr/>
          <p:nvPr/>
        </p:nvGrpSpPr>
        <p:grpSpPr>
          <a:xfrm rot="11195837">
            <a:off x="10578489" y="4586022"/>
            <a:ext cx="589651" cy="467651"/>
            <a:chOff x="6861175" y="3414713"/>
            <a:chExt cx="3033713" cy="2406650"/>
          </a:xfrm>
        </p:grpSpPr>
        <p:sp>
          <p:nvSpPr>
            <p:cNvPr id="65" name="Freeform 19"/>
            <p:cNvSpPr>
              <a:spLocks noEditPoints="1"/>
            </p:cNvSpPr>
            <p:nvPr userDrawn="1"/>
          </p:nvSpPr>
          <p:spPr bwMode="auto">
            <a:xfrm>
              <a:off x="6861175" y="3605213"/>
              <a:ext cx="3033713" cy="2216150"/>
            </a:xfrm>
            <a:custGeom>
              <a:avLst/>
              <a:gdLst>
                <a:gd name="T0" fmla="*/ 404 w 809"/>
                <a:gd name="T1" fmla="*/ 582 h 591"/>
                <a:gd name="T2" fmla="*/ 405 w 809"/>
                <a:gd name="T3" fmla="*/ 591 h 591"/>
                <a:gd name="T4" fmla="*/ 392 w 809"/>
                <a:gd name="T5" fmla="*/ 582 h 591"/>
                <a:gd name="T6" fmla="*/ 463 w 809"/>
                <a:gd name="T7" fmla="*/ 578 h 591"/>
                <a:gd name="T8" fmla="*/ 332 w 809"/>
                <a:gd name="T9" fmla="*/ 584 h 591"/>
                <a:gd name="T10" fmla="*/ 476 w 809"/>
                <a:gd name="T11" fmla="*/ 585 h 591"/>
                <a:gd name="T12" fmla="*/ 476 w 809"/>
                <a:gd name="T13" fmla="*/ 585 h 591"/>
                <a:gd name="T14" fmla="*/ 322 w 809"/>
                <a:gd name="T15" fmla="*/ 574 h 591"/>
                <a:gd name="T16" fmla="*/ 531 w 809"/>
                <a:gd name="T17" fmla="*/ 562 h 591"/>
                <a:gd name="T18" fmla="*/ 263 w 809"/>
                <a:gd name="T19" fmla="*/ 565 h 591"/>
                <a:gd name="T20" fmla="*/ 545 w 809"/>
                <a:gd name="T21" fmla="*/ 566 h 591"/>
                <a:gd name="T22" fmla="*/ 545 w 809"/>
                <a:gd name="T23" fmla="*/ 566 h 591"/>
                <a:gd name="T24" fmla="*/ 255 w 809"/>
                <a:gd name="T25" fmla="*/ 553 h 591"/>
                <a:gd name="T26" fmla="*/ 595 w 809"/>
                <a:gd name="T27" fmla="*/ 533 h 591"/>
                <a:gd name="T28" fmla="*/ 198 w 809"/>
                <a:gd name="T29" fmla="*/ 534 h 591"/>
                <a:gd name="T30" fmla="*/ 610 w 809"/>
                <a:gd name="T31" fmla="*/ 535 h 591"/>
                <a:gd name="T32" fmla="*/ 610 w 809"/>
                <a:gd name="T33" fmla="*/ 535 h 591"/>
                <a:gd name="T34" fmla="*/ 192 w 809"/>
                <a:gd name="T35" fmla="*/ 521 h 591"/>
                <a:gd name="T36" fmla="*/ 654 w 809"/>
                <a:gd name="T37" fmla="*/ 494 h 591"/>
                <a:gd name="T38" fmla="*/ 139 w 809"/>
                <a:gd name="T39" fmla="*/ 492 h 591"/>
                <a:gd name="T40" fmla="*/ 669 w 809"/>
                <a:gd name="T41" fmla="*/ 493 h 591"/>
                <a:gd name="T42" fmla="*/ 669 w 809"/>
                <a:gd name="T43" fmla="*/ 493 h 591"/>
                <a:gd name="T44" fmla="*/ 136 w 809"/>
                <a:gd name="T45" fmla="*/ 478 h 591"/>
                <a:gd name="T46" fmla="*/ 704 w 809"/>
                <a:gd name="T47" fmla="*/ 445 h 591"/>
                <a:gd name="T48" fmla="*/ 89 w 809"/>
                <a:gd name="T49" fmla="*/ 440 h 591"/>
                <a:gd name="T50" fmla="*/ 719 w 809"/>
                <a:gd name="T51" fmla="*/ 441 h 591"/>
                <a:gd name="T52" fmla="*/ 719 w 809"/>
                <a:gd name="T53" fmla="*/ 441 h 591"/>
                <a:gd name="T54" fmla="*/ 89 w 809"/>
                <a:gd name="T55" fmla="*/ 425 h 591"/>
                <a:gd name="T56" fmla="*/ 746 w 809"/>
                <a:gd name="T57" fmla="*/ 388 h 591"/>
                <a:gd name="T58" fmla="*/ 49 w 809"/>
                <a:gd name="T59" fmla="*/ 380 h 591"/>
                <a:gd name="T60" fmla="*/ 759 w 809"/>
                <a:gd name="T61" fmla="*/ 382 h 591"/>
                <a:gd name="T62" fmla="*/ 759 w 809"/>
                <a:gd name="T63" fmla="*/ 382 h 591"/>
                <a:gd name="T64" fmla="*/ 51 w 809"/>
                <a:gd name="T65" fmla="*/ 366 h 591"/>
                <a:gd name="T66" fmla="*/ 776 w 809"/>
                <a:gd name="T67" fmla="*/ 324 h 591"/>
                <a:gd name="T68" fmla="*/ 21 w 809"/>
                <a:gd name="T69" fmla="*/ 315 h 591"/>
                <a:gd name="T70" fmla="*/ 788 w 809"/>
                <a:gd name="T71" fmla="*/ 316 h 591"/>
                <a:gd name="T72" fmla="*/ 788 w 809"/>
                <a:gd name="T73" fmla="*/ 316 h 591"/>
                <a:gd name="T74" fmla="*/ 25 w 809"/>
                <a:gd name="T75" fmla="*/ 301 h 591"/>
                <a:gd name="T76" fmla="*/ 795 w 809"/>
                <a:gd name="T77" fmla="*/ 256 h 591"/>
                <a:gd name="T78" fmla="*/ 4 w 809"/>
                <a:gd name="T79" fmla="*/ 245 h 591"/>
                <a:gd name="T80" fmla="*/ 805 w 809"/>
                <a:gd name="T81" fmla="*/ 246 h 591"/>
                <a:gd name="T82" fmla="*/ 805 w 809"/>
                <a:gd name="T83" fmla="*/ 246 h 591"/>
                <a:gd name="T84" fmla="*/ 11 w 809"/>
                <a:gd name="T85" fmla="*/ 232 h 591"/>
                <a:gd name="T86" fmla="*/ 801 w 809"/>
                <a:gd name="T87" fmla="*/ 186 h 591"/>
                <a:gd name="T88" fmla="*/ 0 w 809"/>
                <a:gd name="T89" fmla="*/ 186 h 591"/>
                <a:gd name="T90" fmla="*/ 9 w 809"/>
                <a:gd name="T91" fmla="*/ 196 h 591"/>
                <a:gd name="T92" fmla="*/ 3 w 809"/>
                <a:gd name="T93" fmla="*/ 137 h 591"/>
                <a:gd name="T94" fmla="*/ 4 w 809"/>
                <a:gd name="T95" fmla="*/ 125 h 591"/>
                <a:gd name="T96" fmla="*/ 20 w 809"/>
                <a:gd name="T97" fmla="*/ 92 h 591"/>
                <a:gd name="T98" fmla="*/ 20 w 809"/>
                <a:gd name="T99" fmla="*/ 92 h 591"/>
                <a:gd name="T100" fmla="*/ 38 w 809"/>
                <a:gd name="T101" fmla="*/ 36 h 591"/>
                <a:gd name="T102" fmla="*/ 45 w 809"/>
                <a:gd name="T103"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09" h="591">
                  <a:moveTo>
                    <a:pt x="405" y="591"/>
                  </a:moveTo>
                  <a:cubicBezTo>
                    <a:pt x="405" y="591"/>
                    <a:pt x="405" y="591"/>
                    <a:pt x="405" y="591"/>
                  </a:cubicBezTo>
                  <a:cubicBezTo>
                    <a:pt x="404" y="591"/>
                    <a:pt x="404" y="591"/>
                    <a:pt x="404" y="591"/>
                  </a:cubicBezTo>
                  <a:cubicBezTo>
                    <a:pt x="404" y="582"/>
                    <a:pt x="404" y="582"/>
                    <a:pt x="404" y="582"/>
                  </a:cubicBezTo>
                  <a:cubicBezTo>
                    <a:pt x="405" y="582"/>
                    <a:pt x="405" y="582"/>
                    <a:pt x="405" y="582"/>
                  </a:cubicBezTo>
                  <a:cubicBezTo>
                    <a:pt x="412" y="582"/>
                    <a:pt x="420" y="582"/>
                    <a:pt x="428" y="582"/>
                  </a:cubicBezTo>
                  <a:cubicBezTo>
                    <a:pt x="428" y="590"/>
                    <a:pt x="428" y="590"/>
                    <a:pt x="428" y="590"/>
                  </a:cubicBezTo>
                  <a:cubicBezTo>
                    <a:pt x="420" y="591"/>
                    <a:pt x="412" y="591"/>
                    <a:pt x="405" y="591"/>
                  </a:cubicBezTo>
                  <a:close/>
                  <a:moveTo>
                    <a:pt x="392" y="591"/>
                  </a:moveTo>
                  <a:cubicBezTo>
                    <a:pt x="384" y="590"/>
                    <a:pt x="376" y="590"/>
                    <a:pt x="368" y="589"/>
                  </a:cubicBezTo>
                  <a:cubicBezTo>
                    <a:pt x="369" y="581"/>
                    <a:pt x="369" y="581"/>
                    <a:pt x="369" y="581"/>
                  </a:cubicBezTo>
                  <a:cubicBezTo>
                    <a:pt x="377" y="581"/>
                    <a:pt x="384" y="582"/>
                    <a:pt x="392" y="582"/>
                  </a:cubicBezTo>
                  <a:lnTo>
                    <a:pt x="392" y="591"/>
                  </a:lnTo>
                  <a:close/>
                  <a:moveTo>
                    <a:pt x="440" y="589"/>
                  </a:moveTo>
                  <a:cubicBezTo>
                    <a:pt x="439" y="581"/>
                    <a:pt x="439" y="581"/>
                    <a:pt x="439" y="581"/>
                  </a:cubicBezTo>
                  <a:cubicBezTo>
                    <a:pt x="447" y="580"/>
                    <a:pt x="455" y="579"/>
                    <a:pt x="463" y="578"/>
                  </a:cubicBezTo>
                  <a:cubicBezTo>
                    <a:pt x="464" y="587"/>
                    <a:pt x="464" y="587"/>
                    <a:pt x="464" y="587"/>
                  </a:cubicBezTo>
                  <a:cubicBezTo>
                    <a:pt x="456" y="588"/>
                    <a:pt x="448" y="589"/>
                    <a:pt x="440" y="589"/>
                  </a:cubicBezTo>
                  <a:close/>
                  <a:moveTo>
                    <a:pt x="356" y="588"/>
                  </a:moveTo>
                  <a:cubicBezTo>
                    <a:pt x="348" y="587"/>
                    <a:pt x="340" y="586"/>
                    <a:pt x="332" y="584"/>
                  </a:cubicBezTo>
                  <a:cubicBezTo>
                    <a:pt x="334" y="576"/>
                    <a:pt x="334" y="576"/>
                    <a:pt x="334" y="576"/>
                  </a:cubicBezTo>
                  <a:cubicBezTo>
                    <a:pt x="342" y="577"/>
                    <a:pt x="349" y="578"/>
                    <a:pt x="357" y="579"/>
                  </a:cubicBezTo>
                  <a:lnTo>
                    <a:pt x="356" y="588"/>
                  </a:lnTo>
                  <a:close/>
                  <a:moveTo>
                    <a:pt x="476" y="585"/>
                  </a:moveTo>
                  <a:cubicBezTo>
                    <a:pt x="474" y="576"/>
                    <a:pt x="474" y="576"/>
                    <a:pt x="474" y="576"/>
                  </a:cubicBezTo>
                  <a:cubicBezTo>
                    <a:pt x="482" y="575"/>
                    <a:pt x="490" y="573"/>
                    <a:pt x="497" y="571"/>
                  </a:cubicBezTo>
                  <a:cubicBezTo>
                    <a:pt x="499" y="580"/>
                    <a:pt x="499" y="580"/>
                    <a:pt x="499" y="580"/>
                  </a:cubicBezTo>
                  <a:cubicBezTo>
                    <a:pt x="491" y="582"/>
                    <a:pt x="484" y="583"/>
                    <a:pt x="476" y="585"/>
                  </a:cubicBezTo>
                  <a:close/>
                  <a:moveTo>
                    <a:pt x="321" y="582"/>
                  </a:moveTo>
                  <a:cubicBezTo>
                    <a:pt x="313" y="580"/>
                    <a:pt x="305" y="579"/>
                    <a:pt x="297" y="576"/>
                  </a:cubicBezTo>
                  <a:cubicBezTo>
                    <a:pt x="299" y="568"/>
                    <a:pt x="299" y="568"/>
                    <a:pt x="299" y="568"/>
                  </a:cubicBezTo>
                  <a:cubicBezTo>
                    <a:pt x="307" y="570"/>
                    <a:pt x="315" y="572"/>
                    <a:pt x="322" y="574"/>
                  </a:cubicBezTo>
                  <a:lnTo>
                    <a:pt x="321" y="582"/>
                  </a:lnTo>
                  <a:close/>
                  <a:moveTo>
                    <a:pt x="511" y="577"/>
                  </a:moveTo>
                  <a:cubicBezTo>
                    <a:pt x="509" y="568"/>
                    <a:pt x="509" y="568"/>
                    <a:pt x="509" y="568"/>
                  </a:cubicBezTo>
                  <a:cubicBezTo>
                    <a:pt x="516" y="566"/>
                    <a:pt x="524" y="564"/>
                    <a:pt x="531" y="562"/>
                  </a:cubicBezTo>
                  <a:cubicBezTo>
                    <a:pt x="534" y="570"/>
                    <a:pt x="534" y="570"/>
                    <a:pt x="534" y="570"/>
                  </a:cubicBezTo>
                  <a:cubicBezTo>
                    <a:pt x="526" y="572"/>
                    <a:pt x="519" y="575"/>
                    <a:pt x="511" y="577"/>
                  </a:cubicBezTo>
                  <a:close/>
                  <a:moveTo>
                    <a:pt x="286" y="573"/>
                  </a:moveTo>
                  <a:cubicBezTo>
                    <a:pt x="278" y="571"/>
                    <a:pt x="270" y="568"/>
                    <a:pt x="263" y="565"/>
                  </a:cubicBezTo>
                  <a:cubicBezTo>
                    <a:pt x="266" y="557"/>
                    <a:pt x="266" y="557"/>
                    <a:pt x="266" y="557"/>
                  </a:cubicBezTo>
                  <a:cubicBezTo>
                    <a:pt x="273" y="560"/>
                    <a:pt x="281" y="563"/>
                    <a:pt x="288" y="565"/>
                  </a:cubicBezTo>
                  <a:lnTo>
                    <a:pt x="286" y="573"/>
                  </a:lnTo>
                  <a:close/>
                  <a:moveTo>
                    <a:pt x="545" y="566"/>
                  </a:moveTo>
                  <a:cubicBezTo>
                    <a:pt x="542" y="558"/>
                    <a:pt x="542" y="558"/>
                    <a:pt x="542" y="558"/>
                  </a:cubicBezTo>
                  <a:cubicBezTo>
                    <a:pt x="549" y="555"/>
                    <a:pt x="557" y="552"/>
                    <a:pt x="564" y="549"/>
                  </a:cubicBezTo>
                  <a:cubicBezTo>
                    <a:pt x="567" y="557"/>
                    <a:pt x="567" y="557"/>
                    <a:pt x="567" y="557"/>
                  </a:cubicBezTo>
                  <a:cubicBezTo>
                    <a:pt x="560" y="560"/>
                    <a:pt x="553" y="563"/>
                    <a:pt x="545" y="566"/>
                  </a:cubicBezTo>
                  <a:close/>
                  <a:moveTo>
                    <a:pt x="252" y="561"/>
                  </a:moveTo>
                  <a:cubicBezTo>
                    <a:pt x="244" y="558"/>
                    <a:pt x="237" y="555"/>
                    <a:pt x="230" y="551"/>
                  </a:cubicBezTo>
                  <a:cubicBezTo>
                    <a:pt x="233" y="543"/>
                    <a:pt x="233" y="543"/>
                    <a:pt x="233" y="543"/>
                  </a:cubicBezTo>
                  <a:cubicBezTo>
                    <a:pt x="240" y="547"/>
                    <a:pt x="248" y="550"/>
                    <a:pt x="255" y="553"/>
                  </a:cubicBezTo>
                  <a:lnTo>
                    <a:pt x="252" y="561"/>
                  </a:lnTo>
                  <a:close/>
                  <a:moveTo>
                    <a:pt x="578" y="552"/>
                  </a:moveTo>
                  <a:cubicBezTo>
                    <a:pt x="575" y="544"/>
                    <a:pt x="575" y="544"/>
                    <a:pt x="575" y="544"/>
                  </a:cubicBezTo>
                  <a:cubicBezTo>
                    <a:pt x="582" y="541"/>
                    <a:pt x="589" y="537"/>
                    <a:pt x="595" y="533"/>
                  </a:cubicBezTo>
                  <a:cubicBezTo>
                    <a:pt x="600" y="541"/>
                    <a:pt x="600" y="541"/>
                    <a:pt x="600" y="541"/>
                  </a:cubicBezTo>
                  <a:cubicBezTo>
                    <a:pt x="593" y="545"/>
                    <a:pt x="585" y="548"/>
                    <a:pt x="578" y="552"/>
                  </a:cubicBezTo>
                  <a:close/>
                  <a:moveTo>
                    <a:pt x="219" y="546"/>
                  </a:moveTo>
                  <a:cubicBezTo>
                    <a:pt x="212" y="542"/>
                    <a:pt x="205" y="538"/>
                    <a:pt x="198" y="534"/>
                  </a:cubicBezTo>
                  <a:cubicBezTo>
                    <a:pt x="202" y="527"/>
                    <a:pt x="202" y="527"/>
                    <a:pt x="202" y="527"/>
                  </a:cubicBezTo>
                  <a:cubicBezTo>
                    <a:pt x="209" y="531"/>
                    <a:pt x="216" y="535"/>
                    <a:pt x="223" y="538"/>
                  </a:cubicBezTo>
                  <a:lnTo>
                    <a:pt x="219" y="546"/>
                  </a:lnTo>
                  <a:close/>
                  <a:moveTo>
                    <a:pt x="610" y="535"/>
                  </a:moveTo>
                  <a:cubicBezTo>
                    <a:pt x="606" y="527"/>
                    <a:pt x="606" y="527"/>
                    <a:pt x="606" y="527"/>
                  </a:cubicBezTo>
                  <a:cubicBezTo>
                    <a:pt x="612" y="523"/>
                    <a:pt x="619" y="519"/>
                    <a:pt x="626" y="515"/>
                  </a:cubicBezTo>
                  <a:cubicBezTo>
                    <a:pt x="630" y="522"/>
                    <a:pt x="630" y="522"/>
                    <a:pt x="630" y="522"/>
                  </a:cubicBezTo>
                  <a:cubicBezTo>
                    <a:pt x="624" y="527"/>
                    <a:pt x="617" y="531"/>
                    <a:pt x="610" y="535"/>
                  </a:cubicBezTo>
                  <a:close/>
                  <a:moveTo>
                    <a:pt x="188" y="528"/>
                  </a:moveTo>
                  <a:cubicBezTo>
                    <a:pt x="181" y="524"/>
                    <a:pt x="174" y="519"/>
                    <a:pt x="168" y="514"/>
                  </a:cubicBezTo>
                  <a:cubicBezTo>
                    <a:pt x="173" y="507"/>
                    <a:pt x="173" y="507"/>
                    <a:pt x="173" y="507"/>
                  </a:cubicBezTo>
                  <a:cubicBezTo>
                    <a:pt x="179" y="512"/>
                    <a:pt x="186" y="516"/>
                    <a:pt x="192" y="521"/>
                  </a:cubicBezTo>
                  <a:lnTo>
                    <a:pt x="188" y="528"/>
                  </a:lnTo>
                  <a:close/>
                  <a:moveTo>
                    <a:pt x="640" y="515"/>
                  </a:moveTo>
                  <a:cubicBezTo>
                    <a:pt x="635" y="508"/>
                    <a:pt x="635" y="508"/>
                    <a:pt x="635" y="508"/>
                  </a:cubicBezTo>
                  <a:cubicBezTo>
                    <a:pt x="642" y="504"/>
                    <a:pt x="648" y="499"/>
                    <a:pt x="654" y="494"/>
                  </a:cubicBezTo>
                  <a:cubicBezTo>
                    <a:pt x="659" y="501"/>
                    <a:pt x="659" y="501"/>
                    <a:pt x="659" y="501"/>
                  </a:cubicBezTo>
                  <a:cubicBezTo>
                    <a:pt x="653" y="506"/>
                    <a:pt x="647" y="511"/>
                    <a:pt x="640" y="515"/>
                  </a:cubicBezTo>
                  <a:close/>
                  <a:moveTo>
                    <a:pt x="158" y="507"/>
                  </a:moveTo>
                  <a:cubicBezTo>
                    <a:pt x="152" y="502"/>
                    <a:pt x="145" y="497"/>
                    <a:pt x="139" y="492"/>
                  </a:cubicBezTo>
                  <a:cubicBezTo>
                    <a:pt x="145" y="485"/>
                    <a:pt x="145" y="485"/>
                    <a:pt x="145" y="485"/>
                  </a:cubicBezTo>
                  <a:cubicBezTo>
                    <a:pt x="151" y="490"/>
                    <a:pt x="157" y="495"/>
                    <a:pt x="163" y="500"/>
                  </a:cubicBezTo>
                  <a:lnTo>
                    <a:pt x="158" y="507"/>
                  </a:lnTo>
                  <a:close/>
                  <a:moveTo>
                    <a:pt x="669" y="493"/>
                  </a:moveTo>
                  <a:cubicBezTo>
                    <a:pt x="663" y="486"/>
                    <a:pt x="663" y="486"/>
                    <a:pt x="663" y="486"/>
                  </a:cubicBezTo>
                  <a:cubicBezTo>
                    <a:pt x="669" y="481"/>
                    <a:pt x="675" y="476"/>
                    <a:pt x="680" y="471"/>
                  </a:cubicBezTo>
                  <a:cubicBezTo>
                    <a:pt x="686" y="477"/>
                    <a:pt x="686" y="477"/>
                    <a:pt x="686" y="477"/>
                  </a:cubicBezTo>
                  <a:cubicBezTo>
                    <a:pt x="681" y="482"/>
                    <a:pt x="675" y="488"/>
                    <a:pt x="669" y="493"/>
                  </a:cubicBezTo>
                  <a:close/>
                  <a:moveTo>
                    <a:pt x="130" y="484"/>
                  </a:moveTo>
                  <a:cubicBezTo>
                    <a:pt x="125" y="479"/>
                    <a:pt x="119" y="473"/>
                    <a:pt x="113" y="467"/>
                  </a:cubicBezTo>
                  <a:cubicBezTo>
                    <a:pt x="120" y="461"/>
                    <a:pt x="120" y="461"/>
                    <a:pt x="120" y="461"/>
                  </a:cubicBezTo>
                  <a:cubicBezTo>
                    <a:pt x="125" y="467"/>
                    <a:pt x="131" y="472"/>
                    <a:pt x="136" y="478"/>
                  </a:cubicBezTo>
                  <a:lnTo>
                    <a:pt x="130" y="484"/>
                  </a:lnTo>
                  <a:close/>
                  <a:moveTo>
                    <a:pt x="695" y="468"/>
                  </a:moveTo>
                  <a:cubicBezTo>
                    <a:pt x="689" y="462"/>
                    <a:pt x="689" y="462"/>
                    <a:pt x="689" y="462"/>
                  </a:cubicBezTo>
                  <a:cubicBezTo>
                    <a:pt x="694" y="457"/>
                    <a:pt x="699" y="451"/>
                    <a:pt x="704" y="445"/>
                  </a:cubicBezTo>
                  <a:cubicBezTo>
                    <a:pt x="711" y="451"/>
                    <a:pt x="711" y="451"/>
                    <a:pt x="711" y="451"/>
                  </a:cubicBezTo>
                  <a:cubicBezTo>
                    <a:pt x="706" y="457"/>
                    <a:pt x="700" y="463"/>
                    <a:pt x="695" y="468"/>
                  </a:cubicBezTo>
                  <a:close/>
                  <a:moveTo>
                    <a:pt x="105" y="458"/>
                  </a:moveTo>
                  <a:cubicBezTo>
                    <a:pt x="100" y="452"/>
                    <a:pt x="94" y="446"/>
                    <a:pt x="89" y="440"/>
                  </a:cubicBezTo>
                  <a:cubicBezTo>
                    <a:pt x="96" y="435"/>
                    <a:pt x="96" y="435"/>
                    <a:pt x="96" y="435"/>
                  </a:cubicBezTo>
                  <a:cubicBezTo>
                    <a:pt x="101" y="441"/>
                    <a:pt x="106" y="447"/>
                    <a:pt x="111" y="453"/>
                  </a:cubicBezTo>
                  <a:lnTo>
                    <a:pt x="105" y="458"/>
                  </a:lnTo>
                  <a:close/>
                  <a:moveTo>
                    <a:pt x="719" y="441"/>
                  </a:moveTo>
                  <a:cubicBezTo>
                    <a:pt x="712" y="436"/>
                    <a:pt x="712" y="436"/>
                    <a:pt x="712" y="436"/>
                  </a:cubicBezTo>
                  <a:cubicBezTo>
                    <a:pt x="717" y="430"/>
                    <a:pt x="722" y="424"/>
                    <a:pt x="726" y="417"/>
                  </a:cubicBezTo>
                  <a:cubicBezTo>
                    <a:pt x="733" y="422"/>
                    <a:pt x="733" y="422"/>
                    <a:pt x="733" y="422"/>
                  </a:cubicBezTo>
                  <a:cubicBezTo>
                    <a:pt x="729" y="429"/>
                    <a:pt x="724" y="435"/>
                    <a:pt x="719" y="441"/>
                  </a:cubicBezTo>
                  <a:close/>
                  <a:moveTo>
                    <a:pt x="82" y="431"/>
                  </a:moveTo>
                  <a:cubicBezTo>
                    <a:pt x="77" y="424"/>
                    <a:pt x="73" y="418"/>
                    <a:pt x="68" y="411"/>
                  </a:cubicBezTo>
                  <a:cubicBezTo>
                    <a:pt x="75" y="406"/>
                    <a:pt x="75" y="406"/>
                    <a:pt x="75" y="406"/>
                  </a:cubicBezTo>
                  <a:cubicBezTo>
                    <a:pt x="80" y="413"/>
                    <a:pt x="84" y="419"/>
                    <a:pt x="89" y="425"/>
                  </a:cubicBezTo>
                  <a:lnTo>
                    <a:pt x="82" y="431"/>
                  </a:lnTo>
                  <a:close/>
                  <a:moveTo>
                    <a:pt x="740" y="412"/>
                  </a:moveTo>
                  <a:cubicBezTo>
                    <a:pt x="733" y="408"/>
                    <a:pt x="733" y="408"/>
                    <a:pt x="733" y="408"/>
                  </a:cubicBezTo>
                  <a:cubicBezTo>
                    <a:pt x="737" y="401"/>
                    <a:pt x="742" y="394"/>
                    <a:pt x="746" y="388"/>
                  </a:cubicBezTo>
                  <a:cubicBezTo>
                    <a:pt x="753" y="392"/>
                    <a:pt x="753" y="392"/>
                    <a:pt x="753" y="392"/>
                  </a:cubicBezTo>
                  <a:cubicBezTo>
                    <a:pt x="749" y="399"/>
                    <a:pt x="745" y="406"/>
                    <a:pt x="740" y="412"/>
                  </a:cubicBezTo>
                  <a:close/>
                  <a:moveTo>
                    <a:pt x="62" y="401"/>
                  </a:moveTo>
                  <a:cubicBezTo>
                    <a:pt x="57" y="394"/>
                    <a:pt x="53" y="387"/>
                    <a:pt x="49" y="380"/>
                  </a:cubicBezTo>
                  <a:cubicBezTo>
                    <a:pt x="57" y="376"/>
                    <a:pt x="57" y="376"/>
                    <a:pt x="57" y="376"/>
                  </a:cubicBezTo>
                  <a:cubicBezTo>
                    <a:pt x="61" y="383"/>
                    <a:pt x="65" y="390"/>
                    <a:pt x="69" y="396"/>
                  </a:cubicBezTo>
                  <a:lnTo>
                    <a:pt x="62" y="401"/>
                  </a:lnTo>
                  <a:close/>
                  <a:moveTo>
                    <a:pt x="759" y="382"/>
                  </a:moveTo>
                  <a:cubicBezTo>
                    <a:pt x="752" y="378"/>
                    <a:pt x="752" y="378"/>
                    <a:pt x="752" y="378"/>
                  </a:cubicBezTo>
                  <a:cubicBezTo>
                    <a:pt x="755" y="371"/>
                    <a:pt x="759" y="364"/>
                    <a:pt x="762" y="357"/>
                  </a:cubicBezTo>
                  <a:cubicBezTo>
                    <a:pt x="770" y="360"/>
                    <a:pt x="770" y="360"/>
                    <a:pt x="770" y="360"/>
                  </a:cubicBezTo>
                  <a:cubicBezTo>
                    <a:pt x="767" y="368"/>
                    <a:pt x="763" y="375"/>
                    <a:pt x="759" y="382"/>
                  </a:cubicBezTo>
                  <a:close/>
                  <a:moveTo>
                    <a:pt x="44" y="370"/>
                  </a:moveTo>
                  <a:cubicBezTo>
                    <a:pt x="40" y="363"/>
                    <a:pt x="37" y="355"/>
                    <a:pt x="34" y="348"/>
                  </a:cubicBezTo>
                  <a:cubicBezTo>
                    <a:pt x="41" y="345"/>
                    <a:pt x="41" y="345"/>
                    <a:pt x="41" y="345"/>
                  </a:cubicBezTo>
                  <a:cubicBezTo>
                    <a:pt x="45" y="352"/>
                    <a:pt x="48" y="359"/>
                    <a:pt x="51" y="366"/>
                  </a:cubicBezTo>
                  <a:lnTo>
                    <a:pt x="44" y="370"/>
                  </a:lnTo>
                  <a:close/>
                  <a:moveTo>
                    <a:pt x="775" y="349"/>
                  </a:moveTo>
                  <a:cubicBezTo>
                    <a:pt x="767" y="346"/>
                    <a:pt x="767" y="346"/>
                    <a:pt x="767" y="346"/>
                  </a:cubicBezTo>
                  <a:cubicBezTo>
                    <a:pt x="770" y="339"/>
                    <a:pt x="773" y="331"/>
                    <a:pt x="776" y="324"/>
                  </a:cubicBezTo>
                  <a:cubicBezTo>
                    <a:pt x="784" y="327"/>
                    <a:pt x="784" y="327"/>
                    <a:pt x="784" y="327"/>
                  </a:cubicBezTo>
                  <a:cubicBezTo>
                    <a:pt x="781" y="335"/>
                    <a:pt x="778" y="342"/>
                    <a:pt x="775" y="349"/>
                  </a:cubicBezTo>
                  <a:close/>
                  <a:moveTo>
                    <a:pt x="29" y="337"/>
                  </a:moveTo>
                  <a:cubicBezTo>
                    <a:pt x="26" y="330"/>
                    <a:pt x="23" y="322"/>
                    <a:pt x="21" y="315"/>
                  </a:cubicBezTo>
                  <a:cubicBezTo>
                    <a:pt x="29" y="312"/>
                    <a:pt x="29" y="312"/>
                    <a:pt x="29" y="312"/>
                  </a:cubicBezTo>
                  <a:cubicBezTo>
                    <a:pt x="31" y="319"/>
                    <a:pt x="34" y="327"/>
                    <a:pt x="37" y="334"/>
                  </a:cubicBezTo>
                  <a:lnTo>
                    <a:pt x="29" y="337"/>
                  </a:lnTo>
                  <a:close/>
                  <a:moveTo>
                    <a:pt x="788" y="316"/>
                  </a:moveTo>
                  <a:cubicBezTo>
                    <a:pt x="780" y="313"/>
                    <a:pt x="780" y="313"/>
                    <a:pt x="780" y="313"/>
                  </a:cubicBezTo>
                  <a:cubicBezTo>
                    <a:pt x="783" y="306"/>
                    <a:pt x="785" y="298"/>
                    <a:pt x="787" y="291"/>
                  </a:cubicBezTo>
                  <a:cubicBezTo>
                    <a:pt x="795" y="293"/>
                    <a:pt x="795" y="293"/>
                    <a:pt x="795" y="293"/>
                  </a:cubicBezTo>
                  <a:cubicBezTo>
                    <a:pt x="793" y="300"/>
                    <a:pt x="791" y="308"/>
                    <a:pt x="788" y="316"/>
                  </a:cubicBezTo>
                  <a:close/>
                  <a:moveTo>
                    <a:pt x="17" y="303"/>
                  </a:moveTo>
                  <a:cubicBezTo>
                    <a:pt x="15" y="295"/>
                    <a:pt x="13" y="288"/>
                    <a:pt x="11" y="280"/>
                  </a:cubicBezTo>
                  <a:cubicBezTo>
                    <a:pt x="19" y="278"/>
                    <a:pt x="19" y="278"/>
                    <a:pt x="19" y="278"/>
                  </a:cubicBezTo>
                  <a:cubicBezTo>
                    <a:pt x="21" y="285"/>
                    <a:pt x="23" y="293"/>
                    <a:pt x="25" y="301"/>
                  </a:cubicBezTo>
                  <a:lnTo>
                    <a:pt x="17" y="303"/>
                  </a:lnTo>
                  <a:close/>
                  <a:moveTo>
                    <a:pt x="798" y="281"/>
                  </a:moveTo>
                  <a:cubicBezTo>
                    <a:pt x="790" y="279"/>
                    <a:pt x="790" y="279"/>
                    <a:pt x="790" y="279"/>
                  </a:cubicBezTo>
                  <a:cubicBezTo>
                    <a:pt x="792" y="272"/>
                    <a:pt x="793" y="264"/>
                    <a:pt x="795" y="256"/>
                  </a:cubicBezTo>
                  <a:cubicBezTo>
                    <a:pt x="803" y="258"/>
                    <a:pt x="803" y="258"/>
                    <a:pt x="803" y="258"/>
                  </a:cubicBezTo>
                  <a:cubicBezTo>
                    <a:pt x="802" y="265"/>
                    <a:pt x="800" y="273"/>
                    <a:pt x="798" y="281"/>
                  </a:cubicBezTo>
                  <a:close/>
                  <a:moveTo>
                    <a:pt x="8" y="268"/>
                  </a:moveTo>
                  <a:cubicBezTo>
                    <a:pt x="6" y="260"/>
                    <a:pt x="5" y="252"/>
                    <a:pt x="4" y="245"/>
                  </a:cubicBezTo>
                  <a:cubicBezTo>
                    <a:pt x="12" y="243"/>
                    <a:pt x="12" y="243"/>
                    <a:pt x="12" y="243"/>
                  </a:cubicBezTo>
                  <a:cubicBezTo>
                    <a:pt x="14" y="251"/>
                    <a:pt x="15" y="259"/>
                    <a:pt x="17" y="266"/>
                  </a:cubicBezTo>
                  <a:lnTo>
                    <a:pt x="8" y="268"/>
                  </a:lnTo>
                  <a:close/>
                  <a:moveTo>
                    <a:pt x="805" y="246"/>
                  </a:moveTo>
                  <a:cubicBezTo>
                    <a:pt x="797" y="245"/>
                    <a:pt x="797" y="245"/>
                    <a:pt x="797" y="245"/>
                  </a:cubicBezTo>
                  <a:cubicBezTo>
                    <a:pt x="798" y="237"/>
                    <a:pt x="799" y="229"/>
                    <a:pt x="799" y="221"/>
                  </a:cubicBezTo>
                  <a:cubicBezTo>
                    <a:pt x="808" y="222"/>
                    <a:pt x="808" y="222"/>
                    <a:pt x="808" y="222"/>
                  </a:cubicBezTo>
                  <a:cubicBezTo>
                    <a:pt x="807" y="230"/>
                    <a:pt x="806" y="238"/>
                    <a:pt x="805" y="246"/>
                  </a:cubicBezTo>
                  <a:close/>
                  <a:moveTo>
                    <a:pt x="2" y="233"/>
                  </a:moveTo>
                  <a:cubicBezTo>
                    <a:pt x="1" y="225"/>
                    <a:pt x="1" y="217"/>
                    <a:pt x="0" y="209"/>
                  </a:cubicBezTo>
                  <a:cubicBezTo>
                    <a:pt x="9" y="208"/>
                    <a:pt x="9" y="208"/>
                    <a:pt x="9" y="208"/>
                  </a:cubicBezTo>
                  <a:cubicBezTo>
                    <a:pt x="9" y="216"/>
                    <a:pt x="10" y="224"/>
                    <a:pt x="11" y="232"/>
                  </a:cubicBezTo>
                  <a:lnTo>
                    <a:pt x="2" y="233"/>
                  </a:lnTo>
                  <a:close/>
                  <a:moveTo>
                    <a:pt x="809" y="210"/>
                  </a:moveTo>
                  <a:cubicBezTo>
                    <a:pt x="800" y="209"/>
                    <a:pt x="800" y="209"/>
                    <a:pt x="800" y="209"/>
                  </a:cubicBezTo>
                  <a:cubicBezTo>
                    <a:pt x="801" y="202"/>
                    <a:pt x="801" y="194"/>
                    <a:pt x="801" y="186"/>
                  </a:cubicBezTo>
                  <a:cubicBezTo>
                    <a:pt x="809" y="186"/>
                    <a:pt x="809" y="186"/>
                    <a:pt x="809" y="186"/>
                  </a:cubicBezTo>
                  <a:cubicBezTo>
                    <a:pt x="809" y="194"/>
                    <a:pt x="809" y="202"/>
                    <a:pt x="809" y="210"/>
                  </a:cubicBezTo>
                  <a:close/>
                  <a:moveTo>
                    <a:pt x="0" y="197"/>
                  </a:moveTo>
                  <a:cubicBezTo>
                    <a:pt x="0" y="193"/>
                    <a:pt x="0" y="190"/>
                    <a:pt x="0" y="186"/>
                  </a:cubicBezTo>
                  <a:cubicBezTo>
                    <a:pt x="0" y="181"/>
                    <a:pt x="0" y="177"/>
                    <a:pt x="0" y="173"/>
                  </a:cubicBezTo>
                  <a:cubicBezTo>
                    <a:pt x="9" y="173"/>
                    <a:pt x="9" y="173"/>
                    <a:pt x="9" y="173"/>
                  </a:cubicBezTo>
                  <a:cubicBezTo>
                    <a:pt x="8" y="177"/>
                    <a:pt x="8" y="182"/>
                    <a:pt x="8" y="186"/>
                  </a:cubicBezTo>
                  <a:cubicBezTo>
                    <a:pt x="8" y="189"/>
                    <a:pt x="8" y="193"/>
                    <a:pt x="9" y="196"/>
                  </a:cubicBezTo>
                  <a:lnTo>
                    <a:pt x="0" y="197"/>
                  </a:lnTo>
                  <a:close/>
                  <a:moveTo>
                    <a:pt x="9" y="161"/>
                  </a:moveTo>
                  <a:cubicBezTo>
                    <a:pt x="1" y="161"/>
                    <a:pt x="1" y="161"/>
                    <a:pt x="1" y="161"/>
                  </a:cubicBezTo>
                  <a:cubicBezTo>
                    <a:pt x="1" y="153"/>
                    <a:pt x="2" y="145"/>
                    <a:pt x="3" y="137"/>
                  </a:cubicBezTo>
                  <a:cubicBezTo>
                    <a:pt x="11" y="138"/>
                    <a:pt x="11" y="138"/>
                    <a:pt x="11" y="138"/>
                  </a:cubicBezTo>
                  <a:cubicBezTo>
                    <a:pt x="10" y="145"/>
                    <a:pt x="10" y="153"/>
                    <a:pt x="9" y="161"/>
                  </a:cubicBezTo>
                  <a:close/>
                  <a:moveTo>
                    <a:pt x="13" y="126"/>
                  </a:moveTo>
                  <a:cubicBezTo>
                    <a:pt x="4" y="125"/>
                    <a:pt x="4" y="125"/>
                    <a:pt x="4" y="125"/>
                  </a:cubicBezTo>
                  <a:cubicBezTo>
                    <a:pt x="6" y="117"/>
                    <a:pt x="7" y="109"/>
                    <a:pt x="9" y="101"/>
                  </a:cubicBezTo>
                  <a:cubicBezTo>
                    <a:pt x="17" y="103"/>
                    <a:pt x="17" y="103"/>
                    <a:pt x="17" y="103"/>
                  </a:cubicBezTo>
                  <a:cubicBezTo>
                    <a:pt x="15" y="111"/>
                    <a:pt x="14" y="118"/>
                    <a:pt x="13" y="126"/>
                  </a:cubicBezTo>
                  <a:close/>
                  <a:moveTo>
                    <a:pt x="20" y="92"/>
                  </a:moveTo>
                  <a:cubicBezTo>
                    <a:pt x="11" y="89"/>
                    <a:pt x="11" y="89"/>
                    <a:pt x="11" y="89"/>
                  </a:cubicBezTo>
                  <a:cubicBezTo>
                    <a:pt x="13" y="82"/>
                    <a:pt x="15" y="74"/>
                    <a:pt x="18" y="66"/>
                  </a:cubicBezTo>
                  <a:cubicBezTo>
                    <a:pt x="26" y="69"/>
                    <a:pt x="26" y="69"/>
                    <a:pt x="26" y="69"/>
                  </a:cubicBezTo>
                  <a:cubicBezTo>
                    <a:pt x="24" y="76"/>
                    <a:pt x="22" y="84"/>
                    <a:pt x="20" y="92"/>
                  </a:cubicBezTo>
                  <a:close/>
                  <a:moveTo>
                    <a:pt x="30" y="58"/>
                  </a:moveTo>
                  <a:cubicBezTo>
                    <a:pt x="21" y="55"/>
                    <a:pt x="21" y="55"/>
                    <a:pt x="21" y="55"/>
                  </a:cubicBezTo>
                  <a:cubicBezTo>
                    <a:pt x="24" y="47"/>
                    <a:pt x="27" y="40"/>
                    <a:pt x="30" y="32"/>
                  </a:cubicBezTo>
                  <a:cubicBezTo>
                    <a:pt x="38" y="36"/>
                    <a:pt x="38" y="36"/>
                    <a:pt x="38" y="36"/>
                  </a:cubicBezTo>
                  <a:cubicBezTo>
                    <a:pt x="35" y="43"/>
                    <a:pt x="32" y="50"/>
                    <a:pt x="30" y="58"/>
                  </a:cubicBezTo>
                  <a:close/>
                  <a:moveTo>
                    <a:pt x="43" y="25"/>
                  </a:moveTo>
                  <a:cubicBezTo>
                    <a:pt x="35" y="21"/>
                    <a:pt x="35" y="21"/>
                    <a:pt x="35" y="21"/>
                  </a:cubicBezTo>
                  <a:cubicBezTo>
                    <a:pt x="38" y="14"/>
                    <a:pt x="41" y="7"/>
                    <a:pt x="45" y="0"/>
                  </a:cubicBezTo>
                  <a:cubicBezTo>
                    <a:pt x="53" y="4"/>
                    <a:pt x="53" y="4"/>
                    <a:pt x="53" y="4"/>
                  </a:cubicBezTo>
                  <a:cubicBezTo>
                    <a:pt x="49" y="11"/>
                    <a:pt x="46" y="18"/>
                    <a:pt x="43" y="25"/>
                  </a:cubicBezTo>
                  <a:close/>
                </a:path>
              </a:pathLst>
            </a:custGeom>
            <a:solidFill>
              <a:srgbClr val="F7941E"/>
            </a:solidFill>
            <a:ln w="190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66" name="Freeform 20"/>
            <p:cNvSpPr>
              <a:spLocks noEditPoints="1"/>
            </p:cNvSpPr>
            <p:nvPr userDrawn="1"/>
          </p:nvSpPr>
          <p:spPr bwMode="auto">
            <a:xfrm>
              <a:off x="6959600" y="3414713"/>
              <a:ext cx="209550" cy="220663"/>
            </a:xfrm>
            <a:custGeom>
              <a:avLst/>
              <a:gdLst>
                <a:gd name="T0" fmla="*/ 132 w 132"/>
                <a:gd name="T1" fmla="*/ 139 h 139"/>
                <a:gd name="T2" fmla="*/ 0 w 132"/>
                <a:gd name="T3" fmla="*/ 70 h 139"/>
                <a:gd name="T4" fmla="*/ 120 w 132"/>
                <a:gd name="T5" fmla="*/ 0 h 139"/>
                <a:gd name="T6" fmla="*/ 132 w 132"/>
                <a:gd name="T7" fmla="*/ 139 h 139"/>
                <a:gd name="T8" fmla="*/ 42 w 132"/>
                <a:gd name="T9" fmla="*/ 70 h 139"/>
                <a:gd name="T10" fmla="*/ 108 w 132"/>
                <a:gd name="T11" fmla="*/ 103 h 139"/>
                <a:gd name="T12" fmla="*/ 104 w 132"/>
                <a:gd name="T13" fmla="*/ 33 h 139"/>
                <a:gd name="T14" fmla="*/ 42 w 132"/>
                <a:gd name="T15" fmla="*/ 70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39">
                  <a:moveTo>
                    <a:pt x="132" y="139"/>
                  </a:moveTo>
                  <a:lnTo>
                    <a:pt x="0" y="70"/>
                  </a:lnTo>
                  <a:lnTo>
                    <a:pt x="120" y="0"/>
                  </a:lnTo>
                  <a:lnTo>
                    <a:pt x="132" y="139"/>
                  </a:lnTo>
                  <a:close/>
                  <a:moveTo>
                    <a:pt x="42" y="70"/>
                  </a:moveTo>
                  <a:lnTo>
                    <a:pt x="108" y="103"/>
                  </a:lnTo>
                  <a:lnTo>
                    <a:pt x="104" y="33"/>
                  </a:lnTo>
                  <a:lnTo>
                    <a:pt x="42" y="70"/>
                  </a:lnTo>
                  <a:close/>
                </a:path>
              </a:pathLst>
            </a:custGeom>
            <a:solidFill>
              <a:srgbClr val="F7941E"/>
            </a:solidFill>
            <a:ln w="1905">
              <a:solidFill>
                <a:schemeClr val="accent5"/>
              </a:solidFill>
              <a:round/>
              <a:headEnd/>
              <a:tailEnd/>
            </a:ln>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
        <p:nvSpPr>
          <p:cNvPr id="67" name="Oval 66"/>
          <p:cNvSpPr/>
          <p:nvPr/>
        </p:nvSpPr>
        <p:spPr bwMode="auto">
          <a:xfrm rot="2463011">
            <a:off x="10645312" y="4654090"/>
            <a:ext cx="452789" cy="452673"/>
          </a:xfrm>
          <a:prstGeom prst="ellipse">
            <a:avLst/>
          </a:prstGeom>
          <a:noFill/>
          <a:ln w="19050">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defTabSz="914378"/>
            <a:endParaRPr lang="en-US" sz="1800" dirty="0">
              <a:solidFill>
                <a:srgbClr val="FFFFFF"/>
              </a:solidFill>
              <a:latin typeface="Calibri" panose="020F0502020204030204" pitchFamily="34" charset="0"/>
            </a:endParaRPr>
          </a:p>
        </p:txBody>
      </p:sp>
      <p:grpSp>
        <p:nvGrpSpPr>
          <p:cNvPr id="68" name="Group 67"/>
          <p:cNvGrpSpPr/>
          <p:nvPr/>
        </p:nvGrpSpPr>
        <p:grpSpPr bwMode="black">
          <a:xfrm rot="2463011">
            <a:off x="10776854" y="4785580"/>
            <a:ext cx="189717" cy="189668"/>
            <a:chOff x="9760937" y="5831681"/>
            <a:chExt cx="421482" cy="421483"/>
          </a:xfrm>
        </p:grpSpPr>
        <p:sp>
          <p:nvSpPr>
            <p:cNvPr id="69" name="Freeform 8"/>
            <p:cNvSpPr>
              <a:spLocks/>
            </p:cNvSpPr>
            <p:nvPr userDrawn="1"/>
          </p:nvSpPr>
          <p:spPr bwMode="black">
            <a:xfrm>
              <a:off x="9884762" y="5831681"/>
              <a:ext cx="50007" cy="145257"/>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0" name="Freeform 9"/>
            <p:cNvSpPr>
              <a:spLocks/>
            </p:cNvSpPr>
            <p:nvPr userDrawn="1"/>
          </p:nvSpPr>
          <p:spPr bwMode="black">
            <a:xfrm>
              <a:off x="10008587" y="6105526"/>
              <a:ext cx="50007" cy="147638"/>
            </a:xfrm>
            <a:custGeom>
              <a:avLst/>
              <a:gdLst>
                <a:gd name="T0" fmla="*/ 9 w 9"/>
                <a:gd name="T1" fmla="*/ 5 h 26"/>
                <a:gd name="T2" fmla="*/ 5 w 9"/>
                <a:gd name="T3" fmla="*/ 0 h 26"/>
                <a:gd name="T4" fmla="*/ 0 w 9"/>
                <a:gd name="T5" fmla="*/ 5 h 26"/>
                <a:gd name="T6" fmla="*/ 0 w 9"/>
                <a:gd name="T7" fmla="*/ 22 h 26"/>
                <a:gd name="T8" fmla="*/ 5 w 9"/>
                <a:gd name="T9" fmla="*/ 26 h 26"/>
                <a:gd name="T10" fmla="*/ 9 w 9"/>
                <a:gd name="T11" fmla="*/ 22 h 26"/>
                <a:gd name="T12" fmla="*/ 9 w 9"/>
                <a:gd name="T13" fmla="*/ 5 h 26"/>
              </a:gdLst>
              <a:ahLst/>
              <a:cxnLst>
                <a:cxn ang="0">
                  <a:pos x="T0" y="T1"/>
                </a:cxn>
                <a:cxn ang="0">
                  <a:pos x="T2" y="T3"/>
                </a:cxn>
                <a:cxn ang="0">
                  <a:pos x="T4" y="T5"/>
                </a:cxn>
                <a:cxn ang="0">
                  <a:pos x="T6" y="T7"/>
                </a:cxn>
                <a:cxn ang="0">
                  <a:pos x="T8" y="T9"/>
                </a:cxn>
                <a:cxn ang="0">
                  <a:pos x="T10" y="T11"/>
                </a:cxn>
                <a:cxn ang="0">
                  <a:pos x="T12" y="T13"/>
                </a:cxn>
              </a:cxnLst>
              <a:rect l="0" t="0" r="r" b="b"/>
              <a:pathLst>
                <a:path w="9" h="26">
                  <a:moveTo>
                    <a:pt x="9" y="5"/>
                  </a:moveTo>
                  <a:cubicBezTo>
                    <a:pt x="9" y="2"/>
                    <a:pt x="7" y="0"/>
                    <a:pt x="5" y="0"/>
                  </a:cubicBezTo>
                  <a:cubicBezTo>
                    <a:pt x="2" y="0"/>
                    <a:pt x="0" y="2"/>
                    <a:pt x="0" y="5"/>
                  </a:cubicBezTo>
                  <a:cubicBezTo>
                    <a:pt x="0" y="22"/>
                    <a:pt x="0" y="22"/>
                    <a:pt x="0" y="22"/>
                  </a:cubicBezTo>
                  <a:cubicBezTo>
                    <a:pt x="0" y="24"/>
                    <a:pt x="2" y="26"/>
                    <a:pt x="5" y="26"/>
                  </a:cubicBezTo>
                  <a:cubicBezTo>
                    <a:pt x="7" y="26"/>
                    <a:pt x="9" y="24"/>
                    <a:pt x="9" y="22"/>
                  </a:cubicBezTo>
                  <a:lnTo>
                    <a:pt x="9" y="5"/>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71" name="Freeform 10"/>
            <p:cNvSpPr>
              <a:spLocks/>
            </p:cNvSpPr>
            <p:nvPr userDrawn="1"/>
          </p:nvSpPr>
          <p:spPr bwMode="black">
            <a:xfrm>
              <a:off x="9963343" y="5841206"/>
              <a:ext cx="123825" cy="119063"/>
            </a:xfrm>
            <a:custGeom>
              <a:avLst/>
              <a:gdLst>
                <a:gd name="T0" fmla="*/ 20 w 22"/>
                <a:gd name="T1" fmla="*/ 8 h 21"/>
                <a:gd name="T2" fmla="*/ 20 w 22"/>
                <a:gd name="T3" fmla="*/ 1 h 21"/>
                <a:gd name="T4" fmla="*/ 14 w 22"/>
                <a:gd name="T5" fmla="*/ 1 h 21"/>
                <a:gd name="T6" fmla="*/ 2 w 22"/>
                <a:gd name="T7" fmla="*/ 13 h 21"/>
                <a:gd name="T8" fmla="*/ 2 w 22"/>
                <a:gd name="T9" fmla="*/ 20 h 21"/>
                <a:gd name="T10" fmla="*/ 8 w 22"/>
                <a:gd name="T11" fmla="*/ 20 h 21"/>
                <a:gd name="T12" fmla="*/ 20 w 22"/>
                <a:gd name="T13" fmla="*/ 8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20" y="8"/>
                  </a:moveTo>
                  <a:cubicBezTo>
                    <a:pt x="22" y="6"/>
                    <a:pt x="22" y="3"/>
                    <a:pt x="20" y="1"/>
                  </a:cubicBezTo>
                  <a:cubicBezTo>
                    <a:pt x="18" y="0"/>
                    <a:pt x="16" y="0"/>
                    <a:pt x="14" y="1"/>
                  </a:cubicBezTo>
                  <a:cubicBezTo>
                    <a:pt x="2" y="13"/>
                    <a:pt x="2" y="13"/>
                    <a:pt x="2" y="13"/>
                  </a:cubicBezTo>
                  <a:cubicBezTo>
                    <a:pt x="0" y="15"/>
                    <a:pt x="0" y="18"/>
                    <a:pt x="2" y="20"/>
                  </a:cubicBezTo>
                  <a:cubicBezTo>
                    <a:pt x="4" y="21"/>
                    <a:pt x="7" y="21"/>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2" name="Freeform 11"/>
            <p:cNvSpPr>
              <a:spLocks/>
            </p:cNvSpPr>
            <p:nvPr userDrawn="1"/>
          </p:nvSpPr>
          <p:spPr bwMode="black">
            <a:xfrm>
              <a:off x="9856187" y="6122194"/>
              <a:ext cx="123825" cy="123825"/>
            </a:xfrm>
            <a:custGeom>
              <a:avLst/>
              <a:gdLst>
                <a:gd name="T0" fmla="*/ 20 w 22"/>
                <a:gd name="T1" fmla="*/ 8 h 22"/>
                <a:gd name="T2" fmla="*/ 20 w 22"/>
                <a:gd name="T3" fmla="*/ 2 h 22"/>
                <a:gd name="T4" fmla="*/ 14 w 22"/>
                <a:gd name="T5" fmla="*/ 2 h 22"/>
                <a:gd name="T6" fmla="*/ 2 w 22"/>
                <a:gd name="T7" fmla="*/ 14 h 22"/>
                <a:gd name="T8" fmla="*/ 2 w 22"/>
                <a:gd name="T9" fmla="*/ 20 h 22"/>
                <a:gd name="T10" fmla="*/ 8 w 22"/>
                <a:gd name="T11" fmla="*/ 20 h 22"/>
                <a:gd name="T12" fmla="*/ 20 w 22"/>
                <a:gd name="T13" fmla="*/ 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8"/>
                  </a:moveTo>
                  <a:cubicBezTo>
                    <a:pt x="22" y="6"/>
                    <a:pt x="22" y="3"/>
                    <a:pt x="20" y="2"/>
                  </a:cubicBezTo>
                  <a:cubicBezTo>
                    <a:pt x="18" y="0"/>
                    <a:pt x="16" y="0"/>
                    <a:pt x="14" y="2"/>
                  </a:cubicBezTo>
                  <a:cubicBezTo>
                    <a:pt x="2" y="14"/>
                    <a:pt x="2" y="14"/>
                    <a:pt x="2" y="14"/>
                  </a:cubicBezTo>
                  <a:cubicBezTo>
                    <a:pt x="0" y="15"/>
                    <a:pt x="0" y="18"/>
                    <a:pt x="2" y="20"/>
                  </a:cubicBezTo>
                  <a:cubicBezTo>
                    <a:pt x="4" y="22"/>
                    <a:pt x="6" y="22"/>
                    <a:pt x="8" y="20"/>
                  </a:cubicBezTo>
                  <a:lnTo>
                    <a:pt x="20" y="8"/>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3" name="Freeform 12"/>
            <p:cNvSpPr>
              <a:spLocks/>
            </p:cNvSpPr>
            <p:nvPr userDrawn="1"/>
          </p:nvSpPr>
          <p:spPr bwMode="black">
            <a:xfrm>
              <a:off x="10037162" y="5953126"/>
              <a:ext cx="145257" cy="52388"/>
            </a:xfrm>
            <a:custGeom>
              <a:avLst/>
              <a:gdLst>
                <a:gd name="T0" fmla="*/ 22 w 26"/>
                <a:gd name="T1" fmla="*/ 9 h 9"/>
                <a:gd name="T2" fmla="*/ 26 w 26"/>
                <a:gd name="T3" fmla="*/ 5 h 9"/>
                <a:gd name="T4" fmla="*/ 22 w 26"/>
                <a:gd name="T5" fmla="*/ 0 h 9"/>
                <a:gd name="T6" fmla="*/ 5 w 26"/>
                <a:gd name="T7" fmla="*/ 0 h 9"/>
                <a:gd name="T8" fmla="*/ 0 w 26"/>
                <a:gd name="T9" fmla="*/ 5 h 9"/>
                <a:gd name="T10" fmla="*/ 5 w 26"/>
                <a:gd name="T11" fmla="*/ 9 h 9"/>
                <a:gd name="T12" fmla="*/ 22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9"/>
                  </a:moveTo>
                  <a:cubicBezTo>
                    <a:pt x="24" y="9"/>
                    <a:pt x="26" y="7"/>
                    <a:pt x="26" y="5"/>
                  </a:cubicBezTo>
                  <a:cubicBezTo>
                    <a:pt x="26" y="2"/>
                    <a:pt x="24" y="0"/>
                    <a:pt x="22" y="0"/>
                  </a:cubicBezTo>
                  <a:cubicBezTo>
                    <a:pt x="5" y="0"/>
                    <a:pt x="5" y="0"/>
                    <a:pt x="5" y="0"/>
                  </a:cubicBezTo>
                  <a:cubicBezTo>
                    <a:pt x="2" y="0"/>
                    <a:pt x="0" y="2"/>
                    <a:pt x="0" y="5"/>
                  </a:cubicBezTo>
                  <a:cubicBezTo>
                    <a:pt x="0" y="7"/>
                    <a:pt x="2" y="9"/>
                    <a:pt x="5" y="9"/>
                  </a:cubicBezTo>
                  <a:lnTo>
                    <a:pt x="22"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4" name="Freeform 13"/>
            <p:cNvSpPr>
              <a:spLocks/>
            </p:cNvSpPr>
            <p:nvPr userDrawn="1"/>
          </p:nvSpPr>
          <p:spPr bwMode="black">
            <a:xfrm>
              <a:off x="9760937" y="6076951"/>
              <a:ext cx="145257" cy="52388"/>
            </a:xfrm>
            <a:custGeom>
              <a:avLst/>
              <a:gdLst>
                <a:gd name="T0" fmla="*/ 21 w 26"/>
                <a:gd name="T1" fmla="*/ 9 h 9"/>
                <a:gd name="T2" fmla="*/ 26 w 26"/>
                <a:gd name="T3" fmla="*/ 5 h 9"/>
                <a:gd name="T4" fmla="*/ 21 w 26"/>
                <a:gd name="T5" fmla="*/ 0 h 9"/>
                <a:gd name="T6" fmla="*/ 5 w 26"/>
                <a:gd name="T7" fmla="*/ 0 h 9"/>
                <a:gd name="T8" fmla="*/ 0 w 26"/>
                <a:gd name="T9" fmla="*/ 5 h 9"/>
                <a:gd name="T10" fmla="*/ 5 w 26"/>
                <a:gd name="T11" fmla="*/ 9 h 9"/>
                <a:gd name="T12" fmla="*/ 21 w 2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1" y="9"/>
                  </a:moveTo>
                  <a:cubicBezTo>
                    <a:pt x="24" y="9"/>
                    <a:pt x="26" y="7"/>
                    <a:pt x="26" y="5"/>
                  </a:cubicBezTo>
                  <a:cubicBezTo>
                    <a:pt x="26" y="2"/>
                    <a:pt x="24" y="0"/>
                    <a:pt x="21" y="0"/>
                  </a:cubicBezTo>
                  <a:cubicBezTo>
                    <a:pt x="5" y="0"/>
                    <a:pt x="5" y="0"/>
                    <a:pt x="5" y="0"/>
                  </a:cubicBezTo>
                  <a:cubicBezTo>
                    <a:pt x="2" y="0"/>
                    <a:pt x="0" y="2"/>
                    <a:pt x="0" y="5"/>
                  </a:cubicBezTo>
                  <a:cubicBezTo>
                    <a:pt x="0" y="7"/>
                    <a:pt x="2" y="9"/>
                    <a:pt x="5" y="9"/>
                  </a:cubicBezTo>
                  <a:lnTo>
                    <a:pt x="21" y="9"/>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85" name="Freeform 14"/>
            <p:cNvSpPr>
              <a:spLocks/>
            </p:cNvSpPr>
            <p:nvPr userDrawn="1"/>
          </p:nvSpPr>
          <p:spPr bwMode="black">
            <a:xfrm>
              <a:off x="10053830" y="6034088"/>
              <a:ext cx="119063" cy="121445"/>
            </a:xfrm>
            <a:custGeom>
              <a:avLst/>
              <a:gdLst>
                <a:gd name="T0" fmla="*/ 14 w 21"/>
                <a:gd name="T1" fmla="*/ 20 h 22"/>
                <a:gd name="T2" fmla="*/ 20 w 21"/>
                <a:gd name="T3" fmla="*/ 20 h 22"/>
                <a:gd name="T4" fmla="*/ 20 w 21"/>
                <a:gd name="T5" fmla="*/ 14 h 22"/>
                <a:gd name="T6" fmla="*/ 8 w 21"/>
                <a:gd name="T7" fmla="*/ 2 h 22"/>
                <a:gd name="T8" fmla="*/ 2 w 21"/>
                <a:gd name="T9" fmla="*/ 2 h 22"/>
                <a:gd name="T10" fmla="*/ 2 w 21"/>
                <a:gd name="T11" fmla="*/ 8 h 22"/>
                <a:gd name="T12" fmla="*/ 14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4" y="20"/>
                  </a:moveTo>
                  <a:cubicBezTo>
                    <a:pt x="15" y="22"/>
                    <a:pt x="18" y="22"/>
                    <a:pt x="20" y="20"/>
                  </a:cubicBezTo>
                  <a:cubicBezTo>
                    <a:pt x="21" y="19"/>
                    <a:pt x="21" y="16"/>
                    <a:pt x="20" y="14"/>
                  </a:cubicBezTo>
                  <a:cubicBezTo>
                    <a:pt x="8" y="2"/>
                    <a:pt x="8" y="2"/>
                    <a:pt x="8" y="2"/>
                  </a:cubicBezTo>
                  <a:cubicBezTo>
                    <a:pt x="6" y="0"/>
                    <a:pt x="3" y="0"/>
                    <a:pt x="2" y="2"/>
                  </a:cubicBezTo>
                  <a:cubicBezTo>
                    <a:pt x="0" y="4"/>
                    <a:pt x="0" y="7"/>
                    <a:pt x="2" y="8"/>
                  </a:cubicBezTo>
                  <a:lnTo>
                    <a:pt x="14"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sp>
          <p:nvSpPr>
            <p:cNvPr id="106" name="Freeform 15"/>
            <p:cNvSpPr>
              <a:spLocks/>
            </p:cNvSpPr>
            <p:nvPr userDrawn="1"/>
          </p:nvSpPr>
          <p:spPr bwMode="black">
            <a:xfrm>
              <a:off x="9772843" y="5926931"/>
              <a:ext cx="116682" cy="123825"/>
            </a:xfrm>
            <a:custGeom>
              <a:avLst/>
              <a:gdLst>
                <a:gd name="T0" fmla="*/ 13 w 21"/>
                <a:gd name="T1" fmla="*/ 20 h 22"/>
                <a:gd name="T2" fmla="*/ 19 w 21"/>
                <a:gd name="T3" fmla="*/ 20 h 22"/>
                <a:gd name="T4" fmla="*/ 19 w 21"/>
                <a:gd name="T5" fmla="*/ 14 h 22"/>
                <a:gd name="T6" fmla="*/ 8 w 21"/>
                <a:gd name="T7" fmla="*/ 2 h 22"/>
                <a:gd name="T8" fmla="*/ 1 w 21"/>
                <a:gd name="T9" fmla="*/ 2 h 22"/>
                <a:gd name="T10" fmla="*/ 1 w 21"/>
                <a:gd name="T11" fmla="*/ 8 h 22"/>
                <a:gd name="T12" fmla="*/ 13 w 21"/>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21" h="22">
                  <a:moveTo>
                    <a:pt x="13" y="20"/>
                  </a:moveTo>
                  <a:cubicBezTo>
                    <a:pt x="15" y="22"/>
                    <a:pt x="18" y="22"/>
                    <a:pt x="19" y="20"/>
                  </a:cubicBezTo>
                  <a:cubicBezTo>
                    <a:pt x="21" y="18"/>
                    <a:pt x="21" y="16"/>
                    <a:pt x="19" y="14"/>
                  </a:cubicBezTo>
                  <a:cubicBezTo>
                    <a:pt x="8" y="2"/>
                    <a:pt x="8" y="2"/>
                    <a:pt x="8" y="2"/>
                  </a:cubicBezTo>
                  <a:cubicBezTo>
                    <a:pt x="6" y="0"/>
                    <a:pt x="3" y="0"/>
                    <a:pt x="1" y="2"/>
                  </a:cubicBezTo>
                  <a:cubicBezTo>
                    <a:pt x="0" y="4"/>
                    <a:pt x="0" y="6"/>
                    <a:pt x="1" y="8"/>
                  </a:cubicBezTo>
                  <a:lnTo>
                    <a:pt x="13" y="20"/>
                  </a:lnTo>
                  <a:close/>
                </a:path>
              </a:pathLst>
            </a:custGeom>
            <a:solidFill>
              <a:srgbClr val="FCB5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78"/>
              <a:endParaRPr lang="en-US" sz="1800" dirty="0">
                <a:solidFill>
                  <a:prstClr val="black"/>
                </a:solidFill>
                <a:latin typeface="Calibri" panose="020F0502020204030204" pitchFamily="34" charset="0"/>
              </a:endParaRPr>
            </a:p>
          </p:txBody>
        </p:sp>
      </p:grpSp>
    </p:spTree>
    <p:extLst>
      <p:ext uri="{BB962C8B-B14F-4D97-AF65-F5344CB8AC3E}">
        <p14:creationId xmlns:p14="http://schemas.microsoft.com/office/powerpoint/2010/main" val="113490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par>
                                <p:cTn id="14" presetID="49" presetClass="entr" presetSubtype="0" decel="100000" fill="hold" nodeType="withEffect">
                                  <p:stCondLst>
                                    <p:cond delay="250"/>
                                  </p:stCondLst>
                                  <p:childTnLst>
                                    <p:set>
                                      <p:cBhvr>
                                        <p:cTn id="15" dur="1" fill="hold">
                                          <p:stCondLst>
                                            <p:cond delay="0"/>
                                          </p:stCondLst>
                                        </p:cTn>
                                        <p:tgtEl>
                                          <p:spTgt spid="68"/>
                                        </p:tgtEl>
                                        <p:attrNameLst>
                                          <p:attrName>style.visibility</p:attrName>
                                        </p:attrNameLst>
                                      </p:cBhvr>
                                      <p:to>
                                        <p:strVal val="visible"/>
                                      </p:to>
                                    </p:set>
                                    <p:anim calcmode="lin" valueType="num">
                                      <p:cBhvr>
                                        <p:cTn id="16" dur="500" fill="hold"/>
                                        <p:tgtEl>
                                          <p:spTgt spid="68"/>
                                        </p:tgtEl>
                                        <p:attrNameLst>
                                          <p:attrName>ppt_w</p:attrName>
                                        </p:attrNameLst>
                                      </p:cBhvr>
                                      <p:tavLst>
                                        <p:tav tm="0">
                                          <p:val>
                                            <p:fltVal val="0"/>
                                          </p:val>
                                        </p:tav>
                                        <p:tav tm="100000">
                                          <p:val>
                                            <p:strVal val="#ppt_w"/>
                                          </p:val>
                                        </p:tav>
                                      </p:tavLst>
                                    </p:anim>
                                    <p:anim calcmode="lin" valueType="num">
                                      <p:cBhvr>
                                        <p:cTn id="17" dur="500" fill="hold"/>
                                        <p:tgtEl>
                                          <p:spTgt spid="68"/>
                                        </p:tgtEl>
                                        <p:attrNameLst>
                                          <p:attrName>ppt_h</p:attrName>
                                        </p:attrNameLst>
                                      </p:cBhvr>
                                      <p:tavLst>
                                        <p:tav tm="0">
                                          <p:val>
                                            <p:fltVal val="0"/>
                                          </p:val>
                                        </p:tav>
                                        <p:tav tm="100000">
                                          <p:val>
                                            <p:strVal val="#ppt_h"/>
                                          </p:val>
                                        </p:tav>
                                      </p:tavLst>
                                    </p:anim>
                                    <p:anim calcmode="lin" valueType="num">
                                      <p:cBhvr>
                                        <p:cTn id="18" dur="500" fill="hold"/>
                                        <p:tgtEl>
                                          <p:spTgt spid="68"/>
                                        </p:tgtEl>
                                        <p:attrNameLst>
                                          <p:attrName>style.rotation</p:attrName>
                                        </p:attrNameLst>
                                      </p:cBhvr>
                                      <p:tavLst>
                                        <p:tav tm="0">
                                          <p:val>
                                            <p:fltVal val="360"/>
                                          </p:val>
                                        </p:tav>
                                        <p:tav tm="100000">
                                          <p:val>
                                            <p:fltVal val="0"/>
                                          </p:val>
                                        </p:tav>
                                      </p:tavLst>
                                    </p:anim>
                                    <p:animEffect transition="in" filter="fade">
                                      <p:cBhvr>
                                        <p:cTn id="19" dur="500"/>
                                        <p:tgtEl>
                                          <p:spTgt spid="68"/>
                                        </p:tgtEl>
                                      </p:cBhvr>
                                    </p:animEffect>
                                  </p:childTnLst>
                                </p:cTn>
                              </p:par>
                            </p:childTnLst>
                          </p:cTn>
                        </p:par>
                        <p:par>
                          <p:cTn id="20" fill="hold">
                            <p:stCondLst>
                              <p:cond delay="750"/>
                            </p:stCondLst>
                            <p:childTnLst>
                              <p:par>
                                <p:cTn id="21" presetID="10" presetClass="entr" presetSubtype="0"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500"/>
                                        <p:tgtEl>
                                          <p:spTgt spid="67"/>
                                        </p:tgtEl>
                                      </p:cBhvr>
                                    </p:animEffect>
                                  </p:childTnLst>
                                </p:cTn>
                              </p:par>
                              <p:par>
                                <p:cTn id="24" presetID="10" presetClass="entr" presetSubtype="0" fill="hold" nodeType="with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500"/>
                                        <p:tgtEl>
                                          <p:spTgt spid="64"/>
                                        </p:tgtEl>
                                      </p:cBhvr>
                                    </p:animEffect>
                                  </p:childTnLst>
                                </p:cTn>
                              </p:par>
                              <p:par>
                                <p:cTn id="27" presetID="49" presetClass="entr" presetSubtype="0" decel="100000"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p:cTn id="29" dur="500" fill="hold"/>
                                        <p:tgtEl>
                                          <p:spTgt spid="64"/>
                                        </p:tgtEl>
                                        <p:attrNameLst>
                                          <p:attrName>ppt_w</p:attrName>
                                        </p:attrNameLst>
                                      </p:cBhvr>
                                      <p:tavLst>
                                        <p:tav tm="0">
                                          <p:val>
                                            <p:fltVal val="0"/>
                                          </p:val>
                                        </p:tav>
                                        <p:tav tm="100000">
                                          <p:val>
                                            <p:strVal val="#ppt_w"/>
                                          </p:val>
                                        </p:tav>
                                      </p:tavLst>
                                    </p:anim>
                                    <p:anim calcmode="lin" valueType="num">
                                      <p:cBhvr>
                                        <p:cTn id="30" dur="500" fill="hold"/>
                                        <p:tgtEl>
                                          <p:spTgt spid="64"/>
                                        </p:tgtEl>
                                        <p:attrNameLst>
                                          <p:attrName>ppt_h</p:attrName>
                                        </p:attrNameLst>
                                      </p:cBhvr>
                                      <p:tavLst>
                                        <p:tav tm="0">
                                          <p:val>
                                            <p:fltVal val="0"/>
                                          </p:val>
                                        </p:tav>
                                        <p:tav tm="100000">
                                          <p:val>
                                            <p:strVal val="#ppt_h"/>
                                          </p:val>
                                        </p:tav>
                                      </p:tavLst>
                                    </p:anim>
                                    <p:anim calcmode="lin" valueType="num">
                                      <p:cBhvr>
                                        <p:cTn id="31" dur="500" fill="hold"/>
                                        <p:tgtEl>
                                          <p:spTgt spid="64"/>
                                        </p:tgtEl>
                                        <p:attrNameLst>
                                          <p:attrName>style.rotation</p:attrName>
                                        </p:attrNameLst>
                                      </p:cBhvr>
                                      <p:tavLst>
                                        <p:tav tm="0">
                                          <p:val>
                                            <p:fltVal val="360"/>
                                          </p:val>
                                        </p:tav>
                                        <p:tav tm="100000">
                                          <p:val>
                                            <p:fltVal val="0"/>
                                          </p:val>
                                        </p:tav>
                                      </p:tavLst>
                                    </p:anim>
                                    <p:animEffect transition="in" filter="fade">
                                      <p:cBhvr>
                                        <p:cTn id="32" dur="500"/>
                                        <p:tgtEl>
                                          <p:spTgt spid="64"/>
                                        </p:tgtEl>
                                      </p:cBhvr>
                                    </p:animEffect>
                                  </p:childTnLst>
                                </p:cTn>
                              </p:par>
                              <p:par>
                                <p:cTn id="33" presetID="49" presetClass="entr" presetSubtype="0" decel="100000" fill="hold" nodeType="withEffect">
                                  <p:stCondLst>
                                    <p:cond delay="25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 calcmode="lin" valueType="num">
                                      <p:cBhvr>
                                        <p:cTn id="37" dur="500" fill="hold"/>
                                        <p:tgtEl>
                                          <p:spTgt spid="54"/>
                                        </p:tgtEl>
                                        <p:attrNameLst>
                                          <p:attrName>style.rotation</p:attrName>
                                        </p:attrNameLst>
                                      </p:cBhvr>
                                      <p:tavLst>
                                        <p:tav tm="0">
                                          <p:val>
                                            <p:fltVal val="360"/>
                                          </p:val>
                                        </p:tav>
                                        <p:tav tm="100000">
                                          <p:val>
                                            <p:fltVal val="0"/>
                                          </p:val>
                                        </p:tav>
                                      </p:tavLst>
                                    </p:anim>
                                    <p:animEffect transition="in" filter="fade">
                                      <p:cBhvr>
                                        <p:cTn id="38" dur="500"/>
                                        <p:tgtEl>
                                          <p:spTgt spid="54"/>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10" presetClass="entr" presetSubtype="0" fill="hold" nodeType="with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par>
                                <p:cTn id="46" presetID="49" presetClass="entr" presetSubtype="0" decel="100000" fill="hold" nodeType="withEffect">
                                  <p:stCondLst>
                                    <p:cond delay="0"/>
                                  </p:stCondLst>
                                  <p:childTnLst>
                                    <p:set>
                                      <p:cBhvr>
                                        <p:cTn id="47" dur="1" fill="hold">
                                          <p:stCondLst>
                                            <p:cond delay="0"/>
                                          </p:stCondLst>
                                        </p:cTn>
                                        <p:tgtEl>
                                          <p:spTgt spid="50"/>
                                        </p:tgtEl>
                                        <p:attrNameLst>
                                          <p:attrName>style.visibility</p:attrName>
                                        </p:attrNameLst>
                                      </p:cBhvr>
                                      <p:to>
                                        <p:strVal val="visible"/>
                                      </p:to>
                                    </p:set>
                                    <p:anim calcmode="lin" valueType="num">
                                      <p:cBhvr>
                                        <p:cTn id="48" dur="500" fill="hold"/>
                                        <p:tgtEl>
                                          <p:spTgt spid="50"/>
                                        </p:tgtEl>
                                        <p:attrNameLst>
                                          <p:attrName>ppt_w</p:attrName>
                                        </p:attrNameLst>
                                      </p:cBhvr>
                                      <p:tavLst>
                                        <p:tav tm="0">
                                          <p:val>
                                            <p:fltVal val="0"/>
                                          </p:val>
                                        </p:tav>
                                        <p:tav tm="100000">
                                          <p:val>
                                            <p:strVal val="#ppt_w"/>
                                          </p:val>
                                        </p:tav>
                                      </p:tavLst>
                                    </p:anim>
                                    <p:anim calcmode="lin" valueType="num">
                                      <p:cBhvr>
                                        <p:cTn id="49" dur="500" fill="hold"/>
                                        <p:tgtEl>
                                          <p:spTgt spid="50"/>
                                        </p:tgtEl>
                                        <p:attrNameLst>
                                          <p:attrName>ppt_h</p:attrName>
                                        </p:attrNameLst>
                                      </p:cBhvr>
                                      <p:tavLst>
                                        <p:tav tm="0">
                                          <p:val>
                                            <p:fltVal val="0"/>
                                          </p:val>
                                        </p:tav>
                                        <p:tav tm="100000">
                                          <p:val>
                                            <p:strVal val="#ppt_h"/>
                                          </p:val>
                                        </p:tav>
                                      </p:tavLst>
                                    </p:anim>
                                    <p:anim calcmode="lin" valueType="num">
                                      <p:cBhvr>
                                        <p:cTn id="50" dur="500" fill="hold"/>
                                        <p:tgtEl>
                                          <p:spTgt spid="50"/>
                                        </p:tgtEl>
                                        <p:attrNameLst>
                                          <p:attrName>style.rotation</p:attrName>
                                        </p:attrNameLst>
                                      </p:cBhvr>
                                      <p:tavLst>
                                        <p:tav tm="0">
                                          <p:val>
                                            <p:fltVal val="360"/>
                                          </p:val>
                                        </p:tav>
                                        <p:tav tm="100000">
                                          <p:val>
                                            <p:fltVal val="0"/>
                                          </p:val>
                                        </p:tav>
                                      </p:tavLst>
                                    </p:anim>
                                    <p:animEffect transition="in" filter="fade">
                                      <p:cBhvr>
                                        <p:cTn id="5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63" grpId="0">
        <p:tmplLst>
          <p:tmpl>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53" grpId="0" animBg="1"/>
      <p:bldP spid="67" grpId="0" animBg="1"/>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5" name="Straight Connector 4"/>
          <p:cNvCxnSpPr/>
          <p:nvPr/>
        </p:nvCxnSpPr>
        <p:spPr>
          <a:xfrm>
            <a:off x="370369" y="504825"/>
            <a:ext cx="11451271"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6" name="Title Placeholder 1"/>
          <p:cNvSpPr>
            <a:spLocks noGrp="1"/>
          </p:cNvSpPr>
          <p:nvPr>
            <p:ph type="title"/>
          </p:nvPr>
        </p:nvSpPr>
        <p:spPr>
          <a:xfrm>
            <a:off x="283538" y="736620"/>
            <a:ext cx="11432977" cy="507831"/>
          </a:xfrm>
          <a:prstGeom prst="rect">
            <a:avLst/>
          </a:prstGeom>
        </p:spPr>
        <p:txBody>
          <a:bodyPr vert="horz" wrap="square" lIns="91440" tIns="45720" rIns="91440" bIns="45720" rtlCol="0" anchor="ctr">
            <a:spAutoFit/>
          </a:bodyPr>
          <a:lstStyle>
            <a:lvl1pPr>
              <a:defRPr>
                <a:latin typeface="Calibri" panose="020F0502020204030204" pitchFamily="34" charset="0"/>
              </a:defRPr>
            </a:lvl1pPr>
          </a:lstStyle>
          <a:p>
            <a:r>
              <a:rPr lang="en-US" dirty="0"/>
              <a:t>Click to edit Master title style</a:t>
            </a:r>
          </a:p>
        </p:txBody>
      </p:sp>
      <p:sp>
        <p:nvSpPr>
          <p:cNvPr id="2" name="Slide Number Placeholder 1"/>
          <p:cNvSpPr>
            <a:spLocks noGrp="1"/>
          </p:cNvSpPr>
          <p:nvPr>
            <p:ph type="sldNum" sz="quarter" idx="10"/>
          </p:nvPr>
        </p:nvSpPr>
        <p:spPr>
          <a:xfrm>
            <a:off x="9307352" y="6404298"/>
            <a:ext cx="2742326" cy="365125"/>
          </a:xfrm>
          <a:prstGeom prst="rect">
            <a:avLst/>
          </a:prstGeom>
        </p:spPr>
        <p:txBody>
          <a:bodyPr/>
          <a:lstStyle/>
          <a:p>
            <a:fld id="{069A0862-C9EC-4C46-B893-C9A1761B387B}" type="slidenum">
              <a:rPr lang="en-US" smtClean="0"/>
              <a:pPr/>
              <a:t>‹#›</a:t>
            </a:fld>
            <a:endParaRPr lang="en-US" dirty="0"/>
          </a:p>
        </p:txBody>
      </p:sp>
    </p:spTree>
    <p:extLst>
      <p:ext uri="{BB962C8B-B14F-4D97-AF65-F5344CB8AC3E}">
        <p14:creationId xmlns:p14="http://schemas.microsoft.com/office/powerpoint/2010/main" val="6684706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gradient segue ">
    <p:bg>
      <p:bgPr>
        <a:gradFill>
          <a:gsLst>
            <a:gs pos="100000">
              <a:srgbClr val="008E95"/>
            </a:gs>
            <a:gs pos="0">
              <a:srgbClr val="143C66"/>
            </a:gs>
          </a:gsLst>
          <a:lin ang="5400000" scaled="0"/>
        </a:gradFill>
        <a:effectLst/>
      </p:bgPr>
    </p:bg>
    <p:spTree>
      <p:nvGrpSpPr>
        <p:cNvPr id="1" name=""/>
        <p:cNvGrpSpPr/>
        <p:nvPr/>
      </p:nvGrpSpPr>
      <p:grpSpPr>
        <a:xfrm>
          <a:off x="0" y="0"/>
          <a:ext cx="0" cy="0"/>
          <a:chOff x="0" y="0"/>
          <a:chExt cx="0" cy="0"/>
        </a:xfrm>
      </p:grpSpPr>
      <p:sp>
        <p:nvSpPr>
          <p:cNvPr id="39" name="Title 1"/>
          <p:cNvSpPr>
            <a:spLocks noGrp="1"/>
          </p:cNvSpPr>
          <p:nvPr>
            <p:ph type="ctrTitle" hasCustomPrompt="1"/>
          </p:nvPr>
        </p:nvSpPr>
        <p:spPr bwMode="black">
          <a:xfrm>
            <a:off x="308968" y="2657247"/>
            <a:ext cx="5646748" cy="1543513"/>
          </a:xfrm>
        </p:spPr>
        <p:txBody>
          <a:bodyPr/>
          <a:lstStyle>
            <a:lvl1pPr marL="0" algn="l" defTabSz="914361" rtl="0" eaLnBrk="1" latinLnBrk="0" hangingPunct="1">
              <a:lnSpc>
                <a:spcPct val="85000"/>
              </a:lnSpc>
              <a:spcBef>
                <a:spcPct val="0"/>
              </a:spcBef>
              <a:buNone/>
              <a:defRPr lang="en-US" sz="5500" kern="1200" baseline="0" dirty="0">
                <a:solidFill>
                  <a:srgbClr val="FFFFFF"/>
                </a:solidFill>
                <a:latin typeface="Qualcomm Office Bold" pitchFamily="34" charset="0"/>
                <a:ea typeface="+mj-ea"/>
                <a:cs typeface="Arial" pitchFamily="34" charset="0"/>
              </a:defRPr>
            </a:lvl1pPr>
          </a:lstStyle>
          <a:p>
            <a:r>
              <a:rPr lang="en-US" dirty="0"/>
              <a:t>Click to edit segue slide</a:t>
            </a:r>
          </a:p>
        </p:txBody>
      </p:sp>
      <p:grpSp>
        <p:nvGrpSpPr>
          <p:cNvPr id="2" name="Group 1"/>
          <p:cNvGrpSpPr/>
          <p:nvPr userDrawn="1"/>
        </p:nvGrpSpPr>
        <p:grpSpPr bwMode="black">
          <a:xfrm>
            <a:off x="382191" y="2460680"/>
            <a:ext cx="5533561" cy="1936643"/>
            <a:chOff x="6014633" y="3746243"/>
            <a:chExt cx="6608826" cy="1936642"/>
          </a:xfrm>
        </p:grpSpPr>
        <p:cxnSp>
          <p:nvCxnSpPr>
            <p:cNvPr id="34" name="Straight Connector 33"/>
            <p:cNvCxnSpPr/>
            <p:nvPr userDrawn="1"/>
          </p:nvCxnSpPr>
          <p:spPr bwMode="black">
            <a:xfrm>
              <a:off x="6014633" y="3746243"/>
              <a:ext cx="660882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bwMode="black">
            <a:xfrm>
              <a:off x="6014633" y="5682885"/>
              <a:ext cx="660882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AutoShape 4"/>
          <p:cNvSpPr>
            <a:spLocks noChangeAspect="1" noChangeArrowheads="1" noTextEdit="1"/>
          </p:cNvSpPr>
          <p:nvPr userDrawn="1"/>
        </p:nvSpPr>
        <p:spPr bwMode="auto">
          <a:xfrm>
            <a:off x="8979759" y="508001"/>
            <a:ext cx="2868281"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5" name="Freeform 6"/>
          <p:cNvSpPr>
            <a:spLocks noChangeAspect="1" noEditPoints="1"/>
          </p:cNvSpPr>
          <p:nvPr userDrawn="1"/>
        </p:nvSpPr>
        <p:spPr bwMode="auto">
          <a:xfrm>
            <a:off x="9963709" y="1764313"/>
            <a:ext cx="513806" cy="880581"/>
          </a:xfrm>
          <a:custGeom>
            <a:avLst/>
            <a:gdLst>
              <a:gd name="T0" fmla="*/ 90 w 181"/>
              <a:gd name="T1" fmla="*/ 310 h 310"/>
              <a:gd name="T2" fmla="*/ 78 w 181"/>
              <a:gd name="T3" fmla="*/ 301 h 310"/>
              <a:gd name="T4" fmla="*/ 76 w 181"/>
              <a:gd name="T5" fmla="*/ 299 h 310"/>
              <a:gd name="T6" fmla="*/ 6 w 181"/>
              <a:gd name="T7" fmla="*/ 229 h 310"/>
              <a:gd name="T8" fmla="*/ 0 w 181"/>
              <a:gd name="T9" fmla="*/ 214 h 310"/>
              <a:gd name="T10" fmla="*/ 6 w 181"/>
              <a:gd name="T11" fmla="*/ 199 h 310"/>
              <a:gd name="T12" fmla="*/ 21 w 181"/>
              <a:gd name="T13" fmla="*/ 193 h 310"/>
              <a:gd name="T14" fmla="*/ 35 w 181"/>
              <a:gd name="T15" fmla="*/ 200 h 310"/>
              <a:gd name="T16" fmla="*/ 69 w 181"/>
              <a:gd name="T17" fmla="*/ 233 h 310"/>
              <a:gd name="T18" fmla="*/ 69 w 181"/>
              <a:gd name="T19" fmla="*/ 21 h 310"/>
              <a:gd name="T20" fmla="*/ 90 w 181"/>
              <a:gd name="T21" fmla="*/ 0 h 310"/>
              <a:gd name="T22" fmla="*/ 111 w 181"/>
              <a:gd name="T23" fmla="*/ 21 h 310"/>
              <a:gd name="T24" fmla="*/ 111 w 181"/>
              <a:gd name="T25" fmla="*/ 233 h 310"/>
              <a:gd name="T26" fmla="*/ 145 w 181"/>
              <a:gd name="T27" fmla="*/ 199 h 310"/>
              <a:gd name="T28" fmla="*/ 160 w 181"/>
              <a:gd name="T29" fmla="*/ 193 h 310"/>
              <a:gd name="T30" fmla="*/ 175 w 181"/>
              <a:gd name="T31" fmla="*/ 200 h 310"/>
              <a:gd name="T32" fmla="*/ 181 w 181"/>
              <a:gd name="T33" fmla="*/ 214 h 310"/>
              <a:gd name="T34" fmla="*/ 175 w 181"/>
              <a:gd name="T35" fmla="*/ 229 h 310"/>
              <a:gd name="T36" fmla="*/ 105 w 181"/>
              <a:gd name="T37" fmla="*/ 299 h 310"/>
              <a:gd name="T38" fmla="*/ 103 w 181"/>
              <a:gd name="T39" fmla="*/ 301 h 310"/>
              <a:gd name="T40" fmla="*/ 90 w 181"/>
              <a:gd name="T41" fmla="*/ 310 h 310"/>
              <a:gd name="T42" fmla="*/ 21 w 181"/>
              <a:gd name="T43" fmla="*/ 202 h 310"/>
              <a:gd name="T44" fmla="*/ 12 w 181"/>
              <a:gd name="T45" fmla="*/ 206 h 310"/>
              <a:gd name="T46" fmla="*/ 9 w 181"/>
              <a:gd name="T47" fmla="*/ 214 h 310"/>
              <a:gd name="T48" fmla="*/ 12 w 181"/>
              <a:gd name="T49" fmla="*/ 223 h 310"/>
              <a:gd name="T50" fmla="*/ 82 w 181"/>
              <a:gd name="T51" fmla="*/ 292 h 310"/>
              <a:gd name="T52" fmla="*/ 85 w 181"/>
              <a:gd name="T53" fmla="*/ 295 h 310"/>
              <a:gd name="T54" fmla="*/ 90 w 181"/>
              <a:gd name="T55" fmla="*/ 301 h 310"/>
              <a:gd name="T56" fmla="*/ 96 w 181"/>
              <a:gd name="T57" fmla="*/ 295 h 310"/>
              <a:gd name="T58" fmla="*/ 99 w 181"/>
              <a:gd name="T59" fmla="*/ 292 h 310"/>
              <a:gd name="T60" fmla="*/ 168 w 181"/>
              <a:gd name="T61" fmla="*/ 223 h 310"/>
              <a:gd name="T62" fmla="*/ 172 w 181"/>
              <a:gd name="T63" fmla="*/ 214 h 310"/>
              <a:gd name="T64" fmla="*/ 168 w 181"/>
              <a:gd name="T65" fmla="*/ 206 h 310"/>
              <a:gd name="T66" fmla="*/ 152 w 181"/>
              <a:gd name="T67" fmla="*/ 206 h 310"/>
              <a:gd name="T68" fmla="*/ 102 w 181"/>
              <a:gd name="T69" fmla="*/ 255 h 310"/>
              <a:gd name="T70" fmla="*/ 102 w 181"/>
              <a:gd name="T71" fmla="*/ 21 h 310"/>
              <a:gd name="T72" fmla="*/ 90 w 181"/>
              <a:gd name="T73" fmla="*/ 9 h 310"/>
              <a:gd name="T74" fmla="*/ 78 w 181"/>
              <a:gd name="T75" fmla="*/ 21 h 310"/>
              <a:gd name="T76" fmla="*/ 78 w 181"/>
              <a:gd name="T77" fmla="*/ 255 h 310"/>
              <a:gd name="T78" fmla="*/ 29 w 181"/>
              <a:gd name="T79" fmla="*/ 206 h 310"/>
              <a:gd name="T80" fmla="*/ 21 w 181"/>
              <a:gd name="T81" fmla="*/ 202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1" h="310">
                <a:moveTo>
                  <a:pt x="90" y="310"/>
                </a:moveTo>
                <a:cubicBezTo>
                  <a:pt x="85" y="310"/>
                  <a:pt x="81" y="305"/>
                  <a:pt x="78" y="301"/>
                </a:cubicBezTo>
                <a:cubicBezTo>
                  <a:pt x="77" y="300"/>
                  <a:pt x="76" y="299"/>
                  <a:pt x="76" y="299"/>
                </a:cubicBezTo>
                <a:cubicBezTo>
                  <a:pt x="6" y="229"/>
                  <a:pt x="6" y="229"/>
                  <a:pt x="6" y="229"/>
                </a:cubicBezTo>
                <a:cubicBezTo>
                  <a:pt x="2" y="225"/>
                  <a:pt x="0" y="220"/>
                  <a:pt x="0" y="214"/>
                </a:cubicBezTo>
                <a:cubicBezTo>
                  <a:pt x="0" y="209"/>
                  <a:pt x="2" y="203"/>
                  <a:pt x="6" y="199"/>
                </a:cubicBezTo>
                <a:cubicBezTo>
                  <a:pt x="10" y="196"/>
                  <a:pt x="15" y="193"/>
                  <a:pt x="21" y="193"/>
                </a:cubicBezTo>
                <a:cubicBezTo>
                  <a:pt x="26" y="193"/>
                  <a:pt x="32" y="196"/>
                  <a:pt x="35" y="200"/>
                </a:cubicBezTo>
                <a:cubicBezTo>
                  <a:pt x="69" y="233"/>
                  <a:pt x="69" y="233"/>
                  <a:pt x="69" y="233"/>
                </a:cubicBezTo>
                <a:cubicBezTo>
                  <a:pt x="69" y="21"/>
                  <a:pt x="69" y="21"/>
                  <a:pt x="69" y="21"/>
                </a:cubicBezTo>
                <a:cubicBezTo>
                  <a:pt x="69" y="10"/>
                  <a:pt x="79" y="0"/>
                  <a:pt x="90" y="0"/>
                </a:cubicBezTo>
                <a:cubicBezTo>
                  <a:pt x="102" y="0"/>
                  <a:pt x="111" y="10"/>
                  <a:pt x="111" y="21"/>
                </a:cubicBezTo>
                <a:cubicBezTo>
                  <a:pt x="111" y="233"/>
                  <a:pt x="111" y="233"/>
                  <a:pt x="111" y="233"/>
                </a:cubicBezTo>
                <a:cubicBezTo>
                  <a:pt x="145" y="199"/>
                  <a:pt x="145" y="199"/>
                  <a:pt x="145" y="199"/>
                </a:cubicBezTo>
                <a:cubicBezTo>
                  <a:pt x="149" y="196"/>
                  <a:pt x="154" y="193"/>
                  <a:pt x="160" y="193"/>
                </a:cubicBezTo>
                <a:cubicBezTo>
                  <a:pt x="166" y="193"/>
                  <a:pt x="171" y="196"/>
                  <a:pt x="175" y="200"/>
                </a:cubicBezTo>
                <a:cubicBezTo>
                  <a:pt x="179" y="203"/>
                  <a:pt x="181" y="209"/>
                  <a:pt x="181" y="214"/>
                </a:cubicBezTo>
                <a:cubicBezTo>
                  <a:pt x="181" y="220"/>
                  <a:pt x="179" y="225"/>
                  <a:pt x="175" y="229"/>
                </a:cubicBezTo>
                <a:cubicBezTo>
                  <a:pt x="105" y="299"/>
                  <a:pt x="105" y="299"/>
                  <a:pt x="105" y="299"/>
                </a:cubicBezTo>
                <a:cubicBezTo>
                  <a:pt x="104" y="299"/>
                  <a:pt x="104" y="300"/>
                  <a:pt x="103" y="301"/>
                </a:cubicBezTo>
                <a:cubicBezTo>
                  <a:pt x="100" y="305"/>
                  <a:pt x="96" y="310"/>
                  <a:pt x="90" y="310"/>
                </a:cubicBezTo>
                <a:close/>
                <a:moveTo>
                  <a:pt x="21" y="202"/>
                </a:moveTo>
                <a:cubicBezTo>
                  <a:pt x="18" y="202"/>
                  <a:pt x="15" y="204"/>
                  <a:pt x="12" y="206"/>
                </a:cubicBezTo>
                <a:cubicBezTo>
                  <a:pt x="10" y="208"/>
                  <a:pt x="9" y="211"/>
                  <a:pt x="9" y="214"/>
                </a:cubicBezTo>
                <a:cubicBezTo>
                  <a:pt x="9" y="217"/>
                  <a:pt x="10" y="220"/>
                  <a:pt x="12" y="223"/>
                </a:cubicBezTo>
                <a:cubicBezTo>
                  <a:pt x="82" y="292"/>
                  <a:pt x="82" y="292"/>
                  <a:pt x="82" y="292"/>
                </a:cubicBezTo>
                <a:cubicBezTo>
                  <a:pt x="83" y="293"/>
                  <a:pt x="84" y="294"/>
                  <a:pt x="85" y="295"/>
                </a:cubicBezTo>
                <a:cubicBezTo>
                  <a:pt x="86" y="297"/>
                  <a:pt x="89" y="301"/>
                  <a:pt x="90" y="301"/>
                </a:cubicBezTo>
                <a:cubicBezTo>
                  <a:pt x="92" y="301"/>
                  <a:pt x="95" y="297"/>
                  <a:pt x="96" y="295"/>
                </a:cubicBezTo>
                <a:cubicBezTo>
                  <a:pt x="97" y="294"/>
                  <a:pt x="98" y="293"/>
                  <a:pt x="99" y="292"/>
                </a:cubicBezTo>
                <a:cubicBezTo>
                  <a:pt x="168" y="223"/>
                  <a:pt x="168" y="223"/>
                  <a:pt x="168" y="223"/>
                </a:cubicBezTo>
                <a:cubicBezTo>
                  <a:pt x="171" y="220"/>
                  <a:pt x="172" y="217"/>
                  <a:pt x="172" y="214"/>
                </a:cubicBezTo>
                <a:cubicBezTo>
                  <a:pt x="172" y="211"/>
                  <a:pt x="171" y="208"/>
                  <a:pt x="168" y="206"/>
                </a:cubicBezTo>
                <a:cubicBezTo>
                  <a:pt x="164" y="201"/>
                  <a:pt x="156" y="201"/>
                  <a:pt x="152" y="206"/>
                </a:cubicBezTo>
                <a:cubicBezTo>
                  <a:pt x="102" y="255"/>
                  <a:pt x="102" y="255"/>
                  <a:pt x="102" y="255"/>
                </a:cubicBezTo>
                <a:cubicBezTo>
                  <a:pt x="102" y="21"/>
                  <a:pt x="102" y="21"/>
                  <a:pt x="102" y="21"/>
                </a:cubicBezTo>
                <a:cubicBezTo>
                  <a:pt x="102" y="15"/>
                  <a:pt x="97" y="9"/>
                  <a:pt x="90" y="9"/>
                </a:cubicBezTo>
                <a:cubicBezTo>
                  <a:pt x="84" y="9"/>
                  <a:pt x="78" y="15"/>
                  <a:pt x="78" y="21"/>
                </a:cubicBezTo>
                <a:cubicBezTo>
                  <a:pt x="78" y="255"/>
                  <a:pt x="78" y="255"/>
                  <a:pt x="78" y="255"/>
                </a:cubicBezTo>
                <a:cubicBezTo>
                  <a:pt x="29" y="206"/>
                  <a:pt x="29" y="206"/>
                  <a:pt x="29" y="206"/>
                </a:cubicBezTo>
                <a:cubicBezTo>
                  <a:pt x="27" y="204"/>
                  <a:pt x="24" y="202"/>
                  <a:pt x="21" y="2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6" name="Freeform 7"/>
          <p:cNvSpPr>
            <a:spLocks noChangeAspect="1" noEditPoints="1"/>
          </p:cNvSpPr>
          <p:nvPr userDrawn="1"/>
        </p:nvSpPr>
        <p:spPr bwMode="auto">
          <a:xfrm>
            <a:off x="9522103" y="1088351"/>
            <a:ext cx="562740" cy="1213623"/>
          </a:xfrm>
          <a:custGeom>
            <a:avLst/>
            <a:gdLst>
              <a:gd name="T0" fmla="*/ 82 w 198"/>
              <a:gd name="T1" fmla="*/ 412 h 428"/>
              <a:gd name="T2" fmla="*/ 105 w 198"/>
              <a:gd name="T3" fmla="*/ 428 h 428"/>
              <a:gd name="T4" fmla="*/ 122 w 198"/>
              <a:gd name="T5" fmla="*/ 418 h 428"/>
              <a:gd name="T6" fmla="*/ 56 w 198"/>
              <a:gd name="T7" fmla="*/ 398 h 428"/>
              <a:gd name="T8" fmla="*/ 130 w 198"/>
              <a:gd name="T9" fmla="*/ 410 h 428"/>
              <a:gd name="T10" fmla="*/ 130 w 198"/>
              <a:gd name="T11" fmla="*/ 410 h 428"/>
              <a:gd name="T12" fmla="*/ 55 w 198"/>
              <a:gd name="T13" fmla="*/ 385 h 428"/>
              <a:gd name="T14" fmla="*/ 156 w 198"/>
              <a:gd name="T15" fmla="*/ 372 h 428"/>
              <a:gd name="T16" fmla="*/ 16 w 198"/>
              <a:gd name="T17" fmla="*/ 359 h 428"/>
              <a:gd name="T18" fmla="*/ 169 w 198"/>
              <a:gd name="T19" fmla="*/ 371 h 428"/>
              <a:gd name="T20" fmla="*/ 169 w 198"/>
              <a:gd name="T21" fmla="*/ 371 h 428"/>
              <a:gd name="T22" fmla="*/ 8 w 198"/>
              <a:gd name="T23" fmla="*/ 332 h 428"/>
              <a:gd name="T24" fmla="*/ 189 w 198"/>
              <a:gd name="T25" fmla="*/ 351 h 428"/>
              <a:gd name="T26" fmla="*/ 198 w 198"/>
              <a:gd name="T27" fmla="*/ 333 h 428"/>
              <a:gd name="T28" fmla="*/ 66 w 198"/>
              <a:gd name="T29" fmla="*/ 336 h 428"/>
              <a:gd name="T30" fmla="*/ 78 w 198"/>
              <a:gd name="T31" fmla="*/ 348 h 428"/>
              <a:gd name="T32" fmla="*/ 120 w 198"/>
              <a:gd name="T33" fmla="*/ 330 h 428"/>
              <a:gd name="T34" fmla="*/ 136 w 198"/>
              <a:gd name="T35" fmla="*/ 319 h 428"/>
              <a:gd name="T36" fmla="*/ 46 w 198"/>
              <a:gd name="T37" fmla="*/ 316 h 428"/>
              <a:gd name="T38" fmla="*/ 9 w 198"/>
              <a:gd name="T39" fmla="*/ 324 h 428"/>
              <a:gd name="T40" fmla="*/ 17 w 198"/>
              <a:gd name="T41" fmla="*/ 312 h 428"/>
              <a:gd name="T42" fmla="*/ 183 w 198"/>
              <a:gd name="T43" fmla="*/ 314 h 428"/>
              <a:gd name="T44" fmla="*/ 197 w 198"/>
              <a:gd name="T45" fmla="*/ 321 h 428"/>
              <a:gd name="T46" fmla="*/ 147 w 198"/>
              <a:gd name="T47" fmla="*/ 308 h 428"/>
              <a:gd name="T48" fmla="*/ 150 w 198"/>
              <a:gd name="T49" fmla="*/ 318 h 428"/>
              <a:gd name="T50" fmla="*/ 78 w 198"/>
              <a:gd name="T51" fmla="*/ 297 h 428"/>
              <a:gd name="T52" fmla="*/ 23 w 198"/>
              <a:gd name="T53" fmla="*/ 300 h 428"/>
              <a:gd name="T54" fmla="*/ 120 w 198"/>
              <a:gd name="T55" fmla="*/ 302 h 428"/>
              <a:gd name="T56" fmla="*/ 78 w 198"/>
              <a:gd name="T57" fmla="*/ 287 h 428"/>
              <a:gd name="T58" fmla="*/ 78 w 198"/>
              <a:gd name="T59" fmla="*/ 287 h 428"/>
              <a:gd name="T60" fmla="*/ 129 w 198"/>
              <a:gd name="T61" fmla="*/ 256 h 428"/>
              <a:gd name="T62" fmla="*/ 69 w 198"/>
              <a:gd name="T63" fmla="*/ 241 h 428"/>
              <a:gd name="T64" fmla="*/ 120 w 198"/>
              <a:gd name="T65" fmla="*/ 246 h 428"/>
              <a:gd name="T66" fmla="*/ 78 w 198"/>
              <a:gd name="T67" fmla="*/ 231 h 428"/>
              <a:gd name="T68" fmla="*/ 78 w 198"/>
              <a:gd name="T69" fmla="*/ 231 h 428"/>
              <a:gd name="T70" fmla="*/ 129 w 198"/>
              <a:gd name="T71" fmla="*/ 200 h 428"/>
              <a:gd name="T72" fmla="*/ 69 w 198"/>
              <a:gd name="T73" fmla="*/ 185 h 428"/>
              <a:gd name="T74" fmla="*/ 120 w 198"/>
              <a:gd name="T75" fmla="*/ 189 h 428"/>
              <a:gd name="T76" fmla="*/ 78 w 198"/>
              <a:gd name="T77" fmla="*/ 175 h 428"/>
              <a:gd name="T78" fmla="*/ 78 w 198"/>
              <a:gd name="T79" fmla="*/ 175 h 428"/>
              <a:gd name="T80" fmla="*/ 129 w 198"/>
              <a:gd name="T81" fmla="*/ 144 h 428"/>
              <a:gd name="T82" fmla="*/ 69 w 198"/>
              <a:gd name="T83" fmla="*/ 129 h 428"/>
              <a:gd name="T84" fmla="*/ 120 w 198"/>
              <a:gd name="T85" fmla="*/ 133 h 428"/>
              <a:gd name="T86" fmla="*/ 78 w 198"/>
              <a:gd name="T87" fmla="*/ 118 h 428"/>
              <a:gd name="T88" fmla="*/ 78 w 198"/>
              <a:gd name="T89" fmla="*/ 118 h 428"/>
              <a:gd name="T90" fmla="*/ 129 w 198"/>
              <a:gd name="T91" fmla="*/ 88 h 428"/>
              <a:gd name="T92" fmla="*/ 69 w 198"/>
              <a:gd name="T93" fmla="*/ 73 h 428"/>
              <a:gd name="T94" fmla="*/ 120 w 198"/>
              <a:gd name="T95" fmla="*/ 77 h 428"/>
              <a:gd name="T96" fmla="*/ 78 w 198"/>
              <a:gd name="T97" fmla="*/ 62 h 428"/>
              <a:gd name="T98" fmla="*/ 78 w 198"/>
              <a:gd name="T99" fmla="*/ 62 h 428"/>
              <a:gd name="T100" fmla="*/ 129 w 198"/>
              <a:gd name="T101" fmla="*/ 32 h 428"/>
              <a:gd name="T102" fmla="*/ 69 w 198"/>
              <a:gd name="T103" fmla="*/ 31 h 428"/>
              <a:gd name="T104" fmla="*/ 78 w 198"/>
              <a:gd name="T105" fmla="*/ 34 h 428"/>
              <a:gd name="T106" fmla="*/ 127 w 198"/>
              <a:gd name="T107" fmla="*/ 20 h 428"/>
              <a:gd name="T108" fmla="*/ 101 w 198"/>
              <a:gd name="T109" fmla="*/ 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8" h="428">
                <a:moveTo>
                  <a:pt x="93" y="428"/>
                </a:moveTo>
                <a:cubicBezTo>
                  <a:pt x="87" y="427"/>
                  <a:pt x="82" y="424"/>
                  <a:pt x="78" y="420"/>
                </a:cubicBezTo>
                <a:cubicBezTo>
                  <a:pt x="76" y="418"/>
                  <a:pt x="76" y="418"/>
                  <a:pt x="76" y="418"/>
                </a:cubicBezTo>
                <a:cubicBezTo>
                  <a:pt x="82" y="412"/>
                  <a:pt x="82" y="412"/>
                  <a:pt x="82" y="412"/>
                </a:cubicBezTo>
                <a:cubicBezTo>
                  <a:pt x="84" y="414"/>
                  <a:pt x="84" y="414"/>
                  <a:pt x="84" y="414"/>
                </a:cubicBezTo>
                <a:cubicBezTo>
                  <a:pt x="87" y="417"/>
                  <a:pt x="91" y="419"/>
                  <a:pt x="95" y="419"/>
                </a:cubicBezTo>
                <a:lnTo>
                  <a:pt x="93" y="428"/>
                </a:lnTo>
                <a:close/>
                <a:moveTo>
                  <a:pt x="105" y="428"/>
                </a:moveTo>
                <a:cubicBezTo>
                  <a:pt x="103" y="419"/>
                  <a:pt x="103" y="419"/>
                  <a:pt x="103" y="419"/>
                </a:cubicBezTo>
                <a:cubicBezTo>
                  <a:pt x="107" y="419"/>
                  <a:pt x="111" y="417"/>
                  <a:pt x="114" y="414"/>
                </a:cubicBezTo>
                <a:cubicBezTo>
                  <a:pt x="116" y="412"/>
                  <a:pt x="116" y="412"/>
                  <a:pt x="116" y="412"/>
                </a:cubicBezTo>
                <a:cubicBezTo>
                  <a:pt x="122" y="418"/>
                  <a:pt x="122" y="418"/>
                  <a:pt x="122" y="418"/>
                </a:cubicBezTo>
                <a:cubicBezTo>
                  <a:pt x="120" y="420"/>
                  <a:pt x="120" y="420"/>
                  <a:pt x="120" y="420"/>
                </a:cubicBezTo>
                <a:cubicBezTo>
                  <a:pt x="116" y="424"/>
                  <a:pt x="111" y="427"/>
                  <a:pt x="105" y="428"/>
                </a:cubicBezTo>
                <a:close/>
                <a:moveTo>
                  <a:pt x="68" y="411"/>
                </a:moveTo>
                <a:cubicBezTo>
                  <a:pt x="56" y="398"/>
                  <a:pt x="56" y="398"/>
                  <a:pt x="56" y="398"/>
                </a:cubicBezTo>
                <a:cubicBezTo>
                  <a:pt x="62" y="392"/>
                  <a:pt x="62" y="392"/>
                  <a:pt x="62" y="392"/>
                </a:cubicBezTo>
                <a:cubicBezTo>
                  <a:pt x="75" y="404"/>
                  <a:pt x="75" y="404"/>
                  <a:pt x="75" y="404"/>
                </a:cubicBezTo>
                <a:lnTo>
                  <a:pt x="68" y="411"/>
                </a:lnTo>
                <a:close/>
                <a:moveTo>
                  <a:pt x="130" y="410"/>
                </a:moveTo>
                <a:cubicBezTo>
                  <a:pt x="123" y="404"/>
                  <a:pt x="123" y="404"/>
                  <a:pt x="123" y="404"/>
                </a:cubicBezTo>
                <a:cubicBezTo>
                  <a:pt x="136" y="392"/>
                  <a:pt x="136" y="392"/>
                  <a:pt x="136" y="392"/>
                </a:cubicBezTo>
                <a:cubicBezTo>
                  <a:pt x="142" y="398"/>
                  <a:pt x="142" y="398"/>
                  <a:pt x="142" y="398"/>
                </a:cubicBezTo>
                <a:lnTo>
                  <a:pt x="130" y="410"/>
                </a:lnTo>
                <a:close/>
                <a:moveTo>
                  <a:pt x="49" y="391"/>
                </a:moveTo>
                <a:cubicBezTo>
                  <a:pt x="36" y="379"/>
                  <a:pt x="36" y="379"/>
                  <a:pt x="36" y="379"/>
                </a:cubicBezTo>
                <a:cubicBezTo>
                  <a:pt x="43" y="372"/>
                  <a:pt x="43" y="372"/>
                  <a:pt x="43" y="372"/>
                </a:cubicBezTo>
                <a:cubicBezTo>
                  <a:pt x="55" y="385"/>
                  <a:pt x="55" y="385"/>
                  <a:pt x="55" y="385"/>
                </a:cubicBezTo>
                <a:lnTo>
                  <a:pt x="49" y="391"/>
                </a:lnTo>
                <a:close/>
                <a:moveTo>
                  <a:pt x="150" y="391"/>
                </a:moveTo>
                <a:cubicBezTo>
                  <a:pt x="143" y="384"/>
                  <a:pt x="143" y="384"/>
                  <a:pt x="143" y="384"/>
                </a:cubicBezTo>
                <a:cubicBezTo>
                  <a:pt x="156" y="372"/>
                  <a:pt x="156" y="372"/>
                  <a:pt x="156" y="372"/>
                </a:cubicBezTo>
                <a:cubicBezTo>
                  <a:pt x="162" y="378"/>
                  <a:pt x="162" y="378"/>
                  <a:pt x="162" y="378"/>
                </a:cubicBezTo>
                <a:lnTo>
                  <a:pt x="150" y="391"/>
                </a:lnTo>
                <a:close/>
                <a:moveTo>
                  <a:pt x="29" y="371"/>
                </a:moveTo>
                <a:cubicBezTo>
                  <a:pt x="16" y="359"/>
                  <a:pt x="16" y="359"/>
                  <a:pt x="16" y="359"/>
                </a:cubicBezTo>
                <a:cubicBezTo>
                  <a:pt x="23" y="352"/>
                  <a:pt x="23" y="352"/>
                  <a:pt x="23" y="352"/>
                </a:cubicBezTo>
                <a:cubicBezTo>
                  <a:pt x="35" y="365"/>
                  <a:pt x="35" y="365"/>
                  <a:pt x="35" y="365"/>
                </a:cubicBezTo>
                <a:lnTo>
                  <a:pt x="29" y="371"/>
                </a:lnTo>
                <a:close/>
                <a:moveTo>
                  <a:pt x="169" y="371"/>
                </a:moveTo>
                <a:cubicBezTo>
                  <a:pt x="163" y="364"/>
                  <a:pt x="163" y="364"/>
                  <a:pt x="163" y="364"/>
                </a:cubicBezTo>
                <a:cubicBezTo>
                  <a:pt x="175" y="352"/>
                  <a:pt x="175" y="352"/>
                  <a:pt x="175" y="352"/>
                </a:cubicBezTo>
                <a:cubicBezTo>
                  <a:pt x="182" y="358"/>
                  <a:pt x="182" y="358"/>
                  <a:pt x="182" y="358"/>
                </a:cubicBezTo>
                <a:lnTo>
                  <a:pt x="169" y="371"/>
                </a:lnTo>
                <a:close/>
                <a:moveTo>
                  <a:pt x="9" y="351"/>
                </a:moveTo>
                <a:cubicBezTo>
                  <a:pt x="8" y="350"/>
                  <a:pt x="8" y="350"/>
                  <a:pt x="8" y="350"/>
                </a:cubicBezTo>
                <a:cubicBezTo>
                  <a:pt x="3" y="346"/>
                  <a:pt x="0" y="340"/>
                  <a:pt x="0" y="333"/>
                </a:cubicBezTo>
                <a:cubicBezTo>
                  <a:pt x="8" y="332"/>
                  <a:pt x="8" y="332"/>
                  <a:pt x="8" y="332"/>
                </a:cubicBezTo>
                <a:cubicBezTo>
                  <a:pt x="9" y="337"/>
                  <a:pt x="11" y="341"/>
                  <a:pt x="14" y="344"/>
                </a:cubicBezTo>
                <a:cubicBezTo>
                  <a:pt x="15" y="345"/>
                  <a:pt x="15" y="345"/>
                  <a:pt x="15" y="345"/>
                </a:cubicBezTo>
                <a:lnTo>
                  <a:pt x="9" y="351"/>
                </a:lnTo>
                <a:close/>
                <a:moveTo>
                  <a:pt x="189" y="351"/>
                </a:moveTo>
                <a:cubicBezTo>
                  <a:pt x="183" y="345"/>
                  <a:pt x="183" y="345"/>
                  <a:pt x="183" y="345"/>
                </a:cubicBezTo>
                <a:cubicBezTo>
                  <a:pt x="183" y="344"/>
                  <a:pt x="183" y="344"/>
                  <a:pt x="183" y="344"/>
                </a:cubicBezTo>
                <a:cubicBezTo>
                  <a:pt x="187" y="341"/>
                  <a:pt x="189" y="337"/>
                  <a:pt x="189" y="332"/>
                </a:cubicBezTo>
                <a:cubicBezTo>
                  <a:pt x="198" y="333"/>
                  <a:pt x="198" y="333"/>
                  <a:pt x="198" y="333"/>
                </a:cubicBezTo>
                <a:cubicBezTo>
                  <a:pt x="198" y="340"/>
                  <a:pt x="195" y="346"/>
                  <a:pt x="190" y="350"/>
                </a:cubicBezTo>
                <a:lnTo>
                  <a:pt x="189" y="351"/>
                </a:lnTo>
                <a:close/>
                <a:moveTo>
                  <a:pt x="78" y="348"/>
                </a:moveTo>
                <a:cubicBezTo>
                  <a:pt x="66" y="336"/>
                  <a:pt x="66" y="336"/>
                  <a:pt x="66" y="336"/>
                </a:cubicBezTo>
                <a:cubicBezTo>
                  <a:pt x="69" y="333"/>
                  <a:pt x="69" y="333"/>
                  <a:pt x="69" y="333"/>
                </a:cubicBezTo>
                <a:cubicBezTo>
                  <a:pt x="69" y="326"/>
                  <a:pt x="69" y="326"/>
                  <a:pt x="69" y="326"/>
                </a:cubicBezTo>
                <a:cubicBezTo>
                  <a:pt x="78" y="326"/>
                  <a:pt x="78" y="326"/>
                  <a:pt x="78" y="326"/>
                </a:cubicBezTo>
                <a:lnTo>
                  <a:pt x="78" y="348"/>
                </a:lnTo>
                <a:close/>
                <a:moveTo>
                  <a:pt x="130" y="338"/>
                </a:moveTo>
                <a:cubicBezTo>
                  <a:pt x="124" y="332"/>
                  <a:pt x="124" y="332"/>
                  <a:pt x="124" y="332"/>
                </a:cubicBezTo>
                <a:cubicBezTo>
                  <a:pt x="125" y="330"/>
                  <a:pt x="125" y="330"/>
                  <a:pt x="125" y="330"/>
                </a:cubicBezTo>
                <a:cubicBezTo>
                  <a:pt x="120" y="330"/>
                  <a:pt x="120" y="330"/>
                  <a:pt x="120" y="330"/>
                </a:cubicBezTo>
                <a:cubicBezTo>
                  <a:pt x="120" y="312"/>
                  <a:pt x="120" y="312"/>
                  <a:pt x="120" y="312"/>
                </a:cubicBezTo>
                <a:cubicBezTo>
                  <a:pt x="129" y="312"/>
                  <a:pt x="129" y="312"/>
                  <a:pt x="129" y="312"/>
                </a:cubicBezTo>
                <a:cubicBezTo>
                  <a:pt x="129" y="326"/>
                  <a:pt x="129" y="326"/>
                  <a:pt x="129" y="326"/>
                </a:cubicBezTo>
                <a:cubicBezTo>
                  <a:pt x="136" y="319"/>
                  <a:pt x="136" y="319"/>
                  <a:pt x="136" y="319"/>
                </a:cubicBezTo>
                <a:cubicBezTo>
                  <a:pt x="142" y="326"/>
                  <a:pt x="142" y="326"/>
                  <a:pt x="142" y="326"/>
                </a:cubicBezTo>
                <a:lnTo>
                  <a:pt x="130" y="338"/>
                </a:lnTo>
                <a:close/>
                <a:moveTo>
                  <a:pt x="59" y="329"/>
                </a:moveTo>
                <a:cubicBezTo>
                  <a:pt x="46" y="316"/>
                  <a:pt x="46" y="316"/>
                  <a:pt x="46" y="316"/>
                </a:cubicBezTo>
                <a:cubicBezTo>
                  <a:pt x="53" y="310"/>
                  <a:pt x="53" y="310"/>
                  <a:pt x="53" y="310"/>
                </a:cubicBezTo>
                <a:cubicBezTo>
                  <a:pt x="65" y="322"/>
                  <a:pt x="65" y="322"/>
                  <a:pt x="65" y="322"/>
                </a:cubicBezTo>
                <a:lnTo>
                  <a:pt x="59" y="329"/>
                </a:lnTo>
                <a:close/>
                <a:moveTo>
                  <a:pt x="9" y="324"/>
                </a:moveTo>
                <a:cubicBezTo>
                  <a:pt x="0" y="321"/>
                  <a:pt x="0" y="321"/>
                  <a:pt x="0" y="321"/>
                </a:cubicBezTo>
                <a:cubicBezTo>
                  <a:pt x="2" y="316"/>
                  <a:pt x="4" y="312"/>
                  <a:pt x="8" y="308"/>
                </a:cubicBezTo>
                <a:cubicBezTo>
                  <a:pt x="9" y="307"/>
                  <a:pt x="11" y="306"/>
                  <a:pt x="12" y="305"/>
                </a:cubicBezTo>
                <a:cubicBezTo>
                  <a:pt x="17" y="312"/>
                  <a:pt x="17" y="312"/>
                  <a:pt x="17" y="312"/>
                </a:cubicBezTo>
                <a:cubicBezTo>
                  <a:pt x="16" y="313"/>
                  <a:pt x="15" y="313"/>
                  <a:pt x="14" y="314"/>
                </a:cubicBezTo>
                <a:cubicBezTo>
                  <a:pt x="12" y="317"/>
                  <a:pt x="10" y="320"/>
                  <a:pt x="9" y="324"/>
                </a:cubicBezTo>
                <a:close/>
                <a:moveTo>
                  <a:pt x="189" y="323"/>
                </a:moveTo>
                <a:cubicBezTo>
                  <a:pt x="188" y="320"/>
                  <a:pt x="186" y="317"/>
                  <a:pt x="183" y="314"/>
                </a:cubicBezTo>
                <a:cubicBezTo>
                  <a:pt x="180" y="311"/>
                  <a:pt x="175" y="309"/>
                  <a:pt x="171" y="308"/>
                </a:cubicBezTo>
                <a:cubicBezTo>
                  <a:pt x="171" y="299"/>
                  <a:pt x="171" y="299"/>
                  <a:pt x="171" y="299"/>
                </a:cubicBezTo>
                <a:cubicBezTo>
                  <a:pt x="178" y="300"/>
                  <a:pt x="185" y="303"/>
                  <a:pt x="190" y="308"/>
                </a:cubicBezTo>
                <a:cubicBezTo>
                  <a:pt x="193" y="312"/>
                  <a:pt x="196" y="316"/>
                  <a:pt x="197" y="321"/>
                </a:cubicBezTo>
                <a:lnTo>
                  <a:pt x="189" y="323"/>
                </a:lnTo>
                <a:close/>
                <a:moveTo>
                  <a:pt x="150" y="318"/>
                </a:moveTo>
                <a:cubicBezTo>
                  <a:pt x="143" y="312"/>
                  <a:pt x="143" y="312"/>
                  <a:pt x="143" y="312"/>
                </a:cubicBezTo>
                <a:cubicBezTo>
                  <a:pt x="147" y="308"/>
                  <a:pt x="147" y="308"/>
                  <a:pt x="147" y="308"/>
                </a:cubicBezTo>
                <a:cubicBezTo>
                  <a:pt x="151" y="305"/>
                  <a:pt x="155" y="302"/>
                  <a:pt x="159" y="301"/>
                </a:cubicBezTo>
                <a:cubicBezTo>
                  <a:pt x="162" y="309"/>
                  <a:pt x="162" y="309"/>
                  <a:pt x="162" y="309"/>
                </a:cubicBezTo>
                <a:cubicBezTo>
                  <a:pt x="159" y="310"/>
                  <a:pt x="156" y="312"/>
                  <a:pt x="154" y="314"/>
                </a:cubicBezTo>
                <a:lnTo>
                  <a:pt x="150" y="318"/>
                </a:lnTo>
                <a:close/>
                <a:moveTo>
                  <a:pt x="78" y="315"/>
                </a:moveTo>
                <a:cubicBezTo>
                  <a:pt x="69" y="315"/>
                  <a:pt x="69" y="315"/>
                  <a:pt x="69" y="315"/>
                </a:cubicBezTo>
                <a:cubicBezTo>
                  <a:pt x="69" y="297"/>
                  <a:pt x="69" y="297"/>
                  <a:pt x="69" y="297"/>
                </a:cubicBezTo>
                <a:cubicBezTo>
                  <a:pt x="78" y="297"/>
                  <a:pt x="78" y="297"/>
                  <a:pt x="78" y="297"/>
                </a:cubicBezTo>
                <a:lnTo>
                  <a:pt x="78" y="315"/>
                </a:lnTo>
                <a:close/>
                <a:moveTo>
                  <a:pt x="39" y="311"/>
                </a:moveTo>
                <a:cubicBezTo>
                  <a:pt x="35" y="308"/>
                  <a:pt x="30" y="308"/>
                  <a:pt x="25" y="309"/>
                </a:cubicBezTo>
                <a:cubicBezTo>
                  <a:pt x="23" y="300"/>
                  <a:pt x="23" y="300"/>
                  <a:pt x="23" y="300"/>
                </a:cubicBezTo>
                <a:cubicBezTo>
                  <a:pt x="30" y="298"/>
                  <a:pt x="37" y="299"/>
                  <a:pt x="43" y="303"/>
                </a:cubicBezTo>
                <a:lnTo>
                  <a:pt x="39" y="311"/>
                </a:lnTo>
                <a:close/>
                <a:moveTo>
                  <a:pt x="129" y="302"/>
                </a:moveTo>
                <a:cubicBezTo>
                  <a:pt x="120" y="302"/>
                  <a:pt x="120" y="302"/>
                  <a:pt x="120" y="302"/>
                </a:cubicBezTo>
                <a:cubicBezTo>
                  <a:pt x="120" y="284"/>
                  <a:pt x="120" y="284"/>
                  <a:pt x="120" y="284"/>
                </a:cubicBezTo>
                <a:cubicBezTo>
                  <a:pt x="129" y="284"/>
                  <a:pt x="129" y="284"/>
                  <a:pt x="129" y="284"/>
                </a:cubicBezTo>
                <a:lnTo>
                  <a:pt x="129" y="302"/>
                </a:lnTo>
                <a:close/>
                <a:moveTo>
                  <a:pt x="78" y="287"/>
                </a:moveTo>
                <a:cubicBezTo>
                  <a:pt x="69" y="287"/>
                  <a:pt x="69" y="287"/>
                  <a:pt x="69" y="287"/>
                </a:cubicBezTo>
                <a:cubicBezTo>
                  <a:pt x="69" y="269"/>
                  <a:pt x="69" y="269"/>
                  <a:pt x="69" y="269"/>
                </a:cubicBezTo>
                <a:cubicBezTo>
                  <a:pt x="78" y="269"/>
                  <a:pt x="78" y="269"/>
                  <a:pt x="78" y="269"/>
                </a:cubicBezTo>
                <a:lnTo>
                  <a:pt x="78" y="287"/>
                </a:lnTo>
                <a:close/>
                <a:moveTo>
                  <a:pt x="129" y="274"/>
                </a:moveTo>
                <a:cubicBezTo>
                  <a:pt x="120" y="274"/>
                  <a:pt x="120" y="274"/>
                  <a:pt x="120" y="274"/>
                </a:cubicBezTo>
                <a:cubicBezTo>
                  <a:pt x="120" y="256"/>
                  <a:pt x="120" y="256"/>
                  <a:pt x="120" y="256"/>
                </a:cubicBezTo>
                <a:cubicBezTo>
                  <a:pt x="129" y="256"/>
                  <a:pt x="129" y="256"/>
                  <a:pt x="129" y="256"/>
                </a:cubicBezTo>
                <a:lnTo>
                  <a:pt x="129" y="274"/>
                </a:lnTo>
                <a:close/>
                <a:moveTo>
                  <a:pt x="78" y="259"/>
                </a:moveTo>
                <a:cubicBezTo>
                  <a:pt x="69" y="259"/>
                  <a:pt x="69" y="259"/>
                  <a:pt x="69" y="259"/>
                </a:cubicBezTo>
                <a:cubicBezTo>
                  <a:pt x="69" y="241"/>
                  <a:pt x="69" y="241"/>
                  <a:pt x="69" y="241"/>
                </a:cubicBezTo>
                <a:cubicBezTo>
                  <a:pt x="78" y="241"/>
                  <a:pt x="78" y="241"/>
                  <a:pt x="78" y="241"/>
                </a:cubicBezTo>
                <a:lnTo>
                  <a:pt x="78" y="259"/>
                </a:lnTo>
                <a:close/>
                <a:moveTo>
                  <a:pt x="129" y="246"/>
                </a:moveTo>
                <a:cubicBezTo>
                  <a:pt x="120" y="246"/>
                  <a:pt x="120" y="246"/>
                  <a:pt x="120" y="246"/>
                </a:cubicBezTo>
                <a:cubicBezTo>
                  <a:pt x="120" y="228"/>
                  <a:pt x="120" y="228"/>
                  <a:pt x="120" y="228"/>
                </a:cubicBezTo>
                <a:cubicBezTo>
                  <a:pt x="129" y="228"/>
                  <a:pt x="129" y="228"/>
                  <a:pt x="129" y="228"/>
                </a:cubicBezTo>
                <a:lnTo>
                  <a:pt x="129" y="246"/>
                </a:lnTo>
                <a:close/>
                <a:moveTo>
                  <a:pt x="78" y="231"/>
                </a:moveTo>
                <a:cubicBezTo>
                  <a:pt x="69" y="231"/>
                  <a:pt x="69" y="231"/>
                  <a:pt x="69" y="231"/>
                </a:cubicBezTo>
                <a:cubicBezTo>
                  <a:pt x="69" y="213"/>
                  <a:pt x="69" y="213"/>
                  <a:pt x="69" y="213"/>
                </a:cubicBezTo>
                <a:cubicBezTo>
                  <a:pt x="78" y="213"/>
                  <a:pt x="78" y="213"/>
                  <a:pt x="78" y="213"/>
                </a:cubicBezTo>
                <a:lnTo>
                  <a:pt x="78" y="231"/>
                </a:lnTo>
                <a:close/>
                <a:moveTo>
                  <a:pt x="129" y="218"/>
                </a:moveTo>
                <a:cubicBezTo>
                  <a:pt x="120" y="218"/>
                  <a:pt x="120" y="218"/>
                  <a:pt x="120" y="218"/>
                </a:cubicBezTo>
                <a:cubicBezTo>
                  <a:pt x="120" y="200"/>
                  <a:pt x="120" y="200"/>
                  <a:pt x="120" y="200"/>
                </a:cubicBezTo>
                <a:cubicBezTo>
                  <a:pt x="129" y="200"/>
                  <a:pt x="129" y="200"/>
                  <a:pt x="129" y="200"/>
                </a:cubicBezTo>
                <a:lnTo>
                  <a:pt x="129" y="218"/>
                </a:lnTo>
                <a:close/>
                <a:moveTo>
                  <a:pt x="78" y="203"/>
                </a:moveTo>
                <a:cubicBezTo>
                  <a:pt x="69" y="203"/>
                  <a:pt x="69" y="203"/>
                  <a:pt x="69" y="203"/>
                </a:cubicBezTo>
                <a:cubicBezTo>
                  <a:pt x="69" y="185"/>
                  <a:pt x="69" y="185"/>
                  <a:pt x="69" y="185"/>
                </a:cubicBezTo>
                <a:cubicBezTo>
                  <a:pt x="78" y="185"/>
                  <a:pt x="78" y="185"/>
                  <a:pt x="78" y="185"/>
                </a:cubicBezTo>
                <a:lnTo>
                  <a:pt x="78" y="203"/>
                </a:lnTo>
                <a:close/>
                <a:moveTo>
                  <a:pt x="129" y="189"/>
                </a:moveTo>
                <a:cubicBezTo>
                  <a:pt x="120" y="189"/>
                  <a:pt x="120" y="189"/>
                  <a:pt x="120" y="189"/>
                </a:cubicBezTo>
                <a:cubicBezTo>
                  <a:pt x="120" y="172"/>
                  <a:pt x="120" y="172"/>
                  <a:pt x="120" y="172"/>
                </a:cubicBezTo>
                <a:cubicBezTo>
                  <a:pt x="129" y="172"/>
                  <a:pt x="129" y="172"/>
                  <a:pt x="129" y="172"/>
                </a:cubicBezTo>
                <a:lnTo>
                  <a:pt x="129" y="189"/>
                </a:lnTo>
                <a:close/>
                <a:moveTo>
                  <a:pt x="78" y="175"/>
                </a:moveTo>
                <a:cubicBezTo>
                  <a:pt x="69" y="175"/>
                  <a:pt x="69" y="175"/>
                  <a:pt x="69" y="175"/>
                </a:cubicBezTo>
                <a:cubicBezTo>
                  <a:pt x="69" y="157"/>
                  <a:pt x="69" y="157"/>
                  <a:pt x="69" y="157"/>
                </a:cubicBezTo>
                <a:cubicBezTo>
                  <a:pt x="78" y="157"/>
                  <a:pt x="78" y="157"/>
                  <a:pt x="78" y="157"/>
                </a:cubicBezTo>
                <a:lnTo>
                  <a:pt x="78" y="175"/>
                </a:lnTo>
                <a:close/>
                <a:moveTo>
                  <a:pt x="129" y="161"/>
                </a:moveTo>
                <a:cubicBezTo>
                  <a:pt x="120" y="161"/>
                  <a:pt x="120" y="161"/>
                  <a:pt x="120" y="161"/>
                </a:cubicBezTo>
                <a:cubicBezTo>
                  <a:pt x="120" y="144"/>
                  <a:pt x="120" y="144"/>
                  <a:pt x="120" y="144"/>
                </a:cubicBezTo>
                <a:cubicBezTo>
                  <a:pt x="129" y="144"/>
                  <a:pt x="129" y="144"/>
                  <a:pt x="129" y="144"/>
                </a:cubicBezTo>
                <a:lnTo>
                  <a:pt x="129" y="161"/>
                </a:lnTo>
                <a:close/>
                <a:moveTo>
                  <a:pt x="78" y="147"/>
                </a:moveTo>
                <a:cubicBezTo>
                  <a:pt x="69" y="147"/>
                  <a:pt x="69" y="147"/>
                  <a:pt x="69" y="147"/>
                </a:cubicBezTo>
                <a:cubicBezTo>
                  <a:pt x="69" y="129"/>
                  <a:pt x="69" y="129"/>
                  <a:pt x="69" y="129"/>
                </a:cubicBezTo>
                <a:cubicBezTo>
                  <a:pt x="78" y="129"/>
                  <a:pt x="78" y="129"/>
                  <a:pt x="78" y="129"/>
                </a:cubicBezTo>
                <a:lnTo>
                  <a:pt x="78" y="147"/>
                </a:lnTo>
                <a:close/>
                <a:moveTo>
                  <a:pt x="129" y="133"/>
                </a:moveTo>
                <a:cubicBezTo>
                  <a:pt x="120" y="133"/>
                  <a:pt x="120" y="133"/>
                  <a:pt x="120" y="133"/>
                </a:cubicBezTo>
                <a:cubicBezTo>
                  <a:pt x="120" y="116"/>
                  <a:pt x="120" y="116"/>
                  <a:pt x="120" y="116"/>
                </a:cubicBezTo>
                <a:cubicBezTo>
                  <a:pt x="129" y="116"/>
                  <a:pt x="129" y="116"/>
                  <a:pt x="129" y="116"/>
                </a:cubicBezTo>
                <a:lnTo>
                  <a:pt x="129" y="133"/>
                </a:lnTo>
                <a:close/>
                <a:moveTo>
                  <a:pt x="78" y="118"/>
                </a:moveTo>
                <a:cubicBezTo>
                  <a:pt x="69" y="118"/>
                  <a:pt x="69" y="118"/>
                  <a:pt x="69" y="118"/>
                </a:cubicBezTo>
                <a:cubicBezTo>
                  <a:pt x="69" y="101"/>
                  <a:pt x="69" y="101"/>
                  <a:pt x="69" y="101"/>
                </a:cubicBezTo>
                <a:cubicBezTo>
                  <a:pt x="78" y="101"/>
                  <a:pt x="78" y="101"/>
                  <a:pt x="78" y="101"/>
                </a:cubicBezTo>
                <a:lnTo>
                  <a:pt x="78" y="118"/>
                </a:lnTo>
                <a:close/>
                <a:moveTo>
                  <a:pt x="129" y="105"/>
                </a:moveTo>
                <a:cubicBezTo>
                  <a:pt x="120" y="105"/>
                  <a:pt x="120" y="105"/>
                  <a:pt x="120" y="105"/>
                </a:cubicBezTo>
                <a:cubicBezTo>
                  <a:pt x="120" y="88"/>
                  <a:pt x="120" y="88"/>
                  <a:pt x="120" y="88"/>
                </a:cubicBezTo>
                <a:cubicBezTo>
                  <a:pt x="129" y="88"/>
                  <a:pt x="129" y="88"/>
                  <a:pt x="129" y="88"/>
                </a:cubicBezTo>
                <a:lnTo>
                  <a:pt x="129" y="105"/>
                </a:lnTo>
                <a:close/>
                <a:moveTo>
                  <a:pt x="78" y="90"/>
                </a:moveTo>
                <a:cubicBezTo>
                  <a:pt x="69" y="90"/>
                  <a:pt x="69" y="90"/>
                  <a:pt x="69" y="90"/>
                </a:cubicBezTo>
                <a:cubicBezTo>
                  <a:pt x="69" y="73"/>
                  <a:pt x="69" y="73"/>
                  <a:pt x="69" y="73"/>
                </a:cubicBezTo>
                <a:cubicBezTo>
                  <a:pt x="78" y="73"/>
                  <a:pt x="78" y="73"/>
                  <a:pt x="78" y="73"/>
                </a:cubicBezTo>
                <a:lnTo>
                  <a:pt x="78" y="90"/>
                </a:lnTo>
                <a:close/>
                <a:moveTo>
                  <a:pt x="129" y="77"/>
                </a:moveTo>
                <a:cubicBezTo>
                  <a:pt x="120" y="77"/>
                  <a:pt x="120" y="77"/>
                  <a:pt x="120" y="77"/>
                </a:cubicBezTo>
                <a:cubicBezTo>
                  <a:pt x="120" y="60"/>
                  <a:pt x="120" y="60"/>
                  <a:pt x="120" y="60"/>
                </a:cubicBezTo>
                <a:cubicBezTo>
                  <a:pt x="129" y="60"/>
                  <a:pt x="129" y="60"/>
                  <a:pt x="129" y="60"/>
                </a:cubicBezTo>
                <a:lnTo>
                  <a:pt x="129" y="77"/>
                </a:lnTo>
                <a:close/>
                <a:moveTo>
                  <a:pt x="78" y="62"/>
                </a:moveTo>
                <a:cubicBezTo>
                  <a:pt x="69" y="62"/>
                  <a:pt x="69" y="62"/>
                  <a:pt x="69" y="62"/>
                </a:cubicBezTo>
                <a:cubicBezTo>
                  <a:pt x="69" y="45"/>
                  <a:pt x="69" y="45"/>
                  <a:pt x="69" y="45"/>
                </a:cubicBezTo>
                <a:cubicBezTo>
                  <a:pt x="78" y="45"/>
                  <a:pt x="78" y="45"/>
                  <a:pt x="78" y="45"/>
                </a:cubicBezTo>
                <a:lnTo>
                  <a:pt x="78" y="62"/>
                </a:lnTo>
                <a:close/>
                <a:moveTo>
                  <a:pt x="129" y="49"/>
                </a:moveTo>
                <a:cubicBezTo>
                  <a:pt x="120" y="49"/>
                  <a:pt x="120" y="49"/>
                  <a:pt x="120" y="49"/>
                </a:cubicBezTo>
                <a:cubicBezTo>
                  <a:pt x="120" y="32"/>
                  <a:pt x="120" y="32"/>
                  <a:pt x="120" y="32"/>
                </a:cubicBezTo>
                <a:cubicBezTo>
                  <a:pt x="129" y="32"/>
                  <a:pt x="129" y="32"/>
                  <a:pt x="129" y="32"/>
                </a:cubicBezTo>
                <a:lnTo>
                  <a:pt x="129" y="49"/>
                </a:lnTo>
                <a:close/>
                <a:moveTo>
                  <a:pt x="78" y="34"/>
                </a:moveTo>
                <a:cubicBezTo>
                  <a:pt x="69" y="34"/>
                  <a:pt x="69" y="34"/>
                  <a:pt x="69" y="34"/>
                </a:cubicBezTo>
                <a:cubicBezTo>
                  <a:pt x="69" y="31"/>
                  <a:pt x="69" y="31"/>
                  <a:pt x="69" y="31"/>
                </a:cubicBezTo>
                <a:cubicBezTo>
                  <a:pt x="69" y="25"/>
                  <a:pt x="70" y="20"/>
                  <a:pt x="73" y="15"/>
                </a:cubicBezTo>
                <a:cubicBezTo>
                  <a:pt x="81" y="20"/>
                  <a:pt x="81" y="20"/>
                  <a:pt x="81" y="20"/>
                </a:cubicBezTo>
                <a:cubicBezTo>
                  <a:pt x="79" y="23"/>
                  <a:pt x="78" y="27"/>
                  <a:pt x="78" y="31"/>
                </a:cubicBezTo>
                <a:lnTo>
                  <a:pt x="78" y="34"/>
                </a:lnTo>
                <a:close/>
                <a:moveTo>
                  <a:pt x="118" y="23"/>
                </a:moveTo>
                <a:cubicBezTo>
                  <a:pt x="117" y="18"/>
                  <a:pt x="113" y="15"/>
                  <a:pt x="109" y="12"/>
                </a:cubicBezTo>
                <a:cubicBezTo>
                  <a:pt x="113" y="4"/>
                  <a:pt x="113" y="4"/>
                  <a:pt x="113" y="4"/>
                </a:cubicBezTo>
                <a:cubicBezTo>
                  <a:pt x="119" y="8"/>
                  <a:pt x="124" y="13"/>
                  <a:pt x="127" y="20"/>
                </a:cubicBezTo>
                <a:lnTo>
                  <a:pt x="118" y="23"/>
                </a:lnTo>
                <a:close/>
                <a:moveTo>
                  <a:pt x="87" y="14"/>
                </a:moveTo>
                <a:cubicBezTo>
                  <a:pt x="82" y="6"/>
                  <a:pt x="82" y="6"/>
                  <a:pt x="82" y="6"/>
                </a:cubicBezTo>
                <a:cubicBezTo>
                  <a:pt x="88" y="2"/>
                  <a:pt x="95" y="0"/>
                  <a:pt x="101" y="1"/>
                </a:cubicBezTo>
                <a:cubicBezTo>
                  <a:pt x="101" y="10"/>
                  <a:pt x="101" y="10"/>
                  <a:pt x="101" y="10"/>
                </a:cubicBezTo>
                <a:cubicBezTo>
                  <a:pt x="96" y="10"/>
                  <a:pt x="91" y="11"/>
                  <a:pt x="87"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7" name="Freeform 8"/>
          <p:cNvSpPr>
            <a:spLocks noChangeAspect="1" noEditPoints="1"/>
          </p:cNvSpPr>
          <p:nvPr userDrawn="1"/>
        </p:nvSpPr>
        <p:spPr bwMode="auto">
          <a:xfrm>
            <a:off x="9218441" y="702514"/>
            <a:ext cx="513806" cy="694305"/>
          </a:xfrm>
          <a:custGeom>
            <a:avLst/>
            <a:gdLst>
              <a:gd name="T0" fmla="*/ 102 w 181"/>
              <a:gd name="T1" fmla="*/ 228 h 245"/>
              <a:gd name="T2" fmla="*/ 83 w 181"/>
              <a:gd name="T3" fmla="*/ 244 h 245"/>
              <a:gd name="T4" fmla="*/ 86 w 181"/>
              <a:gd name="T5" fmla="*/ 236 h 245"/>
              <a:gd name="T6" fmla="*/ 102 w 181"/>
              <a:gd name="T7" fmla="*/ 218 h 245"/>
              <a:gd name="T8" fmla="*/ 111 w 181"/>
              <a:gd name="T9" fmla="*/ 218 h 245"/>
              <a:gd name="T10" fmla="*/ 70 w 181"/>
              <a:gd name="T11" fmla="*/ 199 h 245"/>
              <a:gd name="T12" fmla="*/ 111 w 181"/>
              <a:gd name="T13" fmla="*/ 190 h 245"/>
              <a:gd name="T14" fmla="*/ 111 w 181"/>
              <a:gd name="T15" fmla="*/ 173 h 245"/>
              <a:gd name="T16" fmla="*/ 70 w 181"/>
              <a:gd name="T17" fmla="*/ 188 h 245"/>
              <a:gd name="T18" fmla="*/ 79 w 181"/>
              <a:gd name="T19" fmla="*/ 188 h 245"/>
              <a:gd name="T20" fmla="*/ 102 w 181"/>
              <a:gd name="T21" fmla="*/ 145 h 245"/>
              <a:gd name="T22" fmla="*/ 79 w 181"/>
              <a:gd name="T23" fmla="*/ 160 h 245"/>
              <a:gd name="T24" fmla="*/ 79 w 181"/>
              <a:gd name="T25" fmla="*/ 143 h 245"/>
              <a:gd name="T26" fmla="*/ 102 w 181"/>
              <a:gd name="T27" fmla="*/ 134 h 245"/>
              <a:gd name="T28" fmla="*/ 111 w 181"/>
              <a:gd name="T29" fmla="*/ 134 h 245"/>
              <a:gd name="T30" fmla="*/ 70 w 181"/>
              <a:gd name="T31" fmla="*/ 115 h 245"/>
              <a:gd name="T32" fmla="*/ 160 w 181"/>
              <a:gd name="T33" fmla="*/ 112 h 245"/>
              <a:gd name="T34" fmla="*/ 169 w 181"/>
              <a:gd name="T35" fmla="*/ 100 h 245"/>
              <a:gd name="T36" fmla="*/ 160 w 181"/>
              <a:gd name="T37" fmla="*/ 112 h 245"/>
              <a:gd name="T38" fmla="*/ 29 w 181"/>
              <a:gd name="T39" fmla="*/ 100 h 245"/>
              <a:gd name="T40" fmla="*/ 36 w 181"/>
              <a:gd name="T41" fmla="*/ 106 h 245"/>
              <a:gd name="T42" fmla="*/ 6 w 181"/>
              <a:gd name="T43" fmla="*/ 106 h 245"/>
              <a:gd name="T44" fmla="*/ 12 w 181"/>
              <a:gd name="T45" fmla="*/ 100 h 245"/>
              <a:gd name="T46" fmla="*/ 111 w 181"/>
              <a:gd name="T47" fmla="*/ 106 h 245"/>
              <a:gd name="T48" fmla="*/ 111 w 181"/>
              <a:gd name="T49" fmla="*/ 88 h 245"/>
              <a:gd name="T50" fmla="*/ 132 w 181"/>
              <a:gd name="T51" fmla="*/ 92 h 245"/>
              <a:gd name="T52" fmla="*/ 144 w 181"/>
              <a:gd name="T53" fmla="*/ 105 h 245"/>
              <a:gd name="T54" fmla="*/ 70 w 181"/>
              <a:gd name="T55" fmla="*/ 87 h 245"/>
              <a:gd name="T56" fmla="*/ 181 w 181"/>
              <a:gd name="T57" fmla="*/ 94 h 245"/>
              <a:gd name="T58" fmla="*/ 169 w 181"/>
              <a:gd name="T59" fmla="*/ 83 h 245"/>
              <a:gd name="T60" fmla="*/ 175 w 181"/>
              <a:gd name="T61" fmla="*/ 76 h 245"/>
              <a:gd name="T62" fmla="*/ 56 w 181"/>
              <a:gd name="T63" fmla="*/ 86 h 245"/>
              <a:gd name="T64" fmla="*/ 68 w 181"/>
              <a:gd name="T65" fmla="*/ 74 h 245"/>
              <a:gd name="T66" fmla="*/ 3 w 181"/>
              <a:gd name="T67" fmla="*/ 81 h 245"/>
              <a:gd name="T68" fmla="*/ 22 w 181"/>
              <a:gd name="T69" fmla="*/ 74 h 245"/>
              <a:gd name="T70" fmla="*/ 124 w 181"/>
              <a:gd name="T71" fmla="*/ 85 h 245"/>
              <a:gd name="T72" fmla="*/ 131 w 181"/>
              <a:gd name="T73" fmla="*/ 78 h 245"/>
              <a:gd name="T74" fmla="*/ 102 w 181"/>
              <a:gd name="T75" fmla="*/ 78 h 245"/>
              <a:gd name="T76" fmla="*/ 108 w 181"/>
              <a:gd name="T77" fmla="*/ 61 h 245"/>
              <a:gd name="T78" fmla="*/ 79 w 181"/>
              <a:gd name="T79" fmla="*/ 76 h 245"/>
              <a:gd name="T80" fmla="*/ 70 w 181"/>
              <a:gd name="T81" fmla="*/ 61 h 245"/>
              <a:gd name="T82" fmla="*/ 79 w 181"/>
              <a:gd name="T83" fmla="*/ 76 h 245"/>
              <a:gd name="T84" fmla="*/ 153 w 181"/>
              <a:gd name="T85" fmla="*/ 55 h 245"/>
              <a:gd name="T86" fmla="*/ 29 w 181"/>
              <a:gd name="T87" fmla="*/ 66 h 245"/>
              <a:gd name="T88" fmla="*/ 42 w 181"/>
              <a:gd name="T89" fmla="*/ 54 h 245"/>
              <a:gd name="T90" fmla="*/ 127 w 181"/>
              <a:gd name="T91" fmla="*/ 41 h 245"/>
              <a:gd name="T92" fmla="*/ 139 w 181"/>
              <a:gd name="T93" fmla="*/ 54 h 245"/>
              <a:gd name="T94" fmla="*/ 55 w 181"/>
              <a:gd name="T95" fmla="*/ 27 h 245"/>
              <a:gd name="T96" fmla="*/ 120 w 181"/>
              <a:gd name="T97" fmla="*/ 34 h 245"/>
              <a:gd name="T98" fmla="*/ 126 w 181"/>
              <a:gd name="T99" fmla="*/ 27 h 245"/>
              <a:gd name="T100" fmla="*/ 62 w 181"/>
              <a:gd name="T101" fmla="*/ 20 h 245"/>
              <a:gd name="T102" fmla="*/ 69 w 181"/>
              <a:gd name="T103" fmla="*/ 26 h 245"/>
              <a:gd name="T104" fmla="*/ 95 w 181"/>
              <a:gd name="T105" fmla="*/ 11 h 245"/>
              <a:gd name="T106" fmla="*/ 99 w 181"/>
              <a:gd name="T107" fmla="*/ 2 h 245"/>
              <a:gd name="T108" fmla="*/ 100 w 181"/>
              <a:gd name="T109" fmla="*/ 1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1" h="245">
                <a:moveTo>
                  <a:pt x="96" y="245"/>
                </a:moveTo>
                <a:cubicBezTo>
                  <a:pt x="94" y="236"/>
                  <a:pt x="94" y="236"/>
                  <a:pt x="94" y="236"/>
                </a:cubicBezTo>
                <a:cubicBezTo>
                  <a:pt x="98" y="235"/>
                  <a:pt x="101" y="232"/>
                  <a:pt x="102" y="228"/>
                </a:cubicBezTo>
                <a:cubicBezTo>
                  <a:pt x="111" y="230"/>
                  <a:pt x="111" y="230"/>
                  <a:pt x="111" y="230"/>
                </a:cubicBezTo>
                <a:cubicBezTo>
                  <a:pt x="109" y="237"/>
                  <a:pt x="103" y="243"/>
                  <a:pt x="96" y="245"/>
                </a:cubicBezTo>
                <a:close/>
                <a:moveTo>
                  <a:pt x="83" y="244"/>
                </a:moveTo>
                <a:cubicBezTo>
                  <a:pt x="76" y="242"/>
                  <a:pt x="71" y="235"/>
                  <a:pt x="70" y="227"/>
                </a:cubicBezTo>
                <a:cubicBezTo>
                  <a:pt x="79" y="226"/>
                  <a:pt x="79" y="226"/>
                  <a:pt x="79" y="226"/>
                </a:cubicBezTo>
                <a:cubicBezTo>
                  <a:pt x="79" y="231"/>
                  <a:pt x="82" y="234"/>
                  <a:pt x="86" y="236"/>
                </a:cubicBezTo>
                <a:lnTo>
                  <a:pt x="83" y="244"/>
                </a:lnTo>
                <a:close/>
                <a:moveTo>
                  <a:pt x="111" y="218"/>
                </a:moveTo>
                <a:cubicBezTo>
                  <a:pt x="102" y="218"/>
                  <a:pt x="102" y="218"/>
                  <a:pt x="102" y="218"/>
                </a:cubicBezTo>
                <a:cubicBezTo>
                  <a:pt x="102" y="201"/>
                  <a:pt x="102" y="201"/>
                  <a:pt x="102" y="201"/>
                </a:cubicBezTo>
                <a:cubicBezTo>
                  <a:pt x="111" y="201"/>
                  <a:pt x="111" y="201"/>
                  <a:pt x="111" y="201"/>
                </a:cubicBezTo>
                <a:lnTo>
                  <a:pt x="111" y="218"/>
                </a:lnTo>
                <a:close/>
                <a:moveTo>
                  <a:pt x="79" y="216"/>
                </a:moveTo>
                <a:cubicBezTo>
                  <a:pt x="70" y="216"/>
                  <a:pt x="70" y="216"/>
                  <a:pt x="70" y="216"/>
                </a:cubicBezTo>
                <a:cubicBezTo>
                  <a:pt x="70" y="199"/>
                  <a:pt x="70" y="199"/>
                  <a:pt x="70" y="199"/>
                </a:cubicBezTo>
                <a:cubicBezTo>
                  <a:pt x="79" y="199"/>
                  <a:pt x="79" y="199"/>
                  <a:pt x="79" y="199"/>
                </a:cubicBezTo>
                <a:lnTo>
                  <a:pt x="79" y="216"/>
                </a:lnTo>
                <a:close/>
                <a:moveTo>
                  <a:pt x="111" y="190"/>
                </a:moveTo>
                <a:cubicBezTo>
                  <a:pt x="102" y="190"/>
                  <a:pt x="102" y="190"/>
                  <a:pt x="102" y="190"/>
                </a:cubicBezTo>
                <a:cubicBezTo>
                  <a:pt x="102" y="173"/>
                  <a:pt x="102" y="173"/>
                  <a:pt x="102" y="173"/>
                </a:cubicBezTo>
                <a:cubicBezTo>
                  <a:pt x="111" y="173"/>
                  <a:pt x="111" y="173"/>
                  <a:pt x="111" y="173"/>
                </a:cubicBezTo>
                <a:lnTo>
                  <a:pt x="111" y="190"/>
                </a:lnTo>
                <a:close/>
                <a:moveTo>
                  <a:pt x="79" y="188"/>
                </a:moveTo>
                <a:cubicBezTo>
                  <a:pt x="70" y="188"/>
                  <a:pt x="70" y="188"/>
                  <a:pt x="70" y="188"/>
                </a:cubicBezTo>
                <a:cubicBezTo>
                  <a:pt x="70" y="171"/>
                  <a:pt x="70" y="171"/>
                  <a:pt x="70" y="171"/>
                </a:cubicBezTo>
                <a:cubicBezTo>
                  <a:pt x="79" y="171"/>
                  <a:pt x="79" y="171"/>
                  <a:pt x="79" y="171"/>
                </a:cubicBezTo>
                <a:lnTo>
                  <a:pt x="79" y="188"/>
                </a:lnTo>
                <a:close/>
                <a:moveTo>
                  <a:pt x="111" y="162"/>
                </a:moveTo>
                <a:cubicBezTo>
                  <a:pt x="102" y="162"/>
                  <a:pt x="102" y="162"/>
                  <a:pt x="102" y="162"/>
                </a:cubicBezTo>
                <a:cubicBezTo>
                  <a:pt x="102" y="145"/>
                  <a:pt x="102" y="145"/>
                  <a:pt x="102" y="145"/>
                </a:cubicBezTo>
                <a:cubicBezTo>
                  <a:pt x="111" y="145"/>
                  <a:pt x="111" y="145"/>
                  <a:pt x="111" y="145"/>
                </a:cubicBezTo>
                <a:lnTo>
                  <a:pt x="111" y="162"/>
                </a:lnTo>
                <a:close/>
                <a:moveTo>
                  <a:pt x="79" y="160"/>
                </a:moveTo>
                <a:cubicBezTo>
                  <a:pt x="70" y="160"/>
                  <a:pt x="70" y="160"/>
                  <a:pt x="70" y="160"/>
                </a:cubicBezTo>
                <a:cubicBezTo>
                  <a:pt x="70" y="143"/>
                  <a:pt x="70" y="143"/>
                  <a:pt x="70" y="143"/>
                </a:cubicBezTo>
                <a:cubicBezTo>
                  <a:pt x="79" y="143"/>
                  <a:pt x="79" y="143"/>
                  <a:pt x="79" y="143"/>
                </a:cubicBezTo>
                <a:lnTo>
                  <a:pt x="79" y="160"/>
                </a:lnTo>
                <a:close/>
                <a:moveTo>
                  <a:pt x="111" y="134"/>
                </a:moveTo>
                <a:cubicBezTo>
                  <a:pt x="102" y="134"/>
                  <a:pt x="102" y="134"/>
                  <a:pt x="102" y="134"/>
                </a:cubicBezTo>
                <a:cubicBezTo>
                  <a:pt x="102" y="117"/>
                  <a:pt x="102" y="117"/>
                  <a:pt x="102" y="117"/>
                </a:cubicBezTo>
                <a:cubicBezTo>
                  <a:pt x="111" y="117"/>
                  <a:pt x="111" y="117"/>
                  <a:pt x="111" y="117"/>
                </a:cubicBezTo>
                <a:lnTo>
                  <a:pt x="111" y="134"/>
                </a:lnTo>
                <a:close/>
                <a:moveTo>
                  <a:pt x="79" y="132"/>
                </a:moveTo>
                <a:cubicBezTo>
                  <a:pt x="70" y="132"/>
                  <a:pt x="70" y="132"/>
                  <a:pt x="70" y="132"/>
                </a:cubicBezTo>
                <a:cubicBezTo>
                  <a:pt x="70" y="115"/>
                  <a:pt x="70" y="115"/>
                  <a:pt x="70" y="115"/>
                </a:cubicBezTo>
                <a:cubicBezTo>
                  <a:pt x="79" y="115"/>
                  <a:pt x="79" y="115"/>
                  <a:pt x="79" y="115"/>
                </a:cubicBezTo>
                <a:lnTo>
                  <a:pt x="79" y="132"/>
                </a:lnTo>
                <a:close/>
                <a:moveTo>
                  <a:pt x="160" y="112"/>
                </a:moveTo>
                <a:cubicBezTo>
                  <a:pt x="158" y="112"/>
                  <a:pt x="157" y="112"/>
                  <a:pt x="155" y="111"/>
                </a:cubicBezTo>
                <a:cubicBezTo>
                  <a:pt x="157" y="103"/>
                  <a:pt x="157" y="103"/>
                  <a:pt x="157" y="103"/>
                </a:cubicBezTo>
                <a:cubicBezTo>
                  <a:pt x="161" y="104"/>
                  <a:pt x="166" y="103"/>
                  <a:pt x="169" y="100"/>
                </a:cubicBezTo>
                <a:cubicBezTo>
                  <a:pt x="175" y="106"/>
                  <a:pt x="175" y="106"/>
                  <a:pt x="175" y="106"/>
                </a:cubicBezTo>
                <a:cubicBezTo>
                  <a:pt x="175" y="106"/>
                  <a:pt x="175" y="106"/>
                  <a:pt x="175" y="106"/>
                </a:cubicBezTo>
                <a:cubicBezTo>
                  <a:pt x="171" y="110"/>
                  <a:pt x="166" y="112"/>
                  <a:pt x="160" y="112"/>
                </a:cubicBezTo>
                <a:close/>
                <a:moveTo>
                  <a:pt x="26" y="111"/>
                </a:moveTo>
                <a:cubicBezTo>
                  <a:pt x="24" y="103"/>
                  <a:pt x="24" y="103"/>
                  <a:pt x="24" y="103"/>
                </a:cubicBezTo>
                <a:cubicBezTo>
                  <a:pt x="26" y="102"/>
                  <a:pt x="28" y="101"/>
                  <a:pt x="29" y="100"/>
                </a:cubicBezTo>
                <a:cubicBezTo>
                  <a:pt x="42" y="87"/>
                  <a:pt x="42" y="87"/>
                  <a:pt x="42" y="87"/>
                </a:cubicBezTo>
                <a:cubicBezTo>
                  <a:pt x="48" y="94"/>
                  <a:pt x="48" y="94"/>
                  <a:pt x="48" y="94"/>
                </a:cubicBezTo>
                <a:cubicBezTo>
                  <a:pt x="36" y="106"/>
                  <a:pt x="36" y="106"/>
                  <a:pt x="36" y="106"/>
                </a:cubicBezTo>
                <a:cubicBezTo>
                  <a:pt x="33" y="109"/>
                  <a:pt x="30" y="110"/>
                  <a:pt x="26" y="111"/>
                </a:cubicBezTo>
                <a:close/>
                <a:moveTo>
                  <a:pt x="13" y="111"/>
                </a:moveTo>
                <a:cubicBezTo>
                  <a:pt x="11" y="110"/>
                  <a:pt x="8" y="108"/>
                  <a:pt x="6" y="106"/>
                </a:cubicBezTo>
                <a:cubicBezTo>
                  <a:pt x="3" y="103"/>
                  <a:pt x="1" y="99"/>
                  <a:pt x="0" y="94"/>
                </a:cubicBezTo>
                <a:cubicBezTo>
                  <a:pt x="9" y="93"/>
                  <a:pt x="9" y="93"/>
                  <a:pt x="9" y="93"/>
                </a:cubicBezTo>
                <a:cubicBezTo>
                  <a:pt x="9" y="95"/>
                  <a:pt x="11" y="98"/>
                  <a:pt x="12" y="100"/>
                </a:cubicBezTo>
                <a:cubicBezTo>
                  <a:pt x="14" y="101"/>
                  <a:pt x="15" y="102"/>
                  <a:pt x="17" y="102"/>
                </a:cubicBezTo>
                <a:lnTo>
                  <a:pt x="13" y="111"/>
                </a:lnTo>
                <a:close/>
                <a:moveTo>
                  <a:pt x="111" y="106"/>
                </a:moveTo>
                <a:cubicBezTo>
                  <a:pt x="102" y="106"/>
                  <a:pt x="102" y="106"/>
                  <a:pt x="102" y="106"/>
                </a:cubicBezTo>
                <a:cubicBezTo>
                  <a:pt x="102" y="88"/>
                  <a:pt x="102" y="88"/>
                  <a:pt x="102" y="88"/>
                </a:cubicBezTo>
                <a:cubicBezTo>
                  <a:pt x="111" y="88"/>
                  <a:pt x="111" y="88"/>
                  <a:pt x="111" y="88"/>
                </a:cubicBezTo>
                <a:lnTo>
                  <a:pt x="111" y="106"/>
                </a:lnTo>
                <a:close/>
                <a:moveTo>
                  <a:pt x="144" y="105"/>
                </a:moveTo>
                <a:cubicBezTo>
                  <a:pt x="132" y="92"/>
                  <a:pt x="132" y="92"/>
                  <a:pt x="132" y="92"/>
                </a:cubicBezTo>
                <a:cubicBezTo>
                  <a:pt x="138" y="86"/>
                  <a:pt x="138" y="86"/>
                  <a:pt x="138" y="86"/>
                </a:cubicBezTo>
                <a:cubicBezTo>
                  <a:pt x="150" y="98"/>
                  <a:pt x="150" y="98"/>
                  <a:pt x="150" y="98"/>
                </a:cubicBezTo>
                <a:lnTo>
                  <a:pt x="144" y="105"/>
                </a:lnTo>
                <a:close/>
                <a:moveTo>
                  <a:pt x="79" y="104"/>
                </a:moveTo>
                <a:cubicBezTo>
                  <a:pt x="70" y="104"/>
                  <a:pt x="70" y="104"/>
                  <a:pt x="70" y="104"/>
                </a:cubicBezTo>
                <a:cubicBezTo>
                  <a:pt x="70" y="87"/>
                  <a:pt x="70" y="87"/>
                  <a:pt x="70" y="87"/>
                </a:cubicBezTo>
                <a:cubicBezTo>
                  <a:pt x="79" y="87"/>
                  <a:pt x="79" y="87"/>
                  <a:pt x="79" y="87"/>
                </a:cubicBezTo>
                <a:lnTo>
                  <a:pt x="79" y="104"/>
                </a:lnTo>
                <a:close/>
                <a:moveTo>
                  <a:pt x="181" y="94"/>
                </a:moveTo>
                <a:cubicBezTo>
                  <a:pt x="172" y="93"/>
                  <a:pt x="172" y="93"/>
                  <a:pt x="172" y="93"/>
                </a:cubicBezTo>
                <a:cubicBezTo>
                  <a:pt x="172" y="92"/>
                  <a:pt x="172" y="92"/>
                  <a:pt x="172" y="91"/>
                </a:cubicBezTo>
                <a:cubicBezTo>
                  <a:pt x="172" y="88"/>
                  <a:pt x="171" y="85"/>
                  <a:pt x="169" y="83"/>
                </a:cubicBezTo>
                <a:cubicBezTo>
                  <a:pt x="167" y="81"/>
                  <a:pt x="167" y="81"/>
                  <a:pt x="167" y="81"/>
                </a:cubicBezTo>
                <a:cubicBezTo>
                  <a:pt x="173" y="75"/>
                  <a:pt x="173" y="75"/>
                  <a:pt x="173" y="75"/>
                </a:cubicBezTo>
                <a:cubicBezTo>
                  <a:pt x="175" y="76"/>
                  <a:pt x="175" y="76"/>
                  <a:pt x="175" y="76"/>
                </a:cubicBezTo>
                <a:cubicBezTo>
                  <a:pt x="179" y="80"/>
                  <a:pt x="181" y="86"/>
                  <a:pt x="181" y="91"/>
                </a:cubicBezTo>
                <a:cubicBezTo>
                  <a:pt x="181" y="92"/>
                  <a:pt x="181" y="93"/>
                  <a:pt x="181" y="94"/>
                </a:cubicBezTo>
                <a:close/>
                <a:moveTo>
                  <a:pt x="56" y="86"/>
                </a:moveTo>
                <a:cubicBezTo>
                  <a:pt x="49" y="80"/>
                  <a:pt x="49" y="80"/>
                  <a:pt x="49" y="80"/>
                </a:cubicBezTo>
                <a:cubicBezTo>
                  <a:pt x="62" y="67"/>
                  <a:pt x="62" y="67"/>
                  <a:pt x="62" y="67"/>
                </a:cubicBezTo>
                <a:cubicBezTo>
                  <a:pt x="68" y="74"/>
                  <a:pt x="68" y="74"/>
                  <a:pt x="68" y="74"/>
                </a:cubicBezTo>
                <a:lnTo>
                  <a:pt x="56" y="86"/>
                </a:lnTo>
                <a:close/>
                <a:moveTo>
                  <a:pt x="10" y="85"/>
                </a:moveTo>
                <a:cubicBezTo>
                  <a:pt x="3" y="81"/>
                  <a:pt x="3" y="81"/>
                  <a:pt x="3" y="81"/>
                </a:cubicBezTo>
                <a:cubicBezTo>
                  <a:pt x="4" y="79"/>
                  <a:pt x="5" y="78"/>
                  <a:pt x="6" y="76"/>
                </a:cubicBezTo>
                <a:cubicBezTo>
                  <a:pt x="15" y="67"/>
                  <a:pt x="15" y="67"/>
                  <a:pt x="15" y="67"/>
                </a:cubicBezTo>
                <a:cubicBezTo>
                  <a:pt x="22" y="74"/>
                  <a:pt x="22" y="74"/>
                  <a:pt x="22" y="74"/>
                </a:cubicBezTo>
                <a:cubicBezTo>
                  <a:pt x="12" y="83"/>
                  <a:pt x="12" y="83"/>
                  <a:pt x="12" y="83"/>
                </a:cubicBezTo>
                <a:cubicBezTo>
                  <a:pt x="12" y="84"/>
                  <a:pt x="11" y="84"/>
                  <a:pt x="10" y="85"/>
                </a:cubicBezTo>
                <a:close/>
                <a:moveTo>
                  <a:pt x="124" y="85"/>
                </a:moveTo>
                <a:cubicBezTo>
                  <a:pt x="112" y="72"/>
                  <a:pt x="112" y="72"/>
                  <a:pt x="112" y="72"/>
                </a:cubicBezTo>
                <a:cubicBezTo>
                  <a:pt x="118" y="66"/>
                  <a:pt x="118" y="66"/>
                  <a:pt x="118" y="66"/>
                </a:cubicBezTo>
                <a:cubicBezTo>
                  <a:pt x="131" y="78"/>
                  <a:pt x="131" y="78"/>
                  <a:pt x="131" y="78"/>
                </a:cubicBezTo>
                <a:lnTo>
                  <a:pt x="124" y="85"/>
                </a:lnTo>
                <a:close/>
                <a:moveTo>
                  <a:pt x="111" y="78"/>
                </a:moveTo>
                <a:cubicBezTo>
                  <a:pt x="102" y="78"/>
                  <a:pt x="102" y="78"/>
                  <a:pt x="102" y="78"/>
                </a:cubicBezTo>
                <a:cubicBezTo>
                  <a:pt x="102" y="50"/>
                  <a:pt x="102" y="50"/>
                  <a:pt x="102" y="50"/>
                </a:cubicBezTo>
                <a:cubicBezTo>
                  <a:pt x="111" y="59"/>
                  <a:pt x="111" y="59"/>
                  <a:pt x="111" y="59"/>
                </a:cubicBezTo>
                <a:cubicBezTo>
                  <a:pt x="108" y="61"/>
                  <a:pt x="108" y="61"/>
                  <a:pt x="108" y="61"/>
                </a:cubicBezTo>
                <a:cubicBezTo>
                  <a:pt x="111" y="61"/>
                  <a:pt x="111" y="61"/>
                  <a:pt x="111" y="61"/>
                </a:cubicBezTo>
                <a:lnTo>
                  <a:pt x="111" y="78"/>
                </a:lnTo>
                <a:close/>
                <a:moveTo>
                  <a:pt x="79" y="76"/>
                </a:moveTo>
                <a:cubicBezTo>
                  <a:pt x="70" y="76"/>
                  <a:pt x="70" y="76"/>
                  <a:pt x="70" y="76"/>
                </a:cubicBezTo>
                <a:cubicBezTo>
                  <a:pt x="70" y="61"/>
                  <a:pt x="70" y="61"/>
                  <a:pt x="70" y="61"/>
                </a:cubicBezTo>
                <a:cubicBezTo>
                  <a:pt x="70" y="61"/>
                  <a:pt x="70" y="61"/>
                  <a:pt x="70" y="61"/>
                </a:cubicBezTo>
                <a:cubicBezTo>
                  <a:pt x="69" y="60"/>
                  <a:pt x="69" y="60"/>
                  <a:pt x="69" y="60"/>
                </a:cubicBezTo>
                <a:cubicBezTo>
                  <a:pt x="79" y="50"/>
                  <a:pt x="79" y="50"/>
                  <a:pt x="79" y="50"/>
                </a:cubicBezTo>
                <a:lnTo>
                  <a:pt x="79" y="76"/>
                </a:lnTo>
                <a:close/>
                <a:moveTo>
                  <a:pt x="159" y="73"/>
                </a:moveTo>
                <a:cubicBezTo>
                  <a:pt x="147" y="61"/>
                  <a:pt x="147" y="61"/>
                  <a:pt x="147" y="61"/>
                </a:cubicBezTo>
                <a:cubicBezTo>
                  <a:pt x="153" y="55"/>
                  <a:pt x="153" y="55"/>
                  <a:pt x="153" y="55"/>
                </a:cubicBezTo>
                <a:cubicBezTo>
                  <a:pt x="166" y="67"/>
                  <a:pt x="166" y="67"/>
                  <a:pt x="166" y="67"/>
                </a:cubicBezTo>
                <a:lnTo>
                  <a:pt x="159" y="73"/>
                </a:lnTo>
                <a:close/>
                <a:moveTo>
                  <a:pt x="29" y="66"/>
                </a:moveTo>
                <a:cubicBezTo>
                  <a:pt x="23" y="60"/>
                  <a:pt x="23" y="60"/>
                  <a:pt x="23" y="60"/>
                </a:cubicBezTo>
                <a:cubicBezTo>
                  <a:pt x="35" y="47"/>
                  <a:pt x="35" y="47"/>
                  <a:pt x="35" y="47"/>
                </a:cubicBezTo>
                <a:cubicBezTo>
                  <a:pt x="42" y="54"/>
                  <a:pt x="42" y="54"/>
                  <a:pt x="42" y="54"/>
                </a:cubicBezTo>
                <a:lnTo>
                  <a:pt x="29" y="66"/>
                </a:lnTo>
                <a:close/>
                <a:moveTo>
                  <a:pt x="139" y="54"/>
                </a:moveTo>
                <a:cubicBezTo>
                  <a:pt x="127" y="41"/>
                  <a:pt x="127" y="41"/>
                  <a:pt x="127" y="41"/>
                </a:cubicBezTo>
                <a:cubicBezTo>
                  <a:pt x="133" y="35"/>
                  <a:pt x="133" y="35"/>
                  <a:pt x="133" y="35"/>
                </a:cubicBezTo>
                <a:cubicBezTo>
                  <a:pt x="146" y="47"/>
                  <a:pt x="146" y="47"/>
                  <a:pt x="146" y="47"/>
                </a:cubicBezTo>
                <a:lnTo>
                  <a:pt x="139" y="54"/>
                </a:lnTo>
                <a:close/>
                <a:moveTo>
                  <a:pt x="49" y="46"/>
                </a:moveTo>
                <a:cubicBezTo>
                  <a:pt x="43" y="40"/>
                  <a:pt x="43" y="40"/>
                  <a:pt x="43" y="40"/>
                </a:cubicBezTo>
                <a:cubicBezTo>
                  <a:pt x="55" y="27"/>
                  <a:pt x="55" y="27"/>
                  <a:pt x="55" y="27"/>
                </a:cubicBezTo>
                <a:cubicBezTo>
                  <a:pt x="61" y="34"/>
                  <a:pt x="61" y="34"/>
                  <a:pt x="61" y="34"/>
                </a:cubicBezTo>
                <a:lnTo>
                  <a:pt x="49" y="46"/>
                </a:lnTo>
                <a:close/>
                <a:moveTo>
                  <a:pt x="120" y="34"/>
                </a:moveTo>
                <a:cubicBezTo>
                  <a:pt x="107" y="21"/>
                  <a:pt x="107" y="21"/>
                  <a:pt x="107" y="21"/>
                </a:cubicBezTo>
                <a:cubicBezTo>
                  <a:pt x="114" y="15"/>
                  <a:pt x="114" y="15"/>
                  <a:pt x="114" y="15"/>
                </a:cubicBezTo>
                <a:cubicBezTo>
                  <a:pt x="126" y="27"/>
                  <a:pt x="126" y="27"/>
                  <a:pt x="126" y="27"/>
                </a:cubicBezTo>
                <a:lnTo>
                  <a:pt x="120" y="34"/>
                </a:lnTo>
                <a:close/>
                <a:moveTo>
                  <a:pt x="69" y="26"/>
                </a:moveTo>
                <a:cubicBezTo>
                  <a:pt x="62" y="20"/>
                  <a:pt x="62" y="20"/>
                  <a:pt x="62" y="20"/>
                </a:cubicBezTo>
                <a:cubicBezTo>
                  <a:pt x="75" y="8"/>
                  <a:pt x="75" y="8"/>
                  <a:pt x="75" y="8"/>
                </a:cubicBezTo>
                <a:cubicBezTo>
                  <a:pt x="81" y="14"/>
                  <a:pt x="81" y="14"/>
                  <a:pt x="81" y="14"/>
                </a:cubicBezTo>
                <a:lnTo>
                  <a:pt x="69" y="26"/>
                </a:lnTo>
                <a:close/>
                <a:moveTo>
                  <a:pt x="100" y="14"/>
                </a:moveTo>
                <a:cubicBezTo>
                  <a:pt x="99" y="13"/>
                  <a:pt x="99" y="13"/>
                  <a:pt x="99" y="13"/>
                </a:cubicBezTo>
                <a:cubicBezTo>
                  <a:pt x="98" y="12"/>
                  <a:pt x="97" y="11"/>
                  <a:pt x="95" y="11"/>
                </a:cubicBezTo>
                <a:cubicBezTo>
                  <a:pt x="93" y="10"/>
                  <a:pt x="90" y="9"/>
                  <a:pt x="88" y="10"/>
                </a:cubicBezTo>
                <a:cubicBezTo>
                  <a:pt x="86" y="1"/>
                  <a:pt x="86" y="1"/>
                  <a:pt x="86" y="1"/>
                </a:cubicBezTo>
                <a:cubicBezTo>
                  <a:pt x="90" y="0"/>
                  <a:pt x="94" y="1"/>
                  <a:pt x="99" y="2"/>
                </a:cubicBezTo>
                <a:cubicBezTo>
                  <a:pt x="101" y="3"/>
                  <a:pt x="103" y="5"/>
                  <a:pt x="105" y="7"/>
                </a:cubicBezTo>
                <a:cubicBezTo>
                  <a:pt x="106" y="8"/>
                  <a:pt x="106" y="8"/>
                  <a:pt x="106" y="8"/>
                </a:cubicBezTo>
                <a:lnTo>
                  <a:pt x="10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8" name="Freeform 9"/>
          <p:cNvSpPr>
            <a:spLocks noChangeAspect="1"/>
          </p:cNvSpPr>
          <p:nvPr userDrawn="1"/>
        </p:nvSpPr>
        <p:spPr bwMode="auto">
          <a:xfrm>
            <a:off x="9862341" y="509892"/>
            <a:ext cx="444171" cy="812845"/>
          </a:xfrm>
          <a:custGeom>
            <a:avLst/>
            <a:gdLst>
              <a:gd name="T0" fmla="*/ 14 w 157"/>
              <a:gd name="T1" fmla="*/ 84 h 287"/>
              <a:gd name="T2" fmla="*/ 70 w 157"/>
              <a:gd name="T3" fmla="*/ 28 h 287"/>
              <a:gd name="T4" fmla="*/ 70 w 157"/>
              <a:gd name="T5" fmla="*/ 279 h 287"/>
              <a:gd name="T6" fmla="*/ 78 w 157"/>
              <a:gd name="T7" fmla="*/ 287 h 287"/>
              <a:gd name="T8" fmla="*/ 86 w 157"/>
              <a:gd name="T9" fmla="*/ 279 h 287"/>
              <a:gd name="T10" fmla="*/ 86 w 157"/>
              <a:gd name="T11" fmla="*/ 28 h 287"/>
              <a:gd name="T12" fmla="*/ 142 w 157"/>
              <a:gd name="T13" fmla="*/ 84 h 287"/>
              <a:gd name="T14" fmla="*/ 148 w 157"/>
              <a:gd name="T15" fmla="*/ 86 h 287"/>
              <a:gd name="T16" fmla="*/ 154 w 157"/>
              <a:gd name="T17" fmla="*/ 84 h 287"/>
              <a:gd name="T18" fmla="*/ 154 w 157"/>
              <a:gd name="T19" fmla="*/ 73 h 287"/>
              <a:gd name="T20" fmla="*/ 84 w 157"/>
              <a:gd name="T21" fmla="*/ 3 h 287"/>
              <a:gd name="T22" fmla="*/ 83 w 157"/>
              <a:gd name="T23" fmla="*/ 3 h 287"/>
              <a:gd name="T24" fmla="*/ 81 w 157"/>
              <a:gd name="T25" fmla="*/ 1 h 287"/>
              <a:gd name="T26" fmla="*/ 75 w 157"/>
              <a:gd name="T27" fmla="*/ 1 h 287"/>
              <a:gd name="T28" fmla="*/ 73 w 157"/>
              <a:gd name="T29" fmla="*/ 3 h 287"/>
              <a:gd name="T30" fmla="*/ 73 w 157"/>
              <a:gd name="T31" fmla="*/ 3 h 287"/>
              <a:gd name="T32" fmla="*/ 3 w 157"/>
              <a:gd name="T33" fmla="*/ 73 h 287"/>
              <a:gd name="T34" fmla="*/ 3 w 157"/>
              <a:gd name="T35" fmla="*/ 84 h 287"/>
              <a:gd name="T36" fmla="*/ 14 w 157"/>
              <a:gd name="T37" fmla="*/ 8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7" h="287">
                <a:moveTo>
                  <a:pt x="14" y="84"/>
                </a:moveTo>
                <a:cubicBezTo>
                  <a:pt x="70" y="28"/>
                  <a:pt x="70" y="28"/>
                  <a:pt x="70" y="28"/>
                </a:cubicBezTo>
                <a:cubicBezTo>
                  <a:pt x="70" y="279"/>
                  <a:pt x="70" y="279"/>
                  <a:pt x="70" y="279"/>
                </a:cubicBezTo>
                <a:cubicBezTo>
                  <a:pt x="70" y="283"/>
                  <a:pt x="74" y="287"/>
                  <a:pt x="78" y="287"/>
                </a:cubicBezTo>
                <a:cubicBezTo>
                  <a:pt x="83" y="287"/>
                  <a:pt x="86" y="283"/>
                  <a:pt x="86" y="279"/>
                </a:cubicBezTo>
                <a:cubicBezTo>
                  <a:pt x="86" y="28"/>
                  <a:pt x="86" y="28"/>
                  <a:pt x="86" y="28"/>
                </a:cubicBezTo>
                <a:cubicBezTo>
                  <a:pt x="142" y="84"/>
                  <a:pt x="142" y="84"/>
                  <a:pt x="142" y="84"/>
                </a:cubicBezTo>
                <a:cubicBezTo>
                  <a:pt x="144" y="86"/>
                  <a:pt x="146" y="86"/>
                  <a:pt x="148" y="86"/>
                </a:cubicBezTo>
                <a:cubicBezTo>
                  <a:pt x="150" y="86"/>
                  <a:pt x="152" y="86"/>
                  <a:pt x="154" y="84"/>
                </a:cubicBezTo>
                <a:cubicBezTo>
                  <a:pt x="157" y="81"/>
                  <a:pt x="157" y="76"/>
                  <a:pt x="154" y="73"/>
                </a:cubicBezTo>
                <a:cubicBezTo>
                  <a:pt x="84" y="3"/>
                  <a:pt x="84" y="3"/>
                  <a:pt x="84" y="3"/>
                </a:cubicBezTo>
                <a:cubicBezTo>
                  <a:pt x="84" y="3"/>
                  <a:pt x="84" y="3"/>
                  <a:pt x="83" y="3"/>
                </a:cubicBezTo>
                <a:cubicBezTo>
                  <a:pt x="83" y="2"/>
                  <a:pt x="82" y="2"/>
                  <a:pt x="81" y="1"/>
                </a:cubicBezTo>
                <a:cubicBezTo>
                  <a:pt x="79" y="0"/>
                  <a:pt x="77" y="0"/>
                  <a:pt x="75" y="1"/>
                </a:cubicBezTo>
                <a:cubicBezTo>
                  <a:pt x="75" y="2"/>
                  <a:pt x="74" y="2"/>
                  <a:pt x="73" y="3"/>
                </a:cubicBezTo>
                <a:cubicBezTo>
                  <a:pt x="73" y="3"/>
                  <a:pt x="73" y="3"/>
                  <a:pt x="73" y="3"/>
                </a:cubicBezTo>
                <a:cubicBezTo>
                  <a:pt x="3" y="73"/>
                  <a:pt x="3" y="73"/>
                  <a:pt x="3" y="73"/>
                </a:cubicBezTo>
                <a:cubicBezTo>
                  <a:pt x="0" y="76"/>
                  <a:pt x="0" y="81"/>
                  <a:pt x="3" y="84"/>
                </a:cubicBezTo>
                <a:cubicBezTo>
                  <a:pt x="6" y="87"/>
                  <a:pt x="11" y="87"/>
                  <a:pt x="14" y="84"/>
                </a:cubicBezTo>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9" name="Freeform 10"/>
          <p:cNvSpPr>
            <a:spLocks noChangeAspect="1"/>
          </p:cNvSpPr>
          <p:nvPr userDrawn="1"/>
        </p:nvSpPr>
        <p:spPr bwMode="auto">
          <a:xfrm>
            <a:off x="8998408" y="1438376"/>
            <a:ext cx="589092" cy="451581"/>
          </a:xfrm>
          <a:custGeom>
            <a:avLst/>
            <a:gdLst>
              <a:gd name="T0" fmla="*/ 33 w 208"/>
              <a:gd name="T1" fmla="*/ 90 h 159"/>
              <a:gd name="T2" fmla="*/ 198 w 208"/>
              <a:gd name="T3" fmla="*/ 90 h 159"/>
              <a:gd name="T4" fmla="*/ 208 w 208"/>
              <a:gd name="T5" fmla="*/ 80 h 159"/>
              <a:gd name="T6" fmla="*/ 198 w 208"/>
              <a:gd name="T7" fmla="*/ 71 h 159"/>
              <a:gd name="T8" fmla="*/ 33 w 208"/>
              <a:gd name="T9" fmla="*/ 71 h 159"/>
              <a:gd name="T10" fmla="*/ 86 w 208"/>
              <a:gd name="T11" fmla="*/ 17 h 159"/>
              <a:gd name="T12" fmla="*/ 86 w 208"/>
              <a:gd name="T13" fmla="*/ 4 h 159"/>
              <a:gd name="T14" fmla="*/ 73 w 208"/>
              <a:gd name="T15" fmla="*/ 4 h 159"/>
              <a:gd name="T16" fmla="*/ 3 w 208"/>
              <a:gd name="T17" fmla="*/ 74 h 159"/>
              <a:gd name="T18" fmla="*/ 1 w 208"/>
              <a:gd name="T19" fmla="*/ 77 h 159"/>
              <a:gd name="T20" fmla="*/ 0 w 208"/>
              <a:gd name="T21" fmla="*/ 80 h 159"/>
              <a:gd name="T22" fmla="*/ 1 w 208"/>
              <a:gd name="T23" fmla="*/ 84 h 159"/>
              <a:gd name="T24" fmla="*/ 3 w 208"/>
              <a:gd name="T25" fmla="*/ 87 h 159"/>
              <a:gd name="T26" fmla="*/ 73 w 208"/>
              <a:gd name="T27" fmla="*/ 157 h 159"/>
              <a:gd name="T28" fmla="*/ 80 w 208"/>
              <a:gd name="T29" fmla="*/ 159 h 159"/>
              <a:gd name="T30" fmla="*/ 86 w 208"/>
              <a:gd name="T31" fmla="*/ 157 h 159"/>
              <a:gd name="T32" fmla="*/ 86 w 208"/>
              <a:gd name="T33" fmla="*/ 143 h 159"/>
              <a:gd name="T34" fmla="*/ 33 w 208"/>
              <a:gd name="T35" fmla="*/ 9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59">
                <a:moveTo>
                  <a:pt x="33" y="90"/>
                </a:moveTo>
                <a:cubicBezTo>
                  <a:pt x="198" y="90"/>
                  <a:pt x="198" y="90"/>
                  <a:pt x="198" y="90"/>
                </a:cubicBezTo>
                <a:cubicBezTo>
                  <a:pt x="203" y="90"/>
                  <a:pt x="208" y="86"/>
                  <a:pt x="208" y="80"/>
                </a:cubicBezTo>
                <a:cubicBezTo>
                  <a:pt x="208" y="75"/>
                  <a:pt x="203" y="71"/>
                  <a:pt x="198" y="71"/>
                </a:cubicBezTo>
                <a:cubicBezTo>
                  <a:pt x="33" y="71"/>
                  <a:pt x="33" y="71"/>
                  <a:pt x="33" y="71"/>
                </a:cubicBezTo>
                <a:cubicBezTo>
                  <a:pt x="86" y="17"/>
                  <a:pt x="86" y="17"/>
                  <a:pt x="86" y="17"/>
                </a:cubicBezTo>
                <a:cubicBezTo>
                  <a:pt x="90" y="14"/>
                  <a:pt x="90" y="8"/>
                  <a:pt x="86" y="4"/>
                </a:cubicBezTo>
                <a:cubicBezTo>
                  <a:pt x="83" y="0"/>
                  <a:pt x="77" y="0"/>
                  <a:pt x="73" y="4"/>
                </a:cubicBezTo>
                <a:cubicBezTo>
                  <a:pt x="3" y="74"/>
                  <a:pt x="3" y="74"/>
                  <a:pt x="3" y="74"/>
                </a:cubicBezTo>
                <a:cubicBezTo>
                  <a:pt x="2" y="74"/>
                  <a:pt x="2" y="75"/>
                  <a:pt x="1" y="77"/>
                </a:cubicBezTo>
                <a:cubicBezTo>
                  <a:pt x="1" y="78"/>
                  <a:pt x="0" y="79"/>
                  <a:pt x="0" y="80"/>
                </a:cubicBezTo>
                <a:cubicBezTo>
                  <a:pt x="0" y="82"/>
                  <a:pt x="1" y="83"/>
                  <a:pt x="1" y="84"/>
                </a:cubicBezTo>
                <a:cubicBezTo>
                  <a:pt x="2" y="85"/>
                  <a:pt x="2" y="86"/>
                  <a:pt x="3" y="87"/>
                </a:cubicBezTo>
                <a:cubicBezTo>
                  <a:pt x="73" y="157"/>
                  <a:pt x="73" y="157"/>
                  <a:pt x="73" y="157"/>
                </a:cubicBezTo>
                <a:cubicBezTo>
                  <a:pt x="75" y="158"/>
                  <a:pt x="77" y="159"/>
                  <a:pt x="80" y="159"/>
                </a:cubicBezTo>
                <a:cubicBezTo>
                  <a:pt x="82" y="159"/>
                  <a:pt x="84" y="158"/>
                  <a:pt x="86" y="157"/>
                </a:cubicBezTo>
                <a:cubicBezTo>
                  <a:pt x="90" y="153"/>
                  <a:pt x="90" y="147"/>
                  <a:pt x="86" y="143"/>
                </a:cubicBezTo>
                <a:lnTo>
                  <a:pt x="33" y="90"/>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10" name="Freeform 11"/>
          <p:cNvSpPr>
            <a:spLocks noChangeAspect="1" noEditPoints="1"/>
          </p:cNvSpPr>
          <p:nvPr userDrawn="1"/>
        </p:nvSpPr>
        <p:spPr bwMode="auto">
          <a:xfrm>
            <a:off x="10197698" y="991761"/>
            <a:ext cx="502515" cy="269067"/>
          </a:xfrm>
          <a:custGeom>
            <a:avLst/>
            <a:gdLst>
              <a:gd name="T0" fmla="*/ 130 w 177"/>
              <a:gd name="T1" fmla="*/ 95 h 95"/>
              <a:gd name="T2" fmla="*/ 117 w 177"/>
              <a:gd name="T3" fmla="*/ 89 h 95"/>
              <a:gd name="T4" fmla="*/ 112 w 177"/>
              <a:gd name="T5" fmla="*/ 77 h 95"/>
              <a:gd name="T6" fmla="*/ 116 w 177"/>
              <a:gd name="T7" fmla="*/ 65 h 95"/>
              <a:gd name="T8" fmla="*/ 18 w 177"/>
              <a:gd name="T9" fmla="*/ 65 h 95"/>
              <a:gd name="T10" fmla="*/ 0 w 177"/>
              <a:gd name="T11" fmla="*/ 47 h 95"/>
              <a:gd name="T12" fmla="*/ 18 w 177"/>
              <a:gd name="T13" fmla="*/ 29 h 95"/>
              <a:gd name="T14" fmla="*/ 116 w 177"/>
              <a:gd name="T15" fmla="*/ 29 h 95"/>
              <a:gd name="T16" fmla="*/ 112 w 177"/>
              <a:gd name="T17" fmla="*/ 18 h 95"/>
              <a:gd name="T18" fmla="*/ 117 w 177"/>
              <a:gd name="T19" fmla="*/ 5 h 95"/>
              <a:gd name="T20" fmla="*/ 130 w 177"/>
              <a:gd name="T21" fmla="*/ 0 h 95"/>
              <a:gd name="T22" fmla="*/ 142 w 177"/>
              <a:gd name="T23" fmla="*/ 5 h 95"/>
              <a:gd name="T24" fmla="*/ 172 w 177"/>
              <a:gd name="T25" fmla="*/ 35 h 95"/>
              <a:gd name="T26" fmla="*/ 177 w 177"/>
              <a:gd name="T27" fmla="*/ 47 h 95"/>
              <a:gd name="T28" fmla="*/ 172 w 177"/>
              <a:gd name="T29" fmla="*/ 60 h 95"/>
              <a:gd name="T30" fmla="*/ 142 w 177"/>
              <a:gd name="T31" fmla="*/ 89 h 95"/>
              <a:gd name="T32" fmla="*/ 130 w 177"/>
              <a:gd name="T33" fmla="*/ 95 h 95"/>
              <a:gd name="T34" fmla="*/ 18 w 177"/>
              <a:gd name="T35" fmla="*/ 38 h 95"/>
              <a:gd name="T36" fmla="*/ 9 w 177"/>
              <a:gd name="T37" fmla="*/ 47 h 95"/>
              <a:gd name="T38" fmla="*/ 18 w 177"/>
              <a:gd name="T39" fmla="*/ 56 h 95"/>
              <a:gd name="T40" fmla="*/ 137 w 177"/>
              <a:gd name="T41" fmla="*/ 56 h 95"/>
              <a:gd name="T42" fmla="*/ 123 w 177"/>
              <a:gd name="T43" fmla="*/ 70 h 95"/>
              <a:gd name="T44" fmla="*/ 121 w 177"/>
              <a:gd name="T45" fmla="*/ 77 h 95"/>
              <a:gd name="T46" fmla="*/ 123 w 177"/>
              <a:gd name="T47" fmla="*/ 83 h 95"/>
              <a:gd name="T48" fmla="*/ 136 w 177"/>
              <a:gd name="T49" fmla="*/ 83 h 95"/>
              <a:gd name="T50" fmla="*/ 165 w 177"/>
              <a:gd name="T51" fmla="*/ 54 h 95"/>
              <a:gd name="T52" fmla="*/ 168 w 177"/>
              <a:gd name="T53" fmla="*/ 47 h 95"/>
              <a:gd name="T54" fmla="*/ 165 w 177"/>
              <a:gd name="T55" fmla="*/ 41 h 95"/>
              <a:gd name="T56" fmla="*/ 136 w 177"/>
              <a:gd name="T57" fmla="*/ 12 h 95"/>
              <a:gd name="T58" fmla="*/ 123 w 177"/>
              <a:gd name="T59" fmla="*/ 12 h 95"/>
              <a:gd name="T60" fmla="*/ 121 w 177"/>
              <a:gd name="T61" fmla="*/ 18 h 95"/>
              <a:gd name="T62" fmla="*/ 123 w 177"/>
              <a:gd name="T63" fmla="*/ 24 h 95"/>
              <a:gd name="T64" fmla="*/ 137 w 177"/>
              <a:gd name="T65" fmla="*/ 38 h 95"/>
              <a:gd name="T66" fmla="*/ 18 w 177"/>
              <a:gd name="T67" fmla="*/ 3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 h="95">
                <a:moveTo>
                  <a:pt x="130" y="95"/>
                </a:moveTo>
                <a:cubicBezTo>
                  <a:pt x="125" y="95"/>
                  <a:pt x="120" y="93"/>
                  <a:pt x="117" y="89"/>
                </a:cubicBezTo>
                <a:cubicBezTo>
                  <a:pt x="113" y="86"/>
                  <a:pt x="112" y="81"/>
                  <a:pt x="112" y="77"/>
                </a:cubicBezTo>
                <a:cubicBezTo>
                  <a:pt x="112" y="72"/>
                  <a:pt x="113" y="68"/>
                  <a:pt x="116" y="65"/>
                </a:cubicBezTo>
                <a:cubicBezTo>
                  <a:pt x="18" y="65"/>
                  <a:pt x="18" y="65"/>
                  <a:pt x="18" y="65"/>
                </a:cubicBezTo>
                <a:cubicBezTo>
                  <a:pt x="8" y="65"/>
                  <a:pt x="0" y="57"/>
                  <a:pt x="0" y="47"/>
                </a:cubicBezTo>
                <a:cubicBezTo>
                  <a:pt x="0" y="37"/>
                  <a:pt x="8" y="29"/>
                  <a:pt x="18" y="29"/>
                </a:cubicBezTo>
                <a:cubicBezTo>
                  <a:pt x="116" y="29"/>
                  <a:pt x="116" y="29"/>
                  <a:pt x="116" y="29"/>
                </a:cubicBezTo>
                <a:cubicBezTo>
                  <a:pt x="113" y="26"/>
                  <a:pt x="112" y="22"/>
                  <a:pt x="112" y="18"/>
                </a:cubicBezTo>
                <a:cubicBezTo>
                  <a:pt x="112" y="13"/>
                  <a:pt x="113" y="9"/>
                  <a:pt x="117" y="5"/>
                </a:cubicBezTo>
                <a:cubicBezTo>
                  <a:pt x="120" y="2"/>
                  <a:pt x="125" y="0"/>
                  <a:pt x="130" y="0"/>
                </a:cubicBezTo>
                <a:cubicBezTo>
                  <a:pt x="134" y="0"/>
                  <a:pt x="139" y="2"/>
                  <a:pt x="142" y="5"/>
                </a:cubicBezTo>
                <a:cubicBezTo>
                  <a:pt x="172" y="35"/>
                  <a:pt x="172" y="35"/>
                  <a:pt x="172" y="35"/>
                </a:cubicBezTo>
                <a:cubicBezTo>
                  <a:pt x="175" y="38"/>
                  <a:pt x="177" y="43"/>
                  <a:pt x="177" y="47"/>
                </a:cubicBezTo>
                <a:cubicBezTo>
                  <a:pt x="177" y="52"/>
                  <a:pt x="175" y="57"/>
                  <a:pt x="172" y="60"/>
                </a:cubicBezTo>
                <a:cubicBezTo>
                  <a:pt x="142" y="89"/>
                  <a:pt x="142" y="89"/>
                  <a:pt x="142" y="89"/>
                </a:cubicBezTo>
                <a:cubicBezTo>
                  <a:pt x="139" y="93"/>
                  <a:pt x="134" y="95"/>
                  <a:pt x="130" y="95"/>
                </a:cubicBezTo>
                <a:close/>
                <a:moveTo>
                  <a:pt x="18" y="38"/>
                </a:moveTo>
                <a:cubicBezTo>
                  <a:pt x="13" y="38"/>
                  <a:pt x="9" y="42"/>
                  <a:pt x="9" y="47"/>
                </a:cubicBezTo>
                <a:cubicBezTo>
                  <a:pt x="9" y="52"/>
                  <a:pt x="13" y="56"/>
                  <a:pt x="18" y="56"/>
                </a:cubicBezTo>
                <a:cubicBezTo>
                  <a:pt x="137" y="56"/>
                  <a:pt x="137" y="56"/>
                  <a:pt x="137" y="56"/>
                </a:cubicBezTo>
                <a:cubicBezTo>
                  <a:pt x="123" y="70"/>
                  <a:pt x="123" y="70"/>
                  <a:pt x="123" y="70"/>
                </a:cubicBezTo>
                <a:cubicBezTo>
                  <a:pt x="121" y="72"/>
                  <a:pt x="121" y="74"/>
                  <a:pt x="121" y="77"/>
                </a:cubicBezTo>
                <a:cubicBezTo>
                  <a:pt x="121" y="79"/>
                  <a:pt x="121" y="81"/>
                  <a:pt x="123" y="83"/>
                </a:cubicBezTo>
                <a:cubicBezTo>
                  <a:pt x="127" y="86"/>
                  <a:pt x="133" y="86"/>
                  <a:pt x="136" y="83"/>
                </a:cubicBezTo>
                <a:cubicBezTo>
                  <a:pt x="165" y="54"/>
                  <a:pt x="165" y="54"/>
                  <a:pt x="165" y="54"/>
                </a:cubicBezTo>
                <a:cubicBezTo>
                  <a:pt x="167" y="52"/>
                  <a:pt x="168" y="50"/>
                  <a:pt x="168" y="47"/>
                </a:cubicBezTo>
                <a:cubicBezTo>
                  <a:pt x="168" y="45"/>
                  <a:pt x="167" y="43"/>
                  <a:pt x="165" y="41"/>
                </a:cubicBezTo>
                <a:cubicBezTo>
                  <a:pt x="136" y="12"/>
                  <a:pt x="136" y="12"/>
                  <a:pt x="136" y="12"/>
                </a:cubicBezTo>
                <a:cubicBezTo>
                  <a:pt x="133" y="8"/>
                  <a:pt x="127" y="8"/>
                  <a:pt x="123" y="12"/>
                </a:cubicBezTo>
                <a:cubicBezTo>
                  <a:pt x="121" y="13"/>
                  <a:pt x="121" y="16"/>
                  <a:pt x="121" y="18"/>
                </a:cubicBezTo>
                <a:cubicBezTo>
                  <a:pt x="121" y="20"/>
                  <a:pt x="121" y="23"/>
                  <a:pt x="123" y="24"/>
                </a:cubicBezTo>
                <a:cubicBezTo>
                  <a:pt x="137" y="38"/>
                  <a:pt x="137" y="38"/>
                  <a:pt x="137" y="38"/>
                </a:cubicBezTo>
                <a:lnTo>
                  <a:pt x="18"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11" name="Freeform 12"/>
          <p:cNvSpPr>
            <a:spLocks noChangeAspect="1"/>
          </p:cNvSpPr>
          <p:nvPr userDrawn="1"/>
        </p:nvSpPr>
        <p:spPr bwMode="auto">
          <a:xfrm>
            <a:off x="10338050" y="1794037"/>
            <a:ext cx="406529" cy="212620"/>
          </a:xfrm>
          <a:custGeom>
            <a:avLst/>
            <a:gdLst>
              <a:gd name="T0" fmla="*/ 111 w 143"/>
              <a:gd name="T1" fmla="*/ 3 h 75"/>
              <a:gd name="T2" fmla="*/ 99 w 143"/>
              <a:gd name="T3" fmla="*/ 3 h 75"/>
              <a:gd name="T4" fmla="*/ 99 w 143"/>
              <a:gd name="T5" fmla="*/ 14 h 75"/>
              <a:gd name="T6" fmla="*/ 115 w 143"/>
              <a:gd name="T7" fmla="*/ 30 h 75"/>
              <a:gd name="T8" fmla="*/ 8 w 143"/>
              <a:gd name="T9" fmla="*/ 30 h 75"/>
              <a:gd name="T10" fmla="*/ 0 w 143"/>
              <a:gd name="T11" fmla="*/ 38 h 75"/>
              <a:gd name="T12" fmla="*/ 8 w 143"/>
              <a:gd name="T13" fmla="*/ 46 h 75"/>
              <a:gd name="T14" fmla="*/ 115 w 143"/>
              <a:gd name="T15" fmla="*/ 46 h 75"/>
              <a:gd name="T16" fmla="*/ 99 w 143"/>
              <a:gd name="T17" fmla="*/ 61 h 75"/>
              <a:gd name="T18" fmla="*/ 99 w 143"/>
              <a:gd name="T19" fmla="*/ 73 h 75"/>
              <a:gd name="T20" fmla="*/ 105 w 143"/>
              <a:gd name="T21" fmla="*/ 75 h 75"/>
              <a:gd name="T22" fmla="*/ 111 w 143"/>
              <a:gd name="T23" fmla="*/ 73 h 75"/>
              <a:gd name="T24" fmla="*/ 140 w 143"/>
              <a:gd name="T25" fmla="*/ 43 h 75"/>
              <a:gd name="T26" fmla="*/ 140 w 143"/>
              <a:gd name="T27" fmla="*/ 32 h 75"/>
              <a:gd name="T28" fmla="*/ 111 w 143"/>
              <a:gd name="T29"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75">
                <a:moveTo>
                  <a:pt x="111" y="3"/>
                </a:moveTo>
                <a:cubicBezTo>
                  <a:pt x="108" y="0"/>
                  <a:pt x="103" y="0"/>
                  <a:pt x="99" y="3"/>
                </a:cubicBezTo>
                <a:cubicBezTo>
                  <a:pt x="96" y="6"/>
                  <a:pt x="96" y="11"/>
                  <a:pt x="99" y="14"/>
                </a:cubicBezTo>
                <a:cubicBezTo>
                  <a:pt x="115" y="30"/>
                  <a:pt x="115" y="30"/>
                  <a:pt x="115" y="30"/>
                </a:cubicBezTo>
                <a:cubicBezTo>
                  <a:pt x="8" y="30"/>
                  <a:pt x="8" y="30"/>
                  <a:pt x="8" y="30"/>
                </a:cubicBezTo>
                <a:cubicBezTo>
                  <a:pt x="3" y="30"/>
                  <a:pt x="0" y="33"/>
                  <a:pt x="0" y="38"/>
                </a:cubicBezTo>
                <a:cubicBezTo>
                  <a:pt x="0" y="42"/>
                  <a:pt x="3" y="46"/>
                  <a:pt x="8" y="46"/>
                </a:cubicBezTo>
                <a:cubicBezTo>
                  <a:pt x="115" y="46"/>
                  <a:pt x="115" y="46"/>
                  <a:pt x="115" y="46"/>
                </a:cubicBezTo>
                <a:cubicBezTo>
                  <a:pt x="99" y="61"/>
                  <a:pt x="99" y="61"/>
                  <a:pt x="99" y="61"/>
                </a:cubicBezTo>
                <a:cubicBezTo>
                  <a:pt x="96" y="64"/>
                  <a:pt x="96" y="69"/>
                  <a:pt x="99" y="73"/>
                </a:cubicBezTo>
                <a:cubicBezTo>
                  <a:pt x="101" y="74"/>
                  <a:pt x="103" y="75"/>
                  <a:pt x="105" y="75"/>
                </a:cubicBezTo>
                <a:cubicBezTo>
                  <a:pt x="107" y="75"/>
                  <a:pt x="109" y="74"/>
                  <a:pt x="111" y="73"/>
                </a:cubicBezTo>
                <a:cubicBezTo>
                  <a:pt x="140" y="43"/>
                  <a:pt x="140" y="43"/>
                  <a:pt x="140" y="43"/>
                </a:cubicBezTo>
                <a:cubicBezTo>
                  <a:pt x="143" y="40"/>
                  <a:pt x="143" y="35"/>
                  <a:pt x="140" y="32"/>
                </a:cubicBezTo>
                <a:lnTo>
                  <a:pt x="111" y="3"/>
                </a:lnTo>
                <a:close/>
              </a:path>
            </a:pathLst>
          </a:custGeom>
          <a:solidFill>
            <a:srgbClr val="6FD0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
        <p:nvSpPr>
          <p:cNvPr id="12" name="Freeform 13"/>
          <p:cNvSpPr>
            <a:spLocks noChangeAspect="1" noEditPoints="1"/>
          </p:cNvSpPr>
          <p:nvPr userDrawn="1"/>
        </p:nvSpPr>
        <p:spPr bwMode="auto">
          <a:xfrm>
            <a:off x="10082719" y="1475231"/>
            <a:ext cx="1733392" cy="769569"/>
          </a:xfrm>
          <a:custGeom>
            <a:avLst/>
            <a:gdLst>
              <a:gd name="T0" fmla="*/ 511 w 611"/>
              <a:gd name="T1" fmla="*/ 263 h 272"/>
              <a:gd name="T2" fmla="*/ 528 w 611"/>
              <a:gd name="T3" fmla="*/ 267 h 272"/>
              <a:gd name="T4" fmla="*/ 532 w 611"/>
              <a:gd name="T5" fmla="*/ 263 h 272"/>
              <a:gd name="T6" fmla="*/ 490 w 611"/>
              <a:gd name="T7" fmla="*/ 241 h 272"/>
              <a:gd name="T8" fmla="*/ 542 w 611"/>
              <a:gd name="T9" fmla="*/ 240 h 272"/>
              <a:gd name="T10" fmla="*/ 484 w 611"/>
              <a:gd name="T11" fmla="*/ 229 h 272"/>
              <a:gd name="T12" fmla="*/ 492 w 611"/>
              <a:gd name="T13" fmla="*/ 233 h 272"/>
              <a:gd name="T14" fmla="*/ 569 w 611"/>
              <a:gd name="T15" fmla="*/ 227 h 272"/>
              <a:gd name="T16" fmla="*/ 502 w 611"/>
              <a:gd name="T17" fmla="*/ 194 h 272"/>
              <a:gd name="T18" fmla="*/ 588 w 611"/>
              <a:gd name="T19" fmla="*/ 207 h 272"/>
              <a:gd name="T20" fmla="*/ 492 w 611"/>
              <a:gd name="T21" fmla="*/ 203 h 272"/>
              <a:gd name="T22" fmla="*/ 463 w 611"/>
              <a:gd name="T23" fmla="*/ 202 h 272"/>
              <a:gd name="T24" fmla="*/ 435 w 611"/>
              <a:gd name="T25" fmla="*/ 202 h 272"/>
              <a:gd name="T26" fmla="*/ 407 w 611"/>
              <a:gd name="T27" fmla="*/ 202 h 272"/>
              <a:gd name="T28" fmla="*/ 378 w 611"/>
              <a:gd name="T29" fmla="*/ 201 h 272"/>
              <a:gd name="T30" fmla="*/ 380 w 611"/>
              <a:gd name="T31" fmla="*/ 193 h 272"/>
              <a:gd name="T32" fmla="*/ 358 w 611"/>
              <a:gd name="T33" fmla="*/ 179 h 272"/>
              <a:gd name="T34" fmla="*/ 601 w 611"/>
              <a:gd name="T35" fmla="*/ 167 h 272"/>
              <a:gd name="T36" fmla="*/ 317 w 611"/>
              <a:gd name="T37" fmla="*/ 158 h 272"/>
              <a:gd name="T38" fmla="*/ 595 w 611"/>
              <a:gd name="T39" fmla="*/ 157 h 272"/>
              <a:gd name="T40" fmla="*/ 597 w 611"/>
              <a:gd name="T41" fmla="*/ 159 h 272"/>
              <a:gd name="T42" fmla="*/ 308 w 611"/>
              <a:gd name="T43" fmla="*/ 152 h 272"/>
              <a:gd name="T44" fmla="*/ 500 w 611"/>
              <a:gd name="T45" fmla="*/ 135 h 272"/>
              <a:gd name="T46" fmla="*/ 506 w 611"/>
              <a:gd name="T47" fmla="*/ 149 h 272"/>
              <a:gd name="T48" fmla="*/ 478 w 611"/>
              <a:gd name="T49" fmla="*/ 148 h 272"/>
              <a:gd name="T50" fmla="*/ 450 w 611"/>
              <a:gd name="T51" fmla="*/ 148 h 272"/>
              <a:gd name="T52" fmla="*/ 422 w 611"/>
              <a:gd name="T53" fmla="*/ 147 h 272"/>
              <a:gd name="T54" fmla="*/ 392 w 611"/>
              <a:gd name="T55" fmla="*/ 145 h 272"/>
              <a:gd name="T56" fmla="*/ 578 w 611"/>
              <a:gd name="T57" fmla="*/ 140 h 272"/>
              <a:gd name="T58" fmla="*/ 286 w 611"/>
              <a:gd name="T59" fmla="*/ 135 h 272"/>
              <a:gd name="T60" fmla="*/ 369 w 611"/>
              <a:gd name="T61" fmla="*/ 128 h 272"/>
              <a:gd name="T62" fmla="*/ 496 w 611"/>
              <a:gd name="T63" fmla="*/ 118 h 272"/>
              <a:gd name="T64" fmla="*/ 552 w 611"/>
              <a:gd name="T65" fmla="*/ 101 h 272"/>
              <a:gd name="T66" fmla="*/ 255 w 611"/>
              <a:gd name="T67" fmla="*/ 100 h 272"/>
              <a:gd name="T68" fmla="*/ 338 w 611"/>
              <a:gd name="T69" fmla="*/ 93 h 272"/>
              <a:gd name="T70" fmla="*/ 233 w 611"/>
              <a:gd name="T71" fmla="*/ 83 h 272"/>
              <a:gd name="T72" fmla="*/ 532 w 611"/>
              <a:gd name="T73" fmla="*/ 81 h 272"/>
              <a:gd name="T74" fmla="*/ 490 w 611"/>
              <a:gd name="T75" fmla="*/ 81 h 272"/>
              <a:gd name="T76" fmla="*/ 325 w 611"/>
              <a:gd name="T77" fmla="*/ 94 h 272"/>
              <a:gd name="T78" fmla="*/ 219 w 611"/>
              <a:gd name="T79" fmla="*/ 84 h 272"/>
              <a:gd name="T80" fmla="*/ 518 w 611"/>
              <a:gd name="T81" fmla="*/ 83 h 272"/>
              <a:gd name="T82" fmla="*/ 302 w 611"/>
              <a:gd name="T83" fmla="*/ 77 h 272"/>
              <a:gd name="T84" fmla="*/ 197 w 611"/>
              <a:gd name="T85" fmla="*/ 67 h 272"/>
              <a:gd name="T86" fmla="*/ 202 w 611"/>
              <a:gd name="T87" fmla="*/ 60 h 272"/>
              <a:gd name="T88" fmla="*/ 172 w 611"/>
              <a:gd name="T89" fmla="*/ 55 h 272"/>
              <a:gd name="T90" fmla="*/ 144 w 611"/>
              <a:gd name="T91" fmla="*/ 55 h 272"/>
              <a:gd name="T92" fmla="*/ 116 w 611"/>
              <a:gd name="T93" fmla="*/ 55 h 272"/>
              <a:gd name="T94" fmla="*/ 88 w 611"/>
              <a:gd name="T95" fmla="*/ 55 h 272"/>
              <a:gd name="T96" fmla="*/ 60 w 611"/>
              <a:gd name="T97" fmla="*/ 55 h 272"/>
              <a:gd name="T98" fmla="*/ 32 w 611"/>
              <a:gd name="T99" fmla="*/ 55 h 272"/>
              <a:gd name="T100" fmla="*/ 285 w 611"/>
              <a:gd name="T101" fmla="*/ 53 h 272"/>
              <a:gd name="T102" fmla="*/ 9 w 611"/>
              <a:gd name="T103" fmla="*/ 30 h 272"/>
              <a:gd name="T104" fmla="*/ 244 w 611"/>
              <a:gd name="T105" fmla="*/ 32 h 272"/>
              <a:gd name="T106" fmla="*/ 221 w 611"/>
              <a:gd name="T107" fmla="*/ 15 h 272"/>
              <a:gd name="T108" fmla="*/ 3 w 611"/>
              <a:gd name="T109" fmla="*/ 18 h 272"/>
              <a:gd name="T110" fmla="*/ 205 w 611"/>
              <a:gd name="T111" fmla="*/ 9 h 272"/>
              <a:gd name="T112" fmla="*/ 214 w 611"/>
              <a:gd name="T113" fmla="*/ 10 h 272"/>
              <a:gd name="T114" fmla="*/ 47 w 611"/>
              <a:gd name="T115" fmla="*/ 9 h 272"/>
              <a:gd name="T116" fmla="*/ 170 w 611"/>
              <a:gd name="T117" fmla="*/ 0 h 272"/>
              <a:gd name="T118" fmla="*/ 142 w 611"/>
              <a:gd name="T119" fmla="*/ 0 h 272"/>
              <a:gd name="T120" fmla="*/ 114 w 611"/>
              <a:gd name="T121" fmla="*/ 0 h 272"/>
              <a:gd name="T122" fmla="*/ 86 w 611"/>
              <a:gd name="T123" fmla="*/ 0 h 272"/>
              <a:gd name="T124" fmla="*/ 58 w 611"/>
              <a:gd name="T125" fmla="*/ 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1" h="272">
                <a:moveTo>
                  <a:pt x="511" y="272"/>
                </a:moveTo>
                <a:cubicBezTo>
                  <a:pt x="506" y="272"/>
                  <a:pt x="501" y="271"/>
                  <a:pt x="497" y="268"/>
                </a:cubicBezTo>
                <a:cubicBezTo>
                  <a:pt x="501" y="260"/>
                  <a:pt x="501" y="260"/>
                  <a:pt x="501" y="260"/>
                </a:cubicBezTo>
                <a:cubicBezTo>
                  <a:pt x="504" y="262"/>
                  <a:pt x="507" y="263"/>
                  <a:pt x="511" y="263"/>
                </a:cubicBezTo>
                <a:cubicBezTo>
                  <a:pt x="511" y="263"/>
                  <a:pt x="511" y="263"/>
                  <a:pt x="511" y="263"/>
                </a:cubicBezTo>
                <a:cubicBezTo>
                  <a:pt x="512" y="263"/>
                  <a:pt x="514" y="263"/>
                  <a:pt x="515" y="263"/>
                </a:cubicBezTo>
                <a:cubicBezTo>
                  <a:pt x="517" y="271"/>
                  <a:pt x="517" y="271"/>
                  <a:pt x="517" y="271"/>
                </a:cubicBezTo>
                <a:cubicBezTo>
                  <a:pt x="515" y="272"/>
                  <a:pt x="513" y="272"/>
                  <a:pt x="511" y="272"/>
                </a:cubicBezTo>
                <a:cubicBezTo>
                  <a:pt x="511" y="272"/>
                  <a:pt x="511" y="272"/>
                  <a:pt x="511" y="272"/>
                </a:cubicBezTo>
                <a:close/>
                <a:moveTo>
                  <a:pt x="528" y="267"/>
                </a:moveTo>
                <a:cubicBezTo>
                  <a:pt x="523" y="259"/>
                  <a:pt x="523" y="259"/>
                  <a:pt x="523" y="259"/>
                </a:cubicBezTo>
                <a:cubicBezTo>
                  <a:pt x="524" y="259"/>
                  <a:pt x="525" y="258"/>
                  <a:pt x="526" y="257"/>
                </a:cubicBezTo>
                <a:cubicBezTo>
                  <a:pt x="535" y="248"/>
                  <a:pt x="535" y="248"/>
                  <a:pt x="535" y="248"/>
                </a:cubicBezTo>
                <a:cubicBezTo>
                  <a:pt x="541" y="254"/>
                  <a:pt x="541" y="254"/>
                  <a:pt x="541" y="254"/>
                </a:cubicBezTo>
                <a:cubicBezTo>
                  <a:pt x="532" y="263"/>
                  <a:pt x="532" y="263"/>
                  <a:pt x="532" y="263"/>
                </a:cubicBezTo>
                <a:cubicBezTo>
                  <a:pt x="531" y="264"/>
                  <a:pt x="529" y="266"/>
                  <a:pt x="528" y="267"/>
                </a:cubicBezTo>
                <a:close/>
                <a:moveTo>
                  <a:pt x="487" y="260"/>
                </a:moveTo>
                <a:cubicBezTo>
                  <a:pt x="483" y="255"/>
                  <a:pt x="481" y="249"/>
                  <a:pt x="481" y="242"/>
                </a:cubicBezTo>
                <a:cubicBezTo>
                  <a:pt x="481" y="241"/>
                  <a:pt x="481" y="241"/>
                  <a:pt x="481" y="241"/>
                </a:cubicBezTo>
                <a:cubicBezTo>
                  <a:pt x="490" y="241"/>
                  <a:pt x="490" y="241"/>
                  <a:pt x="490" y="241"/>
                </a:cubicBezTo>
                <a:cubicBezTo>
                  <a:pt x="490" y="242"/>
                  <a:pt x="490" y="242"/>
                  <a:pt x="490" y="242"/>
                </a:cubicBezTo>
                <a:cubicBezTo>
                  <a:pt x="490" y="247"/>
                  <a:pt x="491" y="251"/>
                  <a:pt x="494" y="255"/>
                </a:cubicBezTo>
                <a:lnTo>
                  <a:pt x="487" y="260"/>
                </a:lnTo>
                <a:close/>
                <a:moveTo>
                  <a:pt x="549" y="247"/>
                </a:moveTo>
                <a:cubicBezTo>
                  <a:pt x="542" y="240"/>
                  <a:pt x="542" y="240"/>
                  <a:pt x="542" y="240"/>
                </a:cubicBezTo>
                <a:cubicBezTo>
                  <a:pt x="555" y="228"/>
                  <a:pt x="555" y="228"/>
                  <a:pt x="555" y="228"/>
                </a:cubicBezTo>
                <a:cubicBezTo>
                  <a:pt x="561" y="234"/>
                  <a:pt x="561" y="234"/>
                  <a:pt x="561" y="234"/>
                </a:cubicBezTo>
                <a:lnTo>
                  <a:pt x="549" y="247"/>
                </a:lnTo>
                <a:close/>
                <a:moveTo>
                  <a:pt x="492" y="233"/>
                </a:moveTo>
                <a:cubicBezTo>
                  <a:pt x="484" y="229"/>
                  <a:pt x="484" y="229"/>
                  <a:pt x="484" y="229"/>
                </a:cubicBezTo>
                <a:cubicBezTo>
                  <a:pt x="485" y="226"/>
                  <a:pt x="487" y="223"/>
                  <a:pt x="490" y="221"/>
                </a:cubicBezTo>
                <a:cubicBezTo>
                  <a:pt x="496" y="215"/>
                  <a:pt x="496" y="215"/>
                  <a:pt x="496" y="215"/>
                </a:cubicBezTo>
                <a:cubicBezTo>
                  <a:pt x="502" y="221"/>
                  <a:pt x="502" y="221"/>
                  <a:pt x="502" y="221"/>
                </a:cubicBezTo>
                <a:cubicBezTo>
                  <a:pt x="496" y="227"/>
                  <a:pt x="496" y="227"/>
                  <a:pt x="496" y="227"/>
                </a:cubicBezTo>
                <a:cubicBezTo>
                  <a:pt x="494" y="229"/>
                  <a:pt x="493" y="231"/>
                  <a:pt x="492" y="233"/>
                </a:cubicBezTo>
                <a:close/>
                <a:moveTo>
                  <a:pt x="569" y="227"/>
                </a:moveTo>
                <a:cubicBezTo>
                  <a:pt x="562" y="220"/>
                  <a:pt x="562" y="220"/>
                  <a:pt x="562" y="220"/>
                </a:cubicBezTo>
                <a:cubicBezTo>
                  <a:pt x="575" y="208"/>
                  <a:pt x="575" y="208"/>
                  <a:pt x="575" y="208"/>
                </a:cubicBezTo>
                <a:cubicBezTo>
                  <a:pt x="581" y="214"/>
                  <a:pt x="581" y="214"/>
                  <a:pt x="581" y="214"/>
                </a:cubicBezTo>
                <a:lnTo>
                  <a:pt x="569" y="227"/>
                </a:lnTo>
                <a:close/>
                <a:moveTo>
                  <a:pt x="510" y="213"/>
                </a:moveTo>
                <a:cubicBezTo>
                  <a:pt x="503" y="207"/>
                  <a:pt x="503" y="207"/>
                  <a:pt x="503" y="207"/>
                </a:cubicBezTo>
                <a:cubicBezTo>
                  <a:pt x="508" y="203"/>
                  <a:pt x="508" y="203"/>
                  <a:pt x="508" y="203"/>
                </a:cubicBezTo>
                <a:cubicBezTo>
                  <a:pt x="502" y="203"/>
                  <a:pt x="502" y="203"/>
                  <a:pt x="502" y="203"/>
                </a:cubicBezTo>
                <a:cubicBezTo>
                  <a:pt x="502" y="194"/>
                  <a:pt x="502" y="194"/>
                  <a:pt x="502" y="194"/>
                </a:cubicBezTo>
                <a:cubicBezTo>
                  <a:pt x="519" y="194"/>
                  <a:pt x="519" y="194"/>
                  <a:pt x="519" y="194"/>
                </a:cubicBezTo>
                <a:cubicBezTo>
                  <a:pt x="519" y="198"/>
                  <a:pt x="519" y="198"/>
                  <a:pt x="519" y="198"/>
                </a:cubicBezTo>
                <a:cubicBezTo>
                  <a:pt x="522" y="201"/>
                  <a:pt x="522" y="201"/>
                  <a:pt x="522" y="201"/>
                </a:cubicBezTo>
                <a:lnTo>
                  <a:pt x="510" y="213"/>
                </a:lnTo>
                <a:close/>
                <a:moveTo>
                  <a:pt x="588" y="207"/>
                </a:moveTo>
                <a:cubicBezTo>
                  <a:pt x="582" y="201"/>
                  <a:pt x="582" y="201"/>
                  <a:pt x="582" y="201"/>
                </a:cubicBezTo>
                <a:cubicBezTo>
                  <a:pt x="594" y="188"/>
                  <a:pt x="594" y="188"/>
                  <a:pt x="594" y="188"/>
                </a:cubicBezTo>
                <a:cubicBezTo>
                  <a:pt x="601" y="195"/>
                  <a:pt x="601" y="195"/>
                  <a:pt x="601" y="195"/>
                </a:cubicBezTo>
                <a:lnTo>
                  <a:pt x="588" y="207"/>
                </a:lnTo>
                <a:close/>
                <a:moveTo>
                  <a:pt x="492" y="203"/>
                </a:moveTo>
                <a:cubicBezTo>
                  <a:pt x="474" y="202"/>
                  <a:pt x="474" y="202"/>
                  <a:pt x="474" y="202"/>
                </a:cubicBezTo>
                <a:cubicBezTo>
                  <a:pt x="474" y="193"/>
                  <a:pt x="474" y="193"/>
                  <a:pt x="474" y="193"/>
                </a:cubicBezTo>
                <a:cubicBezTo>
                  <a:pt x="492" y="194"/>
                  <a:pt x="492" y="194"/>
                  <a:pt x="492" y="194"/>
                </a:cubicBezTo>
                <a:lnTo>
                  <a:pt x="492" y="203"/>
                </a:lnTo>
                <a:close/>
                <a:moveTo>
                  <a:pt x="463" y="202"/>
                </a:moveTo>
                <a:cubicBezTo>
                  <a:pt x="446" y="202"/>
                  <a:pt x="446" y="202"/>
                  <a:pt x="446" y="202"/>
                </a:cubicBezTo>
                <a:cubicBezTo>
                  <a:pt x="446" y="193"/>
                  <a:pt x="446" y="193"/>
                  <a:pt x="446" y="193"/>
                </a:cubicBezTo>
                <a:cubicBezTo>
                  <a:pt x="463" y="193"/>
                  <a:pt x="463" y="193"/>
                  <a:pt x="463" y="193"/>
                </a:cubicBezTo>
                <a:lnTo>
                  <a:pt x="463" y="202"/>
                </a:lnTo>
                <a:close/>
                <a:moveTo>
                  <a:pt x="435" y="202"/>
                </a:moveTo>
                <a:cubicBezTo>
                  <a:pt x="418" y="202"/>
                  <a:pt x="418" y="202"/>
                  <a:pt x="418" y="202"/>
                </a:cubicBezTo>
                <a:cubicBezTo>
                  <a:pt x="418" y="193"/>
                  <a:pt x="418" y="193"/>
                  <a:pt x="418" y="193"/>
                </a:cubicBezTo>
                <a:cubicBezTo>
                  <a:pt x="435" y="193"/>
                  <a:pt x="435" y="193"/>
                  <a:pt x="435" y="193"/>
                </a:cubicBezTo>
                <a:lnTo>
                  <a:pt x="435" y="202"/>
                </a:lnTo>
                <a:close/>
                <a:moveTo>
                  <a:pt x="407" y="202"/>
                </a:moveTo>
                <a:cubicBezTo>
                  <a:pt x="390" y="202"/>
                  <a:pt x="390" y="202"/>
                  <a:pt x="390" y="202"/>
                </a:cubicBezTo>
                <a:cubicBezTo>
                  <a:pt x="390" y="193"/>
                  <a:pt x="390" y="193"/>
                  <a:pt x="390" y="193"/>
                </a:cubicBezTo>
                <a:cubicBezTo>
                  <a:pt x="407" y="193"/>
                  <a:pt x="407" y="193"/>
                  <a:pt x="407" y="193"/>
                </a:cubicBezTo>
                <a:lnTo>
                  <a:pt x="407" y="202"/>
                </a:lnTo>
                <a:close/>
                <a:moveTo>
                  <a:pt x="378" y="201"/>
                </a:moveTo>
                <a:cubicBezTo>
                  <a:pt x="373" y="200"/>
                  <a:pt x="368" y="198"/>
                  <a:pt x="364" y="195"/>
                </a:cubicBezTo>
                <a:cubicBezTo>
                  <a:pt x="361" y="192"/>
                  <a:pt x="361" y="192"/>
                  <a:pt x="361" y="192"/>
                </a:cubicBezTo>
                <a:cubicBezTo>
                  <a:pt x="367" y="185"/>
                  <a:pt x="367" y="185"/>
                  <a:pt x="367" y="185"/>
                </a:cubicBezTo>
                <a:cubicBezTo>
                  <a:pt x="370" y="187"/>
                  <a:pt x="370" y="187"/>
                  <a:pt x="370" y="187"/>
                </a:cubicBezTo>
                <a:cubicBezTo>
                  <a:pt x="373" y="190"/>
                  <a:pt x="376" y="192"/>
                  <a:pt x="380" y="193"/>
                </a:cubicBezTo>
                <a:lnTo>
                  <a:pt x="378" y="201"/>
                </a:lnTo>
                <a:close/>
                <a:moveTo>
                  <a:pt x="353" y="186"/>
                </a:moveTo>
                <a:cubicBezTo>
                  <a:pt x="339" y="175"/>
                  <a:pt x="339" y="175"/>
                  <a:pt x="339" y="175"/>
                </a:cubicBezTo>
                <a:cubicBezTo>
                  <a:pt x="344" y="168"/>
                  <a:pt x="344" y="168"/>
                  <a:pt x="344" y="168"/>
                </a:cubicBezTo>
                <a:cubicBezTo>
                  <a:pt x="358" y="179"/>
                  <a:pt x="358" y="179"/>
                  <a:pt x="358" y="179"/>
                </a:cubicBezTo>
                <a:lnTo>
                  <a:pt x="353" y="186"/>
                </a:lnTo>
                <a:close/>
                <a:moveTo>
                  <a:pt x="608" y="185"/>
                </a:moveTo>
                <a:cubicBezTo>
                  <a:pt x="600" y="181"/>
                  <a:pt x="600" y="181"/>
                  <a:pt x="600" y="181"/>
                </a:cubicBezTo>
                <a:cubicBezTo>
                  <a:pt x="601" y="178"/>
                  <a:pt x="602" y="175"/>
                  <a:pt x="602" y="172"/>
                </a:cubicBezTo>
                <a:cubicBezTo>
                  <a:pt x="602" y="171"/>
                  <a:pt x="601" y="169"/>
                  <a:pt x="601" y="167"/>
                </a:cubicBezTo>
                <a:cubicBezTo>
                  <a:pt x="610" y="165"/>
                  <a:pt x="610" y="165"/>
                  <a:pt x="610" y="165"/>
                </a:cubicBezTo>
                <a:cubicBezTo>
                  <a:pt x="610" y="167"/>
                  <a:pt x="611" y="170"/>
                  <a:pt x="611" y="172"/>
                </a:cubicBezTo>
                <a:cubicBezTo>
                  <a:pt x="611" y="177"/>
                  <a:pt x="610" y="181"/>
                  <a:pt x="608" y="185"/>
                </a:cubicBezTo>
                <a:close/>
                <a:moveTo>
                  <a:pt x="331" y="169"/>
                </a:moveTo>
                <a:cubicBezTo>
                  <a:pt x="317" y="158"/>
                  <a:pt x="317" y="158"/>
                  <a:pt x="317" y="158"/>
                </a:cubicBezTo>
                <a:cubicBezTo>
                  <a:pt x="322" y="151"/>
                  <a:pt x="322" y="151"/>
                  <a:pt x="322" y="151"/>
                </a:cubicBezTo>
                <a:cubicBezTo>
                  <a:pt x="336" y="162"/>
                  <a:pt x="336" y="162"/>
                  <a:pt x="336" y="162"/>
                </a:cubicBezTo>
                <a:lnTo>
                  <a:pt x="331" y="169"/>
                </a:lnTo>
                <a:close/>
                <a:moveTo>
                  <a:pt x="597" y="159"/>
                </a:moveTo>
                <a:cubicBezTo>
                  <a:pt x="597" y="159"/>
                  <a:pt x="596" y="158"/>
                  <a:pt x="595" y="157"/>
                </a:cubicBezTo>
                <a:cubicBezTo>
                  <a:pt x="585" y="147"/>
                  <a:pt x="585" y="147"/>
                  <a:pt x="585" y="147"/>
                </a:cubicBezTo>
                <a:cubicBezTo>
                  <a:pt x="591" y="141"/>
                  <a:pt x="591" y="141"/>
                  <a:pt x="591" y="141"/>
                </a:cubicBezTo>
                <a:cubicBezTo>
                  <a:pt x="602" y="151"/>
                  <a:pt x="602" y="151"/>
                  <a:pt x="602" y="151"/>
                </a:cubicBezTo>
                <a:cubicBezTo>
                  <a:pt x="603" y="152"/>
                  <a:pt x="603" y="153"/>
                  <a:pt x="604" y="154"/>
                </a:cubicBezTo>
                <a:lnTo>
                  <a:pt x="597" y="159"/>
                </a:lnTo>
                <a:close/>
                <a:moveTo>
                  <a:pt x="308" y="152"/>
                </a:moveTo>
                <a:cubicBezTo>
                  <a:pt x="294" y="141"/>
                  <a:pt x="294" y="141"/>
                  <a:pt x="294" y="141"/>
                </a:cubicBezTo>
                <a:cubicBezTo>
                  <a:pt x="300" y="134"/>
                  <a:pt x="300" y="134"/>
                  <a:pt x="300" y="134"/>
                </a:cubicBezTo>
                <a:cubicBezTo>
                  <a:pt x="314" y="145"/>
                  <a:pt x="314" y="145"/>
                  <a:pt x="314" y="145"/>
                </a:cubicBezTo>
                <a:lnTo>
                  <a:pt x="308" y="152"/>
                </a:lnTo>
                <a:close/>
                <a:moveTo>
                  <a:pt x="506" y="149"/>
                </a:moveTo>
                <a:cubicBezTo>
                  <a:pt x="489" y="148"/>
                  <a:pt x="489" y="148"/>
                  <a:pt x="489" y="148"/>
                </a:cubicBezTo>
                <a:cubicBezTo>
                  <a:pt x="489" y="139"/>
                  <a:pt x="489" y="139"/>
                  <a:pt x="489" y="139"/>
                </a:cubicBezTo>
                <a:cubicBezTo>
                  <a:pt x="505" y="140"/>
                  <a:pt x="505" y="140"/>
                  <a:pt x="505" y="140"/>
                </a:cubicBezTo>
                <a:cubicBezTo>
                  <a:pt x="500" y="135"/>
                  <a:pt x="500" y="135"/>
                  <a:pt x="500" y="135"/>
                </a:cubicBezTo>
                <a:cubicBezTo>
                  <a:pt x="507" y="128"/>
                  <a:pt x="507" y="128"/>
                  <a:pt x="507" y="128"/>
                </a:cubicBezTo>
                <a:cubicBezTo>
                  <a:pt x="519" y="141"/>
                  <a:pt x="519" y="141"/>
                  <a:pt x="519" y="141"/>
                </a:cubicBezTo>
                <a:cubicBezTo>
                  <a:pt x="513" y="147"/>
                  <a:pt x="513" y="147"/>
                  <a:pt x="513" y="147"/>
                </a:cubicBezTo>
                <a:cubicBezTo>
                  <a:pt x="507" y="141"/>
                  <a:pt x="507" y="141"/>
                  <a:pt x="507" y="141"/>
                </a:cubicBezTo>
                <a:lnTo>
                  <a:pt x="506" y="149"/>
                </a:lnTo>
                <a:close/>
                <a:moveTo>
                  <a:pt x="478" y="148"/>
                </a:moveTo>
                <a:cubicBezTo>
                  <a:pt x="461" y="148"/>
                  <a:pt x="461" y="148"/>
                  <a:pt x="461" y="148"/>
                </a:cubicBezTo>
                <a:cubicBezTo>
                  <a:pt x="461" y="139"/>
                  <a:pt x="461" y="139"/>
                  <a:pt x="461" y="139"/>
                </a:cubicBezTo>
                <a:cubicBezTo>
                  <a:pt x="478" y="139"/>
                  <a:pt x="478" y="139"/>
                  <a:pt x="478" y="139"/>
                </a:cubicBezTo>
                <a:lnTo>
                  <a:pt x="478" y="148"/>
                </a:lnTo>
                <a:close/>
                <a:moveTo>
                  <a:pt x="450" y="148"/>
                </a:moveTo>
                <a:cubicBezTo>
                  <a:pt x="433" y="147"/>
                  <a:pt x="433" y="147"/>
                  <a:pt x="433" y="147"/>
                </a:cubicBezTo>
                <a:cubicBezTo>
                  <a:pt x="433" y="138"/>
                  <a:pt x="433" y="138"/>
                  <a:pt x="433" y="138"/>
                </a:cubicBezTo>
                <a:cubicBezTo>
                  <a:pt x="450" y="139"/>
                  <a:pt x="450" y="139"/>
                  <a:pt x="450" y="139"/>
                </a:cubicBezTo>
                <a:lnTo>
                  <a:pt x="450" y="148"/>
                </a:lnTo>
                <a:close/>
                <a:moveTo>
                  <a:pt x="422" y="147"/>
                </a:moveTo>
                <a:cubicBezTo>
                  <a:pt x="405" y="147"/>
                  <a:pt x="405" y="147"/>
                  <a:pt x="405" y="147"/>
                </a:cubicBezTo>
                <a:cubicBezTo>
                  <a:pt x="405" y="138"/>
                  <a:pt x="405" y="138"/>
                  <a:pt x="405" y="138"/>
                </a:cubicBezTo>
                <a:cubicBezTo>
                  <a:pt x="422" y="138"/>
                  <a:pt x="422" y="138"/>
                  <a:pt x="422" y="138"/>
                </a:cubicBezTo>
                <a:lnTo>
                  <a:pt x="422" y="147"/>
                </a:lnTo>
                <a:close/>
                <a:moveTo>
                  <a:pt x="392" y="145"/>
                </a:moveTo>
                <a:cubicBezTo>
                  <a:pt x="378" y="134"/>
                  <a:pt x="378" y="134"/>
                  <a:pt x="378" y="134"/>
                </a:cubicBezTo>
                <a:cubicBezTo>
                  <a:pt x="383" y="127"/>
                  <a:pt x="383" y="127"/>
                  <a:pt x="383" y="127"/>
                </a:cubicBezTo>
                <a:cubicBezTo>
                  <a:pt x="397" y="138"/>
                  <a:pt x="397" y="138"/>
                  <a:pt x="397" y="138"/>
                </a:cubicBezTo>
                <a:lnTo>
                  <a:pt x="392" y="145"/>
                </a:lnTo>
                <a:close/>
                <a:moveTo>
                  <a:pt x="578" y="140"/>
                </a:moveTo>
                <a:cubicBezTo>
                  <a:pt x="565" y="127"/>
                  <a:pt x="565" y="127"/>
                  <a:pt x="565" y="127"/>
                </a:cubicBezTo>
                <a:cubicBezTo>
                  <a:pt x="572" y="121"/>
                  <a:pt x="572" y="121"/>
                  <a:pt x="572" y="121"/>
                </a:cubicBezTo>
                <a:cubicBezTo>
                  <a:pt x="584" y="133"/>
                  <a:pt x="584" y="133"/>
                  <a:pt x="584" y="133"/>
                </a:cubicBezTo>
                <a:lnTo>
                  <a:pt x="578" y="140"/>
                </a:lnTo>
                <a:close/>
                <a:moveTo>
                  <a:pt x="286" y="135"/>
                </a:moveTo>
                <a:cubicBezTo>
                  <a:pt x="272" y="124"/>
                  <a:pt x="272" y="124"/>
                  <a:pt x="272" y="124"/>
                </a:cubicBezTo>
                <a:cubicBezTo>
                  <a:pt x="277" y="117"/>
                  <a:pt x="277" y="117"/>
                  <a:pt x="277" y="117"/>
                </a:cubicBezTo>
                <a:cubicBezTo>
                  <a:pt x="291" y="128"/>
                  <a:pt x="291" y="128"/>
                  <a:pt x="291" y="128"/>
                </a:cubicBezTo>
                <a:lnTo>
                  <a:pt x="286" y="135"/>
                </a:lnTo>
                <a:close/>
                <a:moveTo>
                  <a:pt x="369" y="128"/>
                </a:moveTo>
                <a:cubicBezTo>
                  <a:pt x="355" y="117"/>
                  <a:pt x="355" y="117"/>
                  <a:pt x="355" y="117"/>
                </a:cubicBezTo>
                <a:cubicBezTo>
                  <a:pt x="361" y="110"/>
                  <a:pt x="361" y="110"/>
                  <a:pt x="361" y="110"/>
                </a:cubicBezTo>
                <a:cubicBezTo>
                  <a:pt x="375" y="121"/>
                  <a:pt x="375" y="121"/>
                  <a:pt x="375" y="121"/>
                </a:cubicBezTo>
                <a:lnTo>
                  <a:pt x="369" y="128"/>
                </a:lnTo>
                <a:close/>
                <a:moveTo>
                  <a:pt x="493" y="127"/>
                </a:moveTo>
                <a:cubicBezTo>
                  <a:pt x="490" y="124"/>
                  <a:pt x="490" y="124"/>
                  <a:pt x="490" y="124"/>
                </a:cubicBezTo>
                <a:cubicBezTo>
                  <a:pt x="486" y="120"/>
                  <a:pt x="483" y="116"/>
                  <a:pt x="482" y="111"/>
                </a:cubicBezTo>
                <a:cubicBezTo>
                  <a:pt x="491" y="108"/>
                  <a:pt x="491" y="108"/>
                  <a:pt x="491" y="108"/>
                </a:cubicBezTo>
                <a:cubicBezTo>
                  <a:pt x="492" y="112"/>
                  <a:pt x="494" y="115"/>
                  <a:pt x="496" y="118"/>
                </a:cubicBezTo>
                <a:cubicBezTo>
                  <a:pt x="499" y="121"/>
                  <a:pt x="499" y="121"/>
                  <a:pt x="499" y="121"/>
                </a:cubicBezTo>
                <a:lnTo>
                  <a:pt x="493" y="127"/>
                </a:lnTo>
                <a:close/>
                <a:moveTo>
                  <a:pt x="558" y="120"/>
                </a:moveTo>
                <a:cubicBezTo>
                  <a:pt x="545" y="107"/>
                  <a:pt x="545" y="107"/>
                  <a:pt x="545" y="107"/>
                </a:cubicBezTo>
                <a:cubicBezTo>
                  <a:pt x="552" y="101"/>
                  <a:pt x="552" y="101"/>
                  <a:pt x="552" y="101"/>
                </a:cubicBezTo>
                <a:cubicBezTo>
                  <a:pt x="564" y="113"/>
                  <a:pt x="564" y="113"/>
                  <a:pt x="564" y="113"/>
                </a:cubicBezTo>
                <a:lnTo>
                  <a:pt x="558" y="120"/>
                </a:lnTo>
                <a:close/>
                <a:moveTo>
                  <a:pt x="264" y="118"/>
                </a:moveTo>
                <a:cubicBezTo>
                  <a:pt x="250" y="107"/>
                  <a:pt x="250" y="107"/>
                  <a:pt x="250" y="107"/>
                </a:cubicBezTo>
                <a:cubicBezTo>
                  <a:pt x="255" y="100"/>
                  <a:pt x="255" y="100"/>
                  <a:pt x="255" y="100"/>
                </a:cubicBezTo>
                <a:cubicBezTo>
                  <a:pt x="269" y="111"/>
                  <a:pt x="269" y="111"/>
                  <a:pt x="269" y="111"/>
                </a:cubicBezTo>
                <a:lnTo>
                  <a:pt x="264" y="118"/>
                </a:lnTo>
                <a:close/>
                <a:moveTo>
                  <a:pt x="347" y="111"/>
                </a:moveTo>
                <a:cubicBezTo>
                  <a:pt x="333" y="100"/>
                  <a:pt x="333" y="100"/>
                  <a:pt x="333" y="100"/>
                </a:cubicBezTo>
                <a:cubicBezTo>
                  <a:pt x="338" y="93"/>
                  <a:pt x="338" y="93"/>
                  <a:pt x="338" y="93"/>
                </a:cubicBezTo>
                <a:cubicBezTo>
                  <a:pt x="352" y="104"/>
                  <a:pt x="352" y="104"/>
                  <a:pt x="352" y="104"/>
                </a:cubicBezTo>
                <a:lnTo>
                  <a:pt x="347" y="111"/>
                </a:lnTo>
                <a:close/>
                <a:moveTo>
                  <a:pt x="241" y="101"/>
                </a:moveTo>
                <a:cubicBezTo>
                  <a:pt x="227" y="90"/>
                  <a:pt x="227" y="90"/>
                  <a:pt x="227" y="90"/>
                </a:cubicBezTo>
                <a:cubicBezTo>
                  <a:pt x="233" y="83"/>
                  <a:pt x="233" y="83"/>
                  <a:pt x="233" y="83"/>
                </a:cubicBezTo>
                <a:cubicBezTo>
                  <a:pt x="247" y="94"/>
                  <a:pt x="247" y="94"/>
                  <a:pt x="247" y="94"/>
                </a:cubicBezTo>
                <a:lnTo>
                  <a:pt x="241" y="101"/>
                </a:lnTo>
                <a:close/>
                <a:moveTo>
                  <a:pt x="538" y="100"/>
                </a:moveTo>
                <a:cubicBezTo>
                  <a:pt x="526" y="88"/>
                  <a:pt x="526" y="88"/>
                  <a:pt x="526" y="88"/>
                </a:cubicBezTo>
                <a:cubicBezTo>
                  <a:pt x="532" y="81"/>
                  <a:pt x="532" y="81"/>
                  <a:pt x="532" y="81"/>
                </a:cubicBezTo>
                <a:cubicBezTo>
                  <a:pt x="544" y="94"/>
                  <a:pt x="544" y="94"/>
                  <a:pt x="544" y="94"/>
                </a:cubicBezTo>
                <a:lnTo>
                  <a:pt x="538" y="100"/>
                </a:lnTo>
                <a:close/>
                <a:moveTo>
                  <a:pt x="490" y="100"/>
                </a:moveTo>
                <a:cubicBezTo>
                  <a:pt x="481" y="98"/>
                  <a:pt x="481" y="98"/>
                  <a:pt x="481" y="98"/>
                </a:cubicBezTo>
                <a:cubicBezTo>
                  <a:pt x="482" y="92"/>
                  <a:pt x="485" y="86"/>
                  <a:pt x="490" y="81"/>
                </a:cubicBezTo>
                <a:cubicBezTo>
                  <a:pt x="490" y="81"/>
                  <a:pt x="490" y="81"/>
                  <a:pt x="491" y="81"/>
                </a:cubicBezTo>
                <a:cubicBezTo>
                  <a:pt x="497" y="87"/>
                  <a:pt x="497" y="87"/>
                  <a:pt x="497" y="87"/>
                </a:cubicBezTo>
                <a:cubicBezTo>
                  <a:pt x="497" y="87"/>
                  <a:pt x="496" y="88"/>
                  <a:pt x="496" y="88"/>
                </a:cubicBezTo>
                <a:cubicBezTo>
                  <a:pt x="493" y="91"/>
                  <a:pt x="491" y="95"/>
                  <a:pt x="490" y="100"/>
                </a:cubicBezTo>
                <a:close/>
                <a:moveTo>
                  <a:pt x="325" y="94"/>
                </a:moveTo>
                <a:cubicBezTo>
                  <a:pt x="311" y="83"/>
                  <a:pt x="311" y="83"/>
                  <a:pt x="311" y="83"/>
                </a:cubicBezTo>
                <a:cubicBezTo>
                  <a:pt x="316" y="76"/>
                  <a:pt x="316" y="76"/>
                  <a:pt x="316" y="76"/>
                </a:cubicBezTo>
                <a:cubicBezTo>
                  <a:pt x="330" y="87"/>
                  <a:pt x="330" y="87"/>
                  <a:pt x="330" y="87"/>
                </a:cubicBezTo>
                <a:lnTo>
                  <a:pt x="325" y="94"/>
                </a:lnTo>
                <a:close/>
                <a:moveTo>
                  <a:pt x="219" y="84"/>
                </a:moveTo>
                <a:cubicBezTo>
                  <a:pt x="205" y="73"/>
                  <a:pt x="205" y="73"/>
                  <a:pt x="205" y="73"/>
                </a:cubicBezTo>
                <a:cubicBezTo>
                  <a:pt x="210" y="66"/>
                  <a:pt x="210" y="66"/>
                  <a:pt x="210" y="66"/>
                </a:cubicBezTo>
                <a:cubicBezTo>
                  <a:pt x="224" y="77"/>
                  <a:pt x="224" y="77"/>
                  <a:pt x="224" y="77"/>
                </a:cubicBezTo>
                <a:lnTo>
                  <a:pt x="219" y="84"/>
                </a:lnTo>
                <a:close/>
                <a:moveTo>
                  <a:pt x="518" y="83"/>
                </a:moveTo>
                <a:cubicBezTo>
                  <a:pt x="514" y="81"/>
                  <a:pt x="509" y="81"/>
                  <a:pt x="504" y="83"/>
                </a:cubicBezTo>
                <a:cubicBezTo>
                  <a:pt x="501" y="74"/>
                  <a:pt x="501" y="74"/>
                  <a:pt x="501" y="74"/>
                </a:cubicBezTo>
                <a:cubicBezTo>
                  <a:pt x="508" y="72"/>
                  <a:pt x="515" y="72"/>
                  <a:pt x="521" y="75"/>
                </a:cubicBezTo>
                <a:lnTo>
                  <a:pt x="518" y="83"/>
                </a:lnTo>
                <a:close/>
                <a:moveTo>
                  <a:pt x="302" y="77"/>
                </a:moveTo>
                <a:cubicBezTo>
                  <a:pt x="288" y="66"/>
                  <a:pt x="288" y="66"/>
                  <a:pt x="288" y="66"/>
                </a:cubicBezTo>
                <a:cubicBezTo>
                  <a:pt x="294" y="59"/>
                  <a:pt x="294" y="59"/>
                  <a:pt x="294" y="59"/>
                </a:cubicBezTo>
                <a:cubicBezTo>
                  <a:pt x="308" y="70"/>
                  <a:pt x="308" y="70"/>
                  <a:pt x="308" y="70"/>
                </a:cubicBezTo>
                <a:lnTo>
                  <a:pt x="302" y="77"/>
                </a:lnTo>
                <a:close/>
                <a:moveTo>
                  <a:pt x="197" y="67"/>
                </a:moveTo>
                <a:cubicBezTo>
                  <a:pt x="193" y="64"/>
                  <a:pt x="193" y="64"/>
                  <a:pt x="193" y="64"/>
                </a:cubicBezTo>
                <a:cubicBezTo>
                  <a:pt x="183" y="64"/>
                  <a:pt x="183" y="64"/>
                  <a:pt x="183" y="64"/>
                </a:cubicBezTo>
                <a:cubicBezTo>
                  <a:pt x="183" y="55"/>
                  <a:pt x="183" y="55"/>
                  <a:pt x="183" y="55"/>
                </a:cubicBezTo>
                <a:cubicBezTo>
                  <a:pt x="196" y="55"/>
                  <a:pt x="196" y="55"/>
                  <a:pt x="196" y="55"/>
                </a:cubicBezTo>
                <a:cubicBezTo>
                  <a:pt x="202" y="60"/>
                  <a:pt x="202" y="60"/>
                  <a:pt x="202" y="60"/>
                </a:cubicBezTo>
                <a:lnTo>
                  <a:pt x="197" y="67"/>
                </a:lnTo>
                <a:close/>
                <a:moveTo>
                  <a:pt x="172" y="64"/>
                </a:moveTo>
                <a:cubicBezTo>
                  <a:pt x="155" y="64"/>
                  <a:pt x="155" y="64"/>
                  <a:pt x="155" y="64"/>
                </a:cubicBezTo>
                <a:cubicBezTo>
                  <a:pt x="155" y="55"/>
                  <a:pt x="155" y="55"/>
                  <a:pt x="155" y="55"/>
                </a:cubicBezTo>
                <a:cubicBezTo>
                  <a:pt x="172" y="55"/>
                  <a:pt x="172" y="55"/>
                  <a:pt x="172" y="55"/>
                </a:cubicBezTo>
                <a:lnTo>
                  <a:pt x="172" y="64"/>
                </a:lnTo>
                <a:close/>
                <a:moveTo>
                  <a:pt x="144" y="64"/>
                </a:moveTo>
                <a:cubicBezTo>
                  <a:pt x="127" y="64"/>
                  <a:pt x="127" y="64"/>
                  <a:pt x="127" y="64"/>
                </a:cubicBezTo>
                <a:cubicBezTo>
                  <a:pt x="127" y="55"/>
                  <a:pt x="127" y="55"/>
                  <a:pt x="127" y="55"/>
                </a:cubicBezTo>
                <a:cubicBezTo>
                  <a:pt x="144" y="55"/>
                  <a:pt x="144" y="55"/>
                  <a:pt x="144" y="55"/>
                </a:cubicBezTo>
                <a:lnTo>
                  <a:pt x="144" y="64"/>
                </a:lnTo>
                <a:close/>
                <a:moveTo>
                  <a:pt x="116" y="64"/>
                </a:moveTo>
                <a:cubicBezTo>
                  <a:pt x="99" y="64"/>
                  <a:pt x="99" y="64"/>
                  <a:pt x="99" y="64"/>
                </a:cubicBezTo>
                <a:cubicBezTo>
                  <a:pt x="99" y="55"/>
                  <a:pt x="99" y="55"/>
                  <a:pt x="99" y="55"/>
                </a:cubicBezTo>
                <a:cubicBezTo>
                  <a:pt x="116" y="55"/>
                  <a:pt x="116" y="55"/>
                  <a:pt x="116" y="55"/>
                </a:cubicBezTo>
                <a:lnTo>
                  <a:pt x="116" y="64"/>
                </a:lnTo>
                <a:close/>
                <a:moveTo>
                  <a:pt x="88" y="64"/>
                </a:moveTo>
                <a:cubicBezTo>
                  <a:pt x="71" y="64"/>
                  <a:pt x="71" y="64"/>
                  <a:pt x="71" y="64"/>
                </a:cubicBezTo>
                <a:cubicBezTo>
                  <a:pt x="71" y="55"/>
                  <a:pt x="71" y="55"/>
                  <a:pt x="71" y="55"/>
                </a:cubicBezTo>
                <a:cubicBezTo>
                  <a:pt x="88" y="55"/>
                  <a:pt x="88" y="55"/>
                  <a:pt x="88" y="55"/>
                </a:cubicBezTo>
                <a:lnTo>
                  <a:pt x="88" y="64"/>
                </a:lnTo>
                <a:close/>
                <a:moveTo>
                  <a:pt x="60" y="64"/>
                </a:moveTo>
                <a:cubicBezTo>
                  <a:pt x="42" y="64"/>
                  <a:pt x="42" y="64"/>
                  <a:pt x="42" y="64"/>
                </a:cubicBezTo>
                <a:cubicBezTo>
                  <a:pt x="42" y="55"/>
                  <a:pt x="42" y="55"/>
                  <a:pt x="42" y="55"/>
                </a:cubicBezTo>
                <a:cubicBezTo>
                  <a:pt x="60" y="55"/>
                  <a:pt x="60" y="55"/>
                  <a:pt x="60" y="55"/>
                </a:cubicBezTo>
                <a:lnTo>
                  <a:pt x="60" y="64"/>
                </a:lnTo>
                <a:close/>
                <a:moveTo>
                  <a:pt x="32" y="64"/>
                </a:moveTo>
                <a:cubicBezTo>
                  <a:pt x="25" y="64"/>
                  <a:pt x="18" y="62"/>
                  <a:pt x="13" y="58"/>
                </a:cubicBezTo>
                <a:cubicBezTo>
                  <a:pt x="18" y="51"/>
                  <a:pt x="18" y="51"/>
                  <a:pt x="18" y="51"/>
                </a:cubicBezTo>
                <a:cubicBezTo>
                  <a:pt x="22" y="54"/>
                  <a:pt x="27" y="55"/>
                  <a:pt x="32" y="55"/>
                </a:cubicBezTo>
                <a:lnTo>
                  <a:pt x="32" y="64"/>
                </a:lnTo>
                <a:close/>
                <a:moveTo>
                  <a:pt x="280" y="60"/>
                </a:moveTo>
                <a:cubicBezTo>
                  <a:pt x="266" y="49"/>
                  <a:pt x="266" y="49"/>
                  <a:pt x="266" y="49"/>
                </a:cubicBezTo>
                <a:cubicBezTo>
                  <a:pt x="272" y="42"/>
                  <a:pt x="272" y="42"/>
                  <a:pt x="272" y="42"/>
                </a:cubicBezTo>
                <a:cubicBezTo>
                  <a:pt x="285" y="53"/>
                  <a:pt x="285" y="53"/>
                  <a:pt x="285" y="53"/>
                </a:cubicBezTo>
                <a:lnTo>
                  <a:pt x="280" y="60"/>
                </a:lnTo>
                <a:close/>
                <a:moveTo>
                  <a:pt x="5" y="49"/>
                </a:moveTo>
                <a:cubicBezTo>
                  <a:pt x="2" y="44"/>
                  <a:pt x="0" y="38"/>
                  <a:pt x="0" y="32"/>
                </a:cubicBezTo>
                <a:cubicBezTo>
                  <a:pt x="0" y="31"/>
                  <a:pt x="0" y="30"/>
                  <a:pt x="0" y="29"/>
                </a:cubicBezTo>
                <a:cubicBezTo>
                  <a:pt x="9" y="30"/>
                  <a:pt x="9" y="30"/>
                  <a:pt x="9" y="30"/>
                </a:cubicBezTo>
                <a:cubicBezTo>
                  <a:pt x="9" y="31"/>
                  <a:pt x="9" y="31"/>
                  <a:pt x="9" y="32"/>
                </a:cubicBezTo>
                <a:cubicBezTo>
                  <a:pt x="9" y="36"/>
                  <a:pt x="10" y="40"/>
                  <a:pt x="12" y="44"/>
                </a:cubicBezTo>
                <a:lnTo>
                  <a:pt x="5" y="49"/>
                </a:lnTo>
                <a:close/>
                <a:moveTo>
                  <a:pt x="258" y="43"/>
                </a:moveTo>
                <a:cubicBezTo>
                  <a:pt x="244" y="32"/>
                  <a:pt x="244" y="32"/>
                  <a:pt x="244" y="32"/>
                </a:cubicBezTo>
                <a:cubicBezTo>
                  <a:pt x="249" y="25"/>
                  <a:pt x="249" y="25"/>
                  <a:pt x="249" y="25"/>
                </a:cubicBezTo>
                <a:cubicBezTo>
                  <a:pt x="263" y="36"/>
                  <a:pt x="263" y="36"/>
                  <a:pt x="263" y="36"/>
                </a:cubicBezTo>
                <a:lnTo>
                  <a:pt x="258" y="43"/>
                </a:lnTo>
                <a:close/>
                <a:moveTo>
                  <a:pt x="235" y="26"/>
                </a:moveTo>
                <a:cubicBezTo>
                  <a:pt x="221" y="15"/>
                  <a:pt x="221" y="15"/>
                  <a:pt x="221" y="15"/>
                </a:cubicBezTo>
                <a:cubicBezTo>
                  <a:pt x="227" y="8"/>
                  <a:pt x="227" y="8"/>
                  <a:pt x="227" y="8"/>
                </a:cubicBezTo>
                <a:cubicBezTo>
                  <a:pt x="241" y="19"/>
                  <a:pt x="241" y="19"/>
                  <a:pt x="241" y="19"/>
                </a:cubicBezTo>
                <a:lnTo>
                  <a:pt x="235" y="26"/>
                </a:lnTo>
                <a:close/>
                <a:moveTo>
                  <a:pt x="11" y="22"/>
                </a:moveTo>
                <a:cubicBezTo>
                  <a:pt x="3" y="18"/>
                  <a:pt x="3" y="18"/>
                  <a:pt x="3" y="18"/>
                </a:cubicBezTo>
                <a:cubicBezTo>
                  <a:pt x="6" y="12"/>
                  <a:pt x="11" y="6"/>
                  <a:pt x="17" y="3"/>
                </a:cubicBezTo>
                <a:cubicBezTo>
                  <a:pt x="22" y="11"/>
                  <a:pt x="22" y="11"/>
                  <a:pt x="22" y="11"/>
                </a:cubicBezTo>
                <a:cubicBezTo>
                  <a:pt x="17" y="14"/>
                  <a:pt x="14" y="17"/>
                  <a:pt x="11" y="22"/>
                </a:cubicBezTo>
                <a:close/>
                <a:moveTo>
                  <a:pt x="214" y="10"/>
                </a:moveTo>
                <a:cubicBezTo>
                  <a:pt x="211" y="9"/>
                  <a:pt x="208" y="9"/>
                  <a:pt x="205" y="9"/>
                </a:cubicBezTo>
                <a:cubicBezTo>
                  <a:pt x="198" y="9"/>
                  <a:pt x="198" y="9"/>
                  <a:pt x="198" y="9"/>
                </a:cubicBezTo>
                <a:cubicBezTo>
                  <a:pt x="198" y="0"/>
                  <a:pt x="198" y="0"/>
                  <a:pt x="198" y="0"/>
                </a:cubicBezTo>
                <a:cubicBezTo>
                  <a:pt x="205" y="0"/>
                  <a:pt x="205" y="0"/>
                  <a:pt x="205" y="0"/>
                </a:cubicBezTo>
                <a:cubicBezTo>
                  <a:pt x="209" y="0"/>
                  <a:pt x="213" y="0"/>
                  <a:pt x="217" y="2"/>
                </a:cubicBezTo>
                <a:lnTo>
                  <a:pt x="214" y="10"/>
                </a:lnTo>
                <a:close/>
                <a:moveTo>
                  <a:pt x="30" y="9"/>
                </a:moveTo>
                <a:cubicBezTo>
                  <a:pt x="29" y="0"/>
                  <a:pt x="29" y="0"/>
                  <a:pt x="29" y="0"/>
                </a:cubicBezTo>
                <a:cubicBezTo>
                  <a:pt x="30" y="0"/>
                  <a:pt x="31" y="0"/>
                  <a:pt x="32" y="0"/>
                </a:cubicBezTo>
                <a:cubicBezTo>
                  <a:pt x="47" y="0"/>
                  <a:pt x="47" y="0"/>
                  <a:pt x="47" y="0"/>
                </a:cubicBezTo>
                <a:cubicBezTo>
                  <a:pt x="47" y="9"/>
                  <a:pt x="47" y="9"/>
                  <a:pt x="47" y="9"/>
                </a:cubicBezTo>
                <a:cubicBezTo>
                  <a:pt x="32" y="9"/>
                  <a:pt x="32" y="9"/>
                  <a:pt x="32" y="9"/>
                </a:cubicBezTo>
                <a:cubicBezTo>
                  <a:pt x="31" y="9"/>
                  <a:pt x="31" y="9"/>
                  <a:pt x="30" y="9"/>
                </a:cubicBezTo>
                <a:close/>
                <a:moveTo>
                  <a:pt x="187" y="9"/>
                </a:moveTo>
                <a:cubicBezTo>
                  <a:pt x="170" y="9"/>
                  <a:pt x="170" y="9"/>
                  <a:pt x="170" y="9"/>
                </a:cubicBezTo>
                <a:cubicBezTo>
                  <a:pt x="170" y="0"/>
                  <a:pt x="170" y="0"/>
                  <a:pt x="170" y="0"/>
                </a:cubicBezTo>
                <a:cubicBezTo>
                  <a:pt x="187" y="0"/>
                  <a:pt x="187" y="0"/>
                  <a:pt x="187" y="0"/>
                </a:cubicBezTo>
                <a:lnTo>
                  <a:pt x="187" y="9"/>
                </a:lnTo>
                <a:close/>
                <a:moveTo>
                  <a:pt x="159" y="9"/>
                </a:moveTo>
                <a:cubicBezTo>
                  <a:pt x="142" y="9"/>
                  <a:pt x="142" y="9"/>
                  <a:pt x="142" y="9"/>
                </a:cubicBezTo>
                <a:cubicBezTo>
                  <a:pt x="142" y="0"/>
                  <a:pt x="142" y="0"/>
                  <a:pt x="142" y="0"/>
                </a:cubicBezTo>
                <a:cubicBezTo>
                  <a:pt x="159" y="0"/>
                  <a:pt x="159" y="0"/>
                  <a:pt x="159" y="0"/>
                </a:cubicBezTo>
                <a:lnTo>
                  <a:pt x="159" y="9"/>
                </a:lnTo>
                <a:close/>
                <a:moveTo>
                  <a:pt x="131" y="9"/>
                </a:moveTo>
                <a:cubicBezTo>
                  <a:pt x="114" y="9"/>
                  <a:pt x="114" y="9"/>
                  <a:pt x="114" y="9"/>
                </a:cubicBezTo>
                <a:cubicBezTo>
                  <a:pt x="114" y="0"/>
                  <a:pt x="114" y="0"/>
                  <a:pt x="114" y="0"/>
                </a:cubicBezTo>
                <a:cubicBezTo>
                  <a:pt x="131" y="0"/>
                  <a:pt x="131" y="0"/>
                  <a:pt x="131" y="0"/>
                </a:cubicBezTo>
                <a:lnTo>
                  <a:pt x="131" y="9"/>
                </a:lnTo>
                <a:close/>
                <a:moveTo>
                  <a:pt x="103" y="9"/>
                </a:moveTo>
                <a:cubicBezTo>
                  <a:pt x="86" y="9"/>
                  <a:pt x="86" y="9"/>
                  <a:pt x="86" y="9"/>
                </a:cubicBezTo>
                <a:cubicBezTo>
                  <a:pt x="86" y="0"/>
                  <a:pt x="86" y="0"/>
                  <a:pt x="86" y="0"/>
                </a:cubicBezTo>
                <a:cubicBezTo>
                  <a:pt x="103" y="0"/>
                  <a:pt x="103" y="0"/>
                  <a:pt x="103" y="0"/>
                </a:cubicBezTo>
                <a:lnTo>
                  <a:pt x="103" y="9"/>
                </a:lnTo>
                <a:close/>
                <a:moveTo>
                  <a:pt x="75" y="9"/>
                </a:moveTo>
                <a:cubicBezTo>
                  <a:pt x="58" y="9"/>
                  <a:pt x="58" y="9"/>
                  <a:pt x="58" y="9"/>
                </a:cubicBezTo>
                <a:cubicBezTo>
                  <a:pt x="58" y="0"/>
                  <a:pt x="58" y="0"/>
                  <a:pt x="58" y="0"/>
                </a:cubicBezTo>
                <a:cubicBezTo>
                  <a:pt x="75" y="0"/>
                  <a:pt x="75" y="0"/>
                  <a:pt x="75" y="0"/>
                </a:cubicBezTo>
                <a:lnTo>
                  <a:pt x="75"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9" rIns="91436" bIns="45719" numCol="1" anchor="t" anchorCtr="0" compatLnSpc="1">
            <a:prstTxWarp prst="textNoShape">
              <a:avLst/>
            </a:prstTxWarp>
          </a:bodyPr>
          <a:lstStyle/>
          <a:p>
            <a:pPr marL="0" marR="0" lvl="0" indent="0" algn="l" defTabSz="91436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a:ln>
                <a:noFill/>
              </a:ln>
              <a:solidFill>
                <a:prstClr val="black"/>
              </a:solidFill>
              <a:effectLst/>
              <a:uLnTx/>
              <a:uFillTx/>
              <a:latin typeface="Qualcomm Office Regular" pitchFamily="34" charset="0"/>
              <a:ea typeface="+mn-ea"/>
              <a:cs typeface="+mn-cs"/>
            </a:endParaRPr>
          </a:p>
        </p:txBody>
      </p:sp>
    </p:spTree>
    <p:extLst>
      <p:ext uri="{BB962C8B-B14F-4D97-AF65-F5344CB8AC3E}">
        <p14:creationId xmlns:p14="http://schemas.microsoft.com/office/powerpoint/2010/main" val="394735901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Shelf Blu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ACF7413-427B-4F07-806F-E831FB15B742}"/>
              </a:ext>
            </a:extLst>
          </p:cNvPr>
          <p:cNvGrpSpPr/>
          <p:nvPr userDrawn="1"/>
        </p:nvGrpSpPr>
        <p:grpSpPr>
          <a:xfrm>
            <a:off x="-1855" y="5312740"/>
            <a:ext cx="12195710" cy="1545260"/>
            <a:chOff x="-1855" y="5312733"/>
            <a:chExt cx="12195710" cy="1545260"/>
          </a:xfrm>
        </p:grpSpPr>
        <p:sp>
          <p:nvSpPr>
            <p:cNvPr id="56" name="Rectangle 55">
              <a:extLst>
                <a:ext uri="{FF2B5EF4-FFF2-40B4-BE49-F238E27FC236}">
                  <a16:creationId xmlns:a16="http://schemas.microsoft.com/office/drawing/2014/main" id="{9C54434D-FA64-4658-9BFD-21AB34B4189F}"/>
                </a:ext>
              </a:extLst>
            </p:cNvPr>
            <p:cNvSpPr/>
            <p:nvPr userDrawn="1"/>
          </p:nvSpPr>
          <p:spPr bwMode="gray">
            <a:xfrm>
              <a:off x="-1855" y="5312733"/>
              <a:ext cx="12195710" cy="1545260"/>
            </a:xfrm>
            <a:prstGeom prst="rect">
              <a:avLst/>
            </a:prstGeom>
            <a:solidFill>
              <a:schemeClr val="accent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entury Gothic"/>
                <a:ea typeface="+mn-ea"/>
                <a:cs typeface="+mn-cs"/>
              </a:endParaRPr>
            </a:p>
          </p:txBody>
        </p:sp>
        <p:sp>
          <p:nvSpPr>
            <p:cNvPr id="57" name="Rectangle: Single Corner Rounded 6">
              <a:extLst>
                <a:ext uri="{FF2B5EF4-FFF2-40B4-BE49-F238E27FC236}">
                  <a16:creationId xmlns:a16="http://schemas.microsoft.com/office/drawing/2014/main" id="{7EF7B60B-70B1-4165-9866-AE1B0F078114}"/>
                </a:ext>
              </a:extLst>
            </p:cNvPr>
            <p:cNvSpPr/>
            <p:nvPr userDrawn="1"/>
          </p:nvSpPr>
          <p:spPr bwMode="gray">
            <a:xfrm rot="5400000" flipH="1" flipV="1">
              <a:off x="5849113" y="-536376"/>
              <a:ext cx="493775" cy="12191993"/>
            </a:xfrm>
            <a:prstGeom prst="round1Rect">
              <a:avLst>
                <a:gd name="adj" fmla="val 0"/>
              </a:avLst>
            </a:prstGeom>
            <a:gradFill flip="none" rotWithShape="1">
              <a:gsLst>
                <a:gs pos="75000">
                  <a:srgbClr val="2540B3"/>
                </a:gs>
                <a:gs pos="0">
                  <a:schemeClr val="accent1">
                    <a:alpha val="0"/>
                    <a:lumMod val="95000"/>
                  </a:schemeClr>
                </a:gs>
                <a:gs pos="100000">
                  <a:schemeClr val="accent1">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b="1" dirty="0">
                <a:solidFill>
                  <a:prstClr val="white"/>
                </a:solidFill>
              </a:endParaRPr>
            </a:p>
          </p:txBody>
        </p:sp>
      </p:gr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495299" y="5607050"/>
            <a:ext cx="11186159"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5">
                    <a:lumMod val="60000"/>
                    <a:lumOff val="40000"/>
                  </a:schemeClr>
                </a:solidFill>
              </a:defRPr>
            </a:lvl1pPr>
          </a:lstStyle>
          <a:p>
            <a:r>
              <a:rPr lang="en-US"/>
              <a:t>Source sample text</a:t>
            </a:r>
            <a:endParaRPr lang="en-US" dirty="0"/>
          </a:p>
        </p:txBody>
      </p:sp>
      <p:sp>
        <p:nvSpPr>
          <p:cNvPr id="12" name="TextBox 11"/>
          <p:cNvSpPr txBox="1"/>
          <p:nvPr userDrawn="1"/>
        </p:nvSpPr>
        <p:spPr>
          <a:xfrm>
            <a:off x="11571666" y="6513829"/>
            <a:ext cx="125034" cy="138243"/>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60000"/>
                    <a:lumOff val="40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2">
                  <a:lumMod val="60000"/>
                  <a:lumOff val="40000"/>
                </a:schemeClr>
              </a:solidFill>
              <a:latin typeface="+mn-lt"/>
              <a:ea typeface="+mn-ea"/>
              <a:cs typeface="+mn-cs"/>
            </a:endParaRP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en-US"/>
              <a:t>Click to edit Master title style</a:t>
            </a:r>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65907"/>
          </a:xfrm>
          <a:prstGeom prst="rect">
            <a:avLst/>
          </a:prstGeom>
        </p:spPr>
        <p:txBody>
          <a:bodyPr>
            <a:spAutoFit/>
          </a:bodyPr>
          <a:lstStyle>
            <a:lvl1pPr marL="0" indent="0" algn="l">
              <a:lnSpc>
                <a:spcPct val="96000"/>
              </a:lnSpc>
              <a:spcBef>
                <a:spcPts val="900"/>
              </a:spcBef>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873455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F159A567-2827-4283-996F-D7A0CA0EF091}"/>
              </a:ext>
            </a:extLst>
          </p:cNvPr>
          <p:cNvSpPr>
            <a:spLocks noGrp="1"/>
          </p:cNvSpPr>
          <p:nvPr>
            <p:ph type="ftr" sz="quarter" idx="10"/>
          </p:nvPr>
        </p:nvSpPr>
        <p:spPr>
          <a:xfrm>
            <a:off x="495299" y="6534114"/>
            <a:ext cx="6080760" cy="116955"/>
          </a:xfrm>
        </p:spPr>
        <p:txBody>
          <a:bodyPr/>
          <a:lstStyle>
            <a:lvl1pPr>
              <a:defRPr>
                <a:solidFill>
                  <a:schemeClr val="accent5">
                    <a:lumMod val="60000"/>
                    <a:lumOff val="40000"/>
                  </a:schemeClr>
                </a:solidFill>
              </a:defRPr>
            </a:lvl1pPr>
          </a:lstStyle>
          <a:p>
            <a:r>
              <a:rPr lang="en-US"/>
              <a:t>Source sample text</a:t>
            </a:r>
          </a:p>
        </p:txBody>
      </p:sp>
      <p:sp>
        <p:nvSpPr>
          <p:cNvPr id="2" name="Title 1">
            <a:extLst>
              <a:ext uri="{FF2B5EF4-FFF2-40B4-BE49-F238E27FC236}">
                <a16:creationId xmlns:a16="http://schemas.microsoft.com/office/drawing/2014/main" id="{F2F0B1F7-90FE-4E45-AE1D-CC54EF3218EA}"/>
              </a:ext>
            </a:extLst>
          </p:cNvPr>
          <p:cNvSpPr>
            <a:spLocks noGrp="1"/>
          </p:cNvSpPr>
          <p:nvPr>
            <p:ph type="title"/>
          </p:nvPr>
        </p:nvSpPr>
        <p:spPr>
          <a:xfrm>
            <a:off x="495300" y="575576"/>
            <a:ext cx="11187112" cy="429028"/>
          </a:xfrm>
        </p:spPr>
        <p:txBody>
          <a:bodyPr/>
          <a:lstStyle/>
          <a:p>
            <a:r>
              <a:rPr lang="en-US"/>
              <a:t>Click to edit Master title style</a:t>
            </a:r>
          </a:p>
        </p:txBody>
      </p:sp>
      <p:sp>
        <p:nvSpPr>
          <p:cNvPr id="10" name="Content Placeholder 4">
            <a:extLst>
              <a:ext uri="{FF2B5EF4-FFF2-40B4-BE49-F238E27FC236}">
                <a16:creationId xmlns:a16="http://schemas.microsoft.com/office/drawing/2014/main" id="{FAB2FACB-F5E1-4405-9E84-CD76D7A47BD6}"/>
              </a:ext>
            </a:extLst>
          </p:cNvPr>
          <p:cNvSpPr>
            <a:spLocks noGrp="1"/>
          </p:cNvSpPr>
          <p:nvPr>
            <p:ph sz="quarter" idx="14"/>
          </p:nvPr>
        </p:nvSpPr>
        <p:spPr>
          <a:xfrm>
            <a:off x="495300" y="1719072"/>
            <a:ext cx="11187112" cy="46817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ubtitle">
            <a:extLst>
              <a:ext uri="{FF2B5EF4-FFF2-40B4-BE49-F238E27FC236}">
                <a16:creationId xmlns:a16="http://schemas.microsoft.com/office/drawing/2014/main" id="{987CC11A-8DA4-4916-8DFB-F437A992D5D0}"/>
              </a:ext>
            </a:extLst>
          </p:cNvPr>
          <p:cNvSpPr>
            <a:spLocks noGrp="1"/>
          </p:cNvSpPr>
          <p:nvPr>
            <p:ph type="subTitle" idx="1"/>
          </p:nvPr>
        </p:nvSpPr>
        <p:spPr>
          <a:xfrm>
            <a:off x="494189" y="1088135"/>
            <a:ext cx="11188223" cy="274320"/>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8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394628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Title Photo">
    <p:bg>
      <p:bgPr>
        <a:solidFill>
          <a:schemeClr val="tx2"/>
        </a:solidFill>
        <a:effectLst/>
      </p:bgPr>
    </p:bg>
    <p:spTree>
      <p:nvGrpSpPr>
        <p:cNvPr id="1" name=""/>
        <p:cNvGrpSpPr/>
        <p:nvPr/>
      </p:nvGrpSpPr>
      <p:grpSpPr>
        <a:xfrm>
          <a:off x="0" y="0"/>
          <a:ext cx="0" cy="0"/>
          <a:chOff x="0" y="0"/>
          <a:chExt cx="0" cy="0"/>
        </a:xfrm>
      </p:grpSpPr>
      <p:sp>
        <p:nvSpPr>
          <p:cNvPr id="8" name="Picture Placeholder 2">
            <a:extLst>
              <a:ext uri="{FF2B5EF4-FFF2-40B4-BE49-F238E27FC236}">
                <a16:creationId xmlns:a16="http://schemas.microsoft.com/office/drawing/2014/main" id="{C8744E5A-C06A-4B60-BDC7-1D821CA9F5B0}"/>
              </a:ext>
            </a:extLst>
          </p:cNvPr>
          <p:cNvSpPr>
            <a:spLocks noGrp="1"/>
          </p:cNvSpPr>
          <p:nvPr>
            <p:ph type="pic" sz="quarter" idx="11"/>
          </p:nvPr>
        </p:nvSpPr>
        <p:spPr>
          <a:xfrm>
            <a:off x="0" y="0"/>
            <a:ext cx="12192000" cy="6858000"/>
          </a:xfrm>
          <a:prstGeom prst="rect">
            <a:avLst/>
          </a:prstGeom>
          <a:noFill/>
        </p:spPr>
        <p:txBody>
          <a:bodyPr anchor="ctr"/>
          <a:lstStyle>
            <a:lvl1pPr marL="0" indent="0" algn="ctr">
              <a:buNone/>
              <a:defRPr>
                <a:solidFill>
                  <a:schemeClr val="tx1"/>
                </a:solidFill>
              </a:defRPr>
            </a:lvl1pPr>
          </a:lstStyle>
          <a:p>
            <a:r>
              <a:rPr lang="ko-KR" altLang="en-US"/>
              <a:t>그림을 추가하려면 아이콘을 클릭하십시오</a:t>
            </a:r>
            <a:endParaRPr lang="en-US"/>
          </a:p>
        </p:txBody>
      </p:sp>
      <p:sp>
        <p:nvSpPr>
          <p:cNvPr id="9" name="Text Placeholder 7">
            <a:extLst>
              <a:ext uri="{FF2B5EF4-FFF2-40B4-BE49-F238E27FC236}">
                <a16:creationId xmlns:a16="http://schemas.microsoft.com/office/drawing/2014/main" id="{9640E281-C50E-4848-91E6-FC33A602A642}"/>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12" name="Text Placeholder 7">
            <a:extLst>
              <a:ext uri="{FF2B5EF4-FFF2-40B4-BE49-F238E27FC236}">
                <a16:creationId xmlns:a16="http://schemas.microsoft.com/office/drawing/2014/main" id="{37B08324-3A4C-004B-9CA0-E0D70A0B6917}"/>
              </a:ext>
            </a:extLst>
          </p:cNvPr>
          <p:cNvSpPr>
            <a:spLocks noGrp="1"/>
          </p:cNvSpPr>
          <p:nvPr>
            <p:ph type="body" sz="quarter" idx="12"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13" name="Text Placeholder 5">
            <a:extLst>
              <a:ext uri="{FF2B5EF4-FFF2-40B4-BE49-F238E27FC236}">
                <a16:creationId xmlns:a16="http://schemas.microsoft.com/office/drawing/2014/main" id="{A4169139-C0DB-6241-B1E6-BBBF31EE728E}"/>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14" name="Text Placeholder 48">
            <a:extLst>
              <a:ext uri="{FF2B5EF4-FFF2-40B4-BE49-F238E27FC236}">
                <a16:creationId xmlns:a16="http://schemas.microsoft.com/office/drawing/2014/main" id="{79B5B91D-44E9-C946-8602-7115E58F4F7F}"/>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6" name="Title 2">
            <a:extLst>
              <a:ext uri="{FF2B5EF4-FFF2-40B4-BE49-F238E27FC236}">
                <a16:creationId xmlns:a16="http://schemas.microsoft.com/office/drawing/2014/main" id="{62C0E76A-32B9-4D4D-B734-7A849718BDEC}"/>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
        <p:nvSpPr>
          <p:cNvPr id="20" name="Freeform 5">
            <a:extLst>
              <a:ext uri="{FF2B5EF4-FFF2-40B4-BE49-F238E27FC236}">
                <a16:creationId xmlns:a16="http://schemas.microsoft.com/office/drawing/2014/main" id="{6E23F990-94BF-5E49-B3E1-907A3E5E23F6}"/>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610932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Title White">
    <p:bg>
      <p:bgPr>
        <a:solidFill>
          <a:schemeClr val="bg1"/>
        </a:solidFill>
        <a:effectLst/>
      </p:bgPr>
    </p:bg>
    <p:spTree>
      <p:nvGrpSpPr>
        <p:cNvPr id="1" name=""/>
        <p:cNvGrpSpPr/>
        <p:nvPr/>
      </p:nvGrpSpPr>
      <p:grpSpPr>
        <a:xfrm>
          <a:off x="0" y="0"/>
          <a:ext cx="0" cy="0"/>
          <a:chOff x="0" y="0"/>
          <a:chExt cx="0" cy="0"/>
        </a:xfrm>
      </p:grpSpPr>
      <p:sp>
        <p:nvSpPr>
          <p:cNvPr id="26" name="Freeform 8">
            <a:extLst>
              <a:ext uri="{FF2B5EF4-FFF2-40B4-BE49-F238E27FC236}">
                <a16:creationId xmlns:a16="http://schemas.microsoft.com/office/drawing/2014/main" id="{FA702086-7005-4270-9600-3E0409C7EC66}"/>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chemeClr val="accent6">
              <a:lumMod val="40000"/>
              <a:lumOff val="60000"/>
            </a:schemeClr>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12" name="Text Placeholder 7">
            <a:extLst>
              <a:ext uri="{FF2B5EF4-FFF2-40B4-BE49-F238E27FC236}">
                <a16:creationId xmlns:a16="http://schemas.microsoft.com/office/drawing/2014/main" id="{69DEBC16-9BD4-454D-8EE3-B7C3B80663CC}"/>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2"/>
                </a:solidFill>
              </a:defRPr>
            </a:lvl1pPr>
            <a:lvl2pPr marL="0" indent="0">
              <a:lnSpc>
                <a:spcPct val="96000"/>
              </a:lnSpc>
              <a:spcBef>
                <a:spcPts val="0"/>
              </a:spcBef>
              <a:buFont typeface="Microsoft Sans Serif" panose="020B0604020202020204" pitchFamily="34" charset="0"/>
              <a:buNone/>
              <a:defRPr sz="1600">
                <a:solidFill>
                  <a:schemeClr val="tx2"/>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14" name="Text Placeholder 7">
            <a:extLst>
              <a:ext uri="{FF2B5EF4-FFF2-40B4-BE49-F238E27FC236}">
                <a16:creationId xmlns:a16="http://schemas.microsoft.com/office/drawing/2014/main" id="{33967FE1-1B3C-5549-9183-2F0C6DAA113F}"/>
              </a:ext>
            </a:extLst>
          </p:cNvPr>
          <p:cNvSpPr>
            <a:spLocks noGrp="1"/>
          </p:cNvSpPr>
          <p:nvPr>
            <p:ph type="body" sz="quarter" idx="12"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tx2"/>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15" name="Text Placeholder 5">
            <a:extLst>
              <a:ext uri="{FF2B5EF4-FFF2-40B4-BE49-F238E27FC236}">
                <a16:creationId xmlns:a16="http://schemas.microsoft.com/office/drawing/2014/main" id="{7248B14A-92AB-5E43-BA1E-7830EF5C143C}"/>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18" name="Text Placeholder 48">
            <a:extLst>
              <a:ext uri="{FF2B5EF4-FFF2-40B4-BE49-F238E27FC236}">
                <a16:creationId xmlns:a16="http://schemas.microsoft.com/office/drawing/2014/main" id="{6F6D3CAF-F7C0-0E43-AE55-B557B5B2CAB8}"/>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2"/>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19" name="Title 2">
            <a:extLst>
              <a:ext uri="{FF2B5EF4-FFF2-40B4-BE49-F238E27FC236}">
                <a16:creationId xmlns:a16="http://schemas.microsoft.com/office/drawing/2014/main" id="{DB463463-916C-494D-B590-7545E418D49B}"/>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tx2"/>
                </a:solidFill>
              </a:defRPr>
            </a:lvl1pPr>
          </a:lstStyle>
          <a:p>
            <a:r>
              <a:rPr lang="ko-KR" altLang="en-US"/>
              <a:t>마스터 제목 스타일 편집</a:t>
            </a:r>
            <a:endParaRPr lang="en-US" dirty="0"/>
          </a:p>
        </p:txBody>
      </p:sp>
      <p:sp>
        <p:nvSpPr>
          <p:cNvPr id="20" name="Freeform 5">
            <a:extLst>
              <a:ext uri="{FF2B5EF4-FFF2-40B4-BE49-F238E27FC236}">
                <a16:creationId xmlns:a16="http://schemas.microsoft.com/office/drawing/2014/main" id="{CE9B043A-C215-144F-BD44-72F31AD5FDA7}"/>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423160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Title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6" name="Freeform 8">
            <a:extLst>
              <a:ext uri="{FF2B5EF4-FFF2-40B4-BE49-F238E27FC236}">
                <a16:creationId xmlns:a16="http://schemas.microsoft.com/office/drawing/2014/main" id="{FA702086-7005-4270-9600-3E0409C7EC66}"/>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CCD3E2"/>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5" name="Text Placeholder 7">
            <a:extLst>
              <a:ext uri="{FF2B5EF4-FFF2-40B4-BE49-F238E27FC236}">
                <a16:creationId xmlns:a16="http://schemas.microsoft.com/office/drawing/2014/main" id="{6C12BB6A-724F-E64E-8EA8-411D8FEEC9EA}"/>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tx1"/>
                </a:solidFill>
              </a:defRPr>
            </a:lvl1pPr>
            <a:lvl2pPr marL="0" indent="0">
              <a:lnSpc>
                <a:spcPct val="96000"/>
              </a:lnSpc>
              <a:spcBef>
                <a:spcPts val="0"/>
              </a:spcBef>
              <a:buFont typeface="Microsoft Sans Serif" panose="020B0604020202020204" pitchFamily="34" charset="0"/>
              <a:buNone/>
              <a:defRPr sz="1600">
                <a:solidFill>
                  <a:schemeClr val="tx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7" name="Text Placeholder 7">
            <a:extLst>
              <a:ext uri="{FF2B5EF4-FFF2-40B4-BE49-F238E27FC236}">
                <a16:creationId xmlns:a16="http://schemas.microsoft.com/office/drawing/2014/main" id="{03A04602-51B2-E840-8D1D-68ED772BCA35}"/>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tx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8" name="Text Placeholder 5">
            <a:extLst>
              <a:ext uri="{FF2B5EF4-FFF2-40B4-BE49-F238E27FC236}">
                <a16:creationId xmlns:a16="http://schemas.microsoft.com/office/drawing/2014/main" id="{D5BA118B-EED7-7B4D-90CD-2A2D0C3BF706}"/>
              </a:ext>
            </a:extLst>
          </p:cNvPr>
          <p:cNvSpPr>
            <a:spLocks noGrp="1"/>
          </p:cNvSpPr>
          <p:nvPr>
            <p:ph type="body" sz="quarter" idx="13" hasCustomPrompt="1"/>
          </p:nvPr>
        </p:nvSpPr>
        <p:spPr bwMode="gray">
          <a:xfrm>
            <a:off x="9448800" y="399994"/>
            <a:ext cx="1882210" cy="262176"/>
          </a:xfrm>
          <a:prstGeom prst="rect">
            <a:avLst/>
          </a:prstGeom>
        </p:spPr>
        <p:txBody>
          <a:bodyPr wrap="none"/>
          <a:lstStyle>
            <a:lvl1pPr marL="0" indent="0">
              <a:lnSpc>
                <a:spcPct val="87000"/>
              </a:lnSpc>
              <a:spcBef>
                <a:spcPts val="0"/>
              </a:spcBef>
              <a:buNone/>
              <a:defRPr sz="1600">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9" name="Text Placeholder 48">
            <a:extLst>
              <a:ext uri="{FF2B5EF4-FFF2-40B4-BE49-F238E27FC236}">
                <a16:creationId xmlns:a16="http://schemas.microsoft.com/office/drawing/2014/main" id="{2F1BD3B7-D097-CC4F-8109-2E0601867AEF}"/>
              </a:ext>
            </a:extLst>
          </p:cNvPr>
          <p:cNvSpPr>
            <a:spLocks noGrp="1"/>
          </p:cNvSpPr>
          <p:nvPr>
            <p:ph type="body" sz="quarter" idx="14" hasCustomPrompt="1"/>
          </p:nvPr>
        </p:nvSpPr>
        <p:spPr bwMode="gray">
          <a:xfrm>
            <a:off x="479626" y="5521260"/>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tx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30" name="Freeform 5">
            <a:extLst>
              <a:ext uri="{FF2B5EF4-FFF2-40B4-BE49-F238E27FC236}">
                <a16:creationId xmlns:a16="http://schemas.microsoft.com/office/drawing/2014/main" id="{DEC884DB-639C-7E40-ACD5-C937BF392484}"/>
              </a:ext>
            </a:extLst>
          </p:cNvPr>
          <p:cNvSpPr>
            <a:spLocks noChangeAspect="1" noEditPoints="1"/>
          </p:cNvSpPr>
          <p:nvPr userDrawn="1"/>
        </p:nvSpPr>
        <p:spPr bwMode="black">
          <a:xfrm>
            <a:off x="479626"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31" name="Title 2">
            <a:extLst>
              <a:ext uri="{FF2B5EF4-FFF2-40B4-BE49-F238E27FC236}">
                <a16:creationId xmlns:a16="http://schemas.microsoft.com/office/drawing/2014/main" id="{1F5EA352-00FC-A54A-99DF-5E6673BE1CC2}"/>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lvl1pPr>
          </a:lstStyle>
          <a:p>
            <a:r>
              <a:rPr lang="ko-KR" altLang="en-US"/>
              <a:t>마스터 제목 스타일 편집</a:t>
            </a:r>
            <a:endParaRPr lang="en-US" dirty="0"/>
          </a:p>
        </p:txBody>
      </p:sp>
    </p:spTree>
    <p:extLst>
      <p:ext uri="{BB962C8B-B14F-4D97-AF65-F5344CB8AC3E}">
        <p14:creationId xmlns:p14="http://schemas.microsoft.com/office/powerpoint/2010/main" val="2116138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itle Blue">
    <p:bg>
      <p:bgPr>
        <a:solidFill>
          <a:schemeClr val="accent1"/>
        </a:solidFill>
        <a:effectLst/>
      </p:bgPr>
    </p:bg>
    <p:spTree>
      <p:nvGrpSpPr>
        <p:cNvPr id="1" name=""/>
        <p:cNvGrpSpPr/>
        <p:nvPr/>
      </p:nvGrpSpPr>
      <p:grpSpPr>
        <a:xfrm>
          <a:off x="0" y="0"/>
          <a:ext cx="0" cy="0"/>
          <a:chOff x="0" y="0"/>
          <a:chExt cx="0" cy="0"/>
        </a:xfrm>
      </p:grpSpPr>
      <p:sp>
        <p:nvSpPr>
          <p:cNvPr id="36" name="Freeform 5">
            <a:extLst>
              <a:ext uri="{FF2B5EF4-FFF2-40B4-BE49-F238E27FC236}">
                <a16:creationId xmlns:a16="http://schemas.microsoft.com/office/drawing/2014/main" id="{84131552-8E13-1043-B1A2-98D53571B50E}"/>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9" name="Freeform 8">
            <a:extLst>
              <a:ext uri="{FF2B5EF4-FFF2-40B4-BE49-F238E27FC236}">
                <a16:creationId xmlns:a16="http://schemas.microsoft.com/office/drawing/2014/main" id="{6E048808-9D96-49F4-AAF9-8EF21E48FAE0}"/>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214ACD"/>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32" name="Text Placeholder 7">
            <a:extLst>
              <a:ext uri="{FF2B5EF4-FFF2-40B4-BE49-F238E27FC236}">
                <a16:creationId xmlns:a16="http://schemas.microsoft.com/office/drawing/2014/main" id="{CDDC462B-0FBB-8844-8879-71C453522BA5}"/>
              </a:ext>
            </a:extLst>
          </p:cNvPr>
          <p:cNvSpPr>
            <a:spLocks noGrp="1"/>
          </p:cNvSpPr>
          <p:nvPr>
            <p:ph type="body" sz="quarter" idx="10" hasCustomPrompt="1"/>
          </p:nvPr>
        </p:nvSpPr>
        <p:spPr bwMode="gray">
          <a:xfrm>
            <a:off x="495300" y="4195085"/>
            <a:ext cx="6454176"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33" name="Text Placeholder 7">
            <a:extLst>
              <a:ext uri="{FF2B5EF4-FFF2-40B4-BE49-F238E27FC236}">
                <a16:creationId xmlns:a16="http://schemas.microsoft.com/office/drawing/2014/main" id="{C2BD9332-77BD-8349-8678-A7AFC520FC09}"/>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34" name="Text Placeholder 5">
            <a:extLst>
              <a:ext uri="{FF2B5EF4-FFF2-40B4-BE49-F238E27FC236}">
                <a16:creationId xmlns:a16="http://schemas.microsoft.com/office/drawing/2014/main" id="{E84EDDFA-1A53-5F4F-B5DD-AE2CE45E4923}"/>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35" name="Text Placeholder 48">
            <a:extLst>
              <a:ext uri="{FF2B5EF4-FFF2-40B4-BE49-F238E27FC236}">
                <a16:creationId xmlns:a16="http://schemas.microsoft.com/office/drawing/2014/main" id="{AF53501B-85ED-A842-A9B0-46F3598AE1CD}"/>
              </a:ext>
            </a:extLst>
          </p:cNvPr>
          <p:cNvSpPr>
            <a:spLocks noGrp="1"/>
          </p:cNvSpPr>
          <p:nvPr>
            <p:ph type="body" sz="quarter" idx="14" hasCustomPrompt="1"/>
          </p:nvPr>
        </p:nvSpPr>
        <p:spPr bwMode="gray">
          <a:xfrm>
            <a:off x="479626" y="5520817"/>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dirty="0"/>
              <a:t>@</a:t>
            </a:r>
            <a:r>
              <a:rPr lang="en-US" dirty="0" err="1"/>
              <a:t>qualcomm</a:t>
            </a:r>
            <a:endParaRPr lang="en-US" dirty="0"/>
          </a:p>
        </p:txBody>
      </p:sp>
      <p:sp>
        <p:nvSpPr>
          <p:cNvPr id="43" name="Title 2">
            <a:extLst>
              <a:ext uri="{FF2B5EF4-FFF2-40B4-BE49-F238E27FC236}">
                <a16:creationId xmlns:a16="http://schemas.microsoft.com/office/drawing/2014/main" id="{BEC78C30-CD3A-7045-9862-48AA39785678}"/>
              </a:ext>
            </a:extLst>
          </p:cNvPr>
          <p:cNvSpPr>
            <a:spLocks noGrp="1"/>
          </p:cNvSpPr>
          <p:nvPr>
            <p:ph type="title"/>
          </p:nvPr>
        </p:nvSpPr>
        <p:spPr bwMode="gray">
          <a:xfrm>
            <a:off x="431638" y="2631736"/>
            <a:ext cx="6517838"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553644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itle Gun Metal">
    <p:bg>
      <p:bgPr>
        <a:solidFill>
          <a:schemeClr val="accent5"/>
        </a:solidFill>
        <a:effectLst/>
      </p:bgPr>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B7329F7A-F684-4776-994A-3A656ABA9581}"/>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3D4F6B"/>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1" name="Text Placeholder 7">
            <a:extLst>
              <a:ext uri="{FF2B5EF4-FFF2-40B4-BE49-F238E27FC236}">
                <a16:creationId xmlns:a16="http://schemas.microsoft.com/office/drawing/2014/main" id="{F56A4E93-6A6C-754C-BCEE-724589DB9EEF}"/>
              </a:ext>
            </a:extLst>
          </p:cNvPr>
          <p:cNvSpPr>
            <a:spLocks noGrp="1"/>
          </p:cNvSpPr>
          <p:nvPr>
            <p:ph type="body" sz="quarter" idx="10" hasCustomPrompt="1"/>
          </p:nvPr>
        </p:nvSpPr>
        <p:spPr bwMode="gray">
          <a:xfrm>
            <a:off x="495299" y="4195085"/>
            <a:ext cx="6436245"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2" name="Text Placeholder 7">
            <a:extLst>
              <a:ext uri="{FF2B5EF4-FFF2-40B4-BE49-F238E27FC236}">
                <a16:creationId xmlns:a16="http://schemas.microsoft.com/office/drawing/2014/main" id="{D6766CD7-D0E2-6E47-A27D-822ABCFC97FB}"/>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3" name="Text Placeholder 5">
            <a:extLst>
              <a:ext uri="{FF2B5EF4-FFF2-40B4-BE49-F238E27FC236}">
                <a16:creationId xmlns:a16="http://schemas.microsoft.com/office/drawing/2014/main" id="{5DBE9C50-FD3A-6148-ABEA-7CF92B207E40}"/>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a:t>Date</a:t>
            </a:r>
          </a:p>
        </p:txBody>
      </p:sp>
      <p:sp>
        <p:nvSpPr>
          <p:cNvPr id="24" name="Text Placeholder 48">
            <a:extLst>
              <a:ext uri="{FF2B5EF4-FFF2-40B4-BE49-F238E27FC236}">
                <a16:creationId xmlns:a16="http://schemas.microsoft.com/office/drawing/2014/main" id="{51A2E1C5-0E40-1243-837A-54873794C32F}"/>
              </a:ext>
            </a:extLst>
          </p:cNvPr>
          <p:cNvSpPr>
            <a:spLocks noGrp="1"/>
          </p:cNvSpPr>
          <p:nvPr>
            <p:ph type="body" sz="quarter" idx="14" hasCustomPrompt="1"/>
          </p:nvPr>
        </p:nvSpPr>
        <p:spPr bwMode="gray">
          <a:xfrm>
            <a:off x="477369" y="5527626"/>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25" name="Freeform 5">
            <a:extLst>
              <a:ext uri="{FF2B5EF4-FFF2-40B4-BE49-F238E27FC236}">
                <a16:creationId xmlns:a16="http://schemas.microsoft.com/office/drawing/2014/main" id="{E963D917-F9E8-EA40-876A-388D863F6543}"/>
              </a:ext>
            </a:extLst>
          </p:cNvPr>
          <p:cNvSpPr>
            <a:spLocks noChangeAspect="1" noEditPoints="1"/>
          </p:cNvSpPr>
          <p:nvPr userDrawn="1"/>
        </p:nvSpPr>
        <p:spPr bwMode="black">
          <a:xfrm>
            <a:off x="485389"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26" name="Title 2">
            <a:extLst>
              <a:ext uri="{FF2B5EF4-FFF2-40B4-BE49-F238E27FC236}">
                <a16:creationId xmlns:a16="http://schemas.microsoft.com/office/drawing/2014/main" id="{10ACB630-243E-B34B-AED6-CB7007059052}"/>
              </a:ext>
            </a:extLst>
          </p:cNvPr>
          <p:cNvSpPr>
            <a:spLocks noGrp="1"/>
          </p:cNvSpPr>
          <p:nvPr>
            <p:ph type="title"/>
          </p:nvPr>
        </p:nvSpPr>
        <p:spPr bwMode="gray">
          <a:xfrm>
            <a:off x="431638" y="2631736"/>
            <a:ext cx="6499906"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49573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Midnight">
    <p:bg>
      <p:bgPr>
        <a:solidFill>
          <a:schemeClr val="tx2"/>
        </a:solidFill>
        <a:effectLst/>
      </p:bgPr>
    </p:bg>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F6B9918A-1F79-4455-8D55-886C7ABFF15E}"/>
              </a:ext>
            </a:extLst>
          </p:cNvPr>
          <p:cNvSpPr>
            <a:spLocks/>
          </p:cNvSpPr>
          <p:nvPr userDrawn="1"/>
        </p:nvSpPr>
        <p:spPr bwMode="auto">
          <a:xfrm>
            <a:off x="-876300" y="4977549"/>
            <a:ext cx="12552239" cy="3889360"/>
          </a:xfrm>
          <a:custGeom>
            <a:avLst/>
            <a:gdLst>
              <a:gd name="T0" fmla="*/ 2068 w 2327"/>
              <a:gd name="T1" fmla="*/ 28 h 720"/>
              <a:gd name="T2" fmla="*/ 2029 w 2327"/>
              <a:gd name="T3" fmla="*/ 0 h 720"/>
              <a:gd name="T4" fmla="*/ 1921 w 2327"/>
              <a:gd name="T5" fmla="*/ 0 h 720"/>
              <a:gd name="T6" fmla="*/ 1881 w 2327"/>
              <a:gd name="T7" fmla="*/ 28 h 720"/>
              <a:gd name="T8" fmla="*/ 1706 w 2327"/>
              <a:gd name="T9" fmla="*/ 507 h 720"/>
              <a:gd name="T10" fmla="*/ 1525 w 2327"/>
              <a:gd name="T11" fmla="*/ 28 h 720"/>
              <a:gd name="T12" fmla="*/ 1486 w 2327"/>
              <a:gd name="T13" fmla="*/ 0 h 720"/>
              <a:gd name="T14" fmla="*/ 1379 w 2327"/>
              <a:gd name="T15" fmla="*/ 0 h 720"/>
              <a:gd name="T16" fmla="*/ 1340 w 2327"/>
              <a:gd name="T17" fmla="*/ 28 h 720"/>
              <a:gd name="T18" fmla="*/ 1163 w 2327"/>
              <a:gd name="T19" fmla="*/ 507 h 720"/>
              <a:gd name="T20" fmla="*/ 985 w 2327"/>
              <a:gd name="T21" fmla="*/ 28 h 720"/>
              <a:gd name="T22" fmla="*/ 946 w 2327"/>
              <a:gd name="T23" fmla="*/ 0 h 720"/>
              <a:gd name="T24" fmla="*/ 840 w 2327"/>
              <a:gd name="T25" fmla="*/ 0 h 720"/>
              <a:gd name="T26" fmla="*/ 800 w 2327"/>
              <a:gd name="T27" fmla="*/ 28 h 720"/>
              <a:gd name="T28" fmla="*/ 621 w 2327"/>
              <a:gd name="T29" fmla="*/ 507 h 720"/>
              <a:gd name="T30" fmla="*/ 444 w 2327"/>
              <a:gd name="T31" fmla="*/ 28 h 720"/>
              <a:gd name="T32" fmla="*/ 406 w 2327"/>
              <a:gd name="T33" fmla="*/ 0 h 720"/>
              <a:gd name="T34" fmla="*/ 297 w 2327"/>
              <a:gd name="T35" fmla="*/ 0 h 720"/>
              <a:gd name="T36" fmla="*/ 258 w 2327"/>
              <a:gd name="T37" fmla="*/ 28 h 720"/>
              <a:gd name="T38" fmla="*/ 6 w 2327"/>
              <a:gd name="T39" fmla="*/ 684 h 720"/>
              <a:gd name="T40" fmla="*/ 31 w 2327"/>
              <a:gd name="T41" fmla="*/ 720 h 720"/>
              <a:gd name="T42" fmla="*/ 127 w 2327"/>
              <a:gd name="T43" fmla="*/ 720 h 720"/>
              <a:gd name="T44" fmla="*/ 166 w 2327"/>
              <a:gd name="T45" fmla="*/ 693 h 720"/>
              <a:gd name="T46" fmla="*/ 351 w 2327"/>
              <a:gd name="T47" fmla="*/ 198 h 720"/>
              <a:gd name="T48" fmla="*/ 536 w 2327"/>
              <a:gd name="T49" fmla="*/ 693 h 720"/>
              <a:gd name="T50" fmla="*/ 575 w 2327"/>
              <a:gd name="T51" fmla="*/ 720 h 720"/>
              <a:gd name="T52" fmla="*/ 663 w 2327"/>
              <a:gd name="T53" fmla="*/ 720 h 720"/>
              <a:gd name="T54" fmla="*/ 703 w 2327"/>
              <a:gd name="T55" fmla="*/ 693 h 720"/>
              <a:gd name="T56" fmla="*/ 892 w 2327"/>
              <a:gd name="T57" fmla="*/ 198 h 720"/>
              <a:gd name="T58" fmla="*/ 1075 w 2327"/>
              <a:gd name="T59" fmla="*/ 693 h 720"/>
              <a:gd name="T60" fmla="*/ 1115 w 2327"/>
              <a:gd name="T61" fmla="*/ 720 h 720"/>
              <a:gd name="T62" fmla="*/ 1208 w 2327"/>
              <a:gd name="T63" fmla="*/ 720 h 720"/>
              <a:gd name="T64" fmla="*/ 1247 w 2327"/>
              <a:gd name="T65" fmla="*/ 693 h 720"/>
              <a:gd name="T66" fmla="*/ 1432 w 2327"/>
              <a:gd name="T67" fmla="*/ 198 h 720"/>
              <a:gd name="T68" fmla="*/ 1620 w 2327"/>
              <a:gd name="T69" fmla="*/ 693 h 720"/>
              <a:gd name="T70" fmla="*/ 1659 w 2327"/>
              <a:gd name="T71" fmla="*/ 720 h 720"/>
              <a:gd name="T72" fmla="*/ 1748 w 2327"/>
              <a:gd name="T73" fmla="*/ 720 h 720"/>
              <a:gd name="T74" fmla="*/ 1787 w 2327"/>
              <a:gd name="T75" fmla="*/ 693 h 720"/>
              <a:gd name="T76" fmla="*/ 1973 w 2327"/>
              <a:gd name="T77" fmla="*/ 201 h 720"/>
              <a:gd name="T78" fmla="*/ 2156 w 2327"/>
              <a:gd name="T79" fmla="*/ 693 h 720"/>
              <a:gd name="T80" fmla="*/ 2196 w 2327"/>
              <a:gd name="T81" fmla="*/ 720 h 720"/>
              <a:gd name="T82" fmla="*/ 2295 w 2327"/>
              <a:gd name="T83" fmla="*/ 720 h 720"/>
              <a:gd name="T84" fmla="*/ 2319 w 2327"/>
              <a:gd name="T85" fmla="*/ 684 h 720"/>
              <a:gd name="T86" fmla="*/ 2068 w 2327"/>
              <a:gd name="T87" fmla="*/ 28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7" h="720">
                <a:moveTo>
                  <a:pt x="2068" y="28"/>
                </a:moveTo>
                <a:cubicBezTo>
                  <a:pt x="2060" y="9"/>
                  <a:pt x="2047" y="0"/>
                  <a:pt x="2029" y="0"/>
                </a:cubicBezTo>
                <a:cubicBezTo>
                  <a:pt x="2029" y="0"/>
                  <a:pt x="2029" y="0"/>
                  <a:pt x="1921" y="0"/>
                </a:cubicBezTo>
                <a:cubicBezTo>
                  <a:pt x="1903" y="0"/>
                  <a:pt x="1889" y="9"/>
                  <a:pt x="1881" y="28"/>
                </a:cubicBezTo>
                <a:cubicBezTo>
                  <a:pt x="1881" y="28"/>
                  <a:pt x="1881" y="28"/>
                  <a:pt x="1706" y="507"/>
                </a:cubicBezTo>
                <a:cubicBezTo>
                  <a:pt x="1706" y="507"/>
                  <a:pt x="1706" y="507"/>
                  <a:pt x="1525" y="28"/>
                </a:cubicBezTo>
                <a:cubicBezTo>
                  <a:pt x="1517" y="9"/>
                  <a:pt x="1504" y="0"/>
                  <a:pt x="1486" y="0"/>
                </a:cubicBezTo>
                <a:cubicBezTo>
                  <a:pt x="1486" y="0"/>
                  <a:pt x="1486" y="0"/>
                  <a:pt x="1379" y="0"/>
                </a:cubicBezTo>
                <a:cubicBezTo>
                  <a:pt x="1361" y="0"/>
                  <a:pt x="1348" y="9"/>
                  <a:pt x="1340" y="28"/>
                </a:cubicBezTo>
                <a:cubicBezTo>
                  <a:pt x="1340" y="28"/>
                  <a:pt x="1340" y="28"/>
                  <a:pt x="1163" y="507"/>
                </a:cubicBezTo>
                <a:cubicBezTo>
                  <a:pt x="1163" y="507"/>
                  <a:pt x="1163" y="507"/>
                  <a:pt x="985" y="28"/>
                </a:cubicBezTo>
                <a:cubicBezTo>
                  <a:pt x="978" y="9"/>
                  <a:pt x="964" y="0"/>
                  <a:pt x="946" y="0"/>
                </a:cubicBezTo>
                <a:cubicBezTo>
                  <a:pt x="946" y="0"/>
                  <a:pt x="946" y="0"/>
                  <a:pt x="840" y="0"/>
                </a:cubicBezTo>
                <a:cubicBezTo>
                  <a:pt x="822" y="0"/>
                  <a:pt x="808" y="9"/>
                  <a:pt x="800" y="28"/>
                </a:cubicBezTo>
                <a:cubicBezTo>
                  <a:pt x="800" y="28"/>
                  <a:pt x="800" y="28"/>
                  <a:pt x="621" y="507"/>
                </a:cubicBezTo>
                <a:cubicBezTo>
                  <a:pt x="621" y="507"/>
                  <a:pt x="621" y="507"/>
                  <a:pt x="444" y="28"/>
                </a:cubicBezTo>
                <a:cubicBezTo>
                  <a:pt x="436" y="9"/>
                  <a:pt x="424" y="0"/>
                  <a:pt x="406" y="0"/>
                </a:cubicBezTo>
                <a:cubicBezTo>
                  <a:pt x="406" y="0"/>
                  <a:pt x="406" y="0"/>
                  <a:pt x="297" y="0"/>
                </a:cubicBezTo>
                <a:cubicBezTo>
                  <a:pt x="279" y="0"/>
                  <a:pt x="265" y="9"/>
                  <a:pt x="258" y="28"/>
                </a:cubicBezTo>
                <a:cubicBezTo>
                  <a:pt x="258" y="28"/>
                  <a:pt x="258" y="28"/>
                  <a:pt x="6" y="684"/>
                </a:cubicBezTo>
                <a:cubicBezTo>
                  <a:pt x="0" y="702"/>
                  <a:pt x="8" y="720"/>
                  <a:pt x="31" y="720"/>
                </a:cubicBezTo>
                <a:cubicBezTo>
                  <a:pt x="31" y="720"/>
                  <a:pt x="31" y="720"/>
                  <a:pt x="127" y="720"/>
                </a:cubicBezTo>
                <a:cubicBezTo>
                  <a:pt x="145" y="720"/>
                  <a:pt x="160" y="711"/>
                  <a:pt x="166" y="693"/>
                </a:cubicBezTo>
                <a:cubicBezTo>
                  <a:pt x="166" y="693"/>
                  <a:pt x="166" y="693"/>
                  <a:pt x="351" y="198"/>
                </a:cubicBezTo>
                <a:cubicBezTo>
                  <a:pt x="351" y="198"/>
                  <a:pt x="351" y="198"/>
                  <a:pt x="536" y="693"/>
                </a:cubicBezTo>
                <a:cubicBezTo>
                  <a:pt x="543" y="712"/>
                  <a:pt x="557" y="720"/>
                  <a:pt x="575" y="720"/>
                </a:cubicBezTo>
                <a:cubicBezTo>
                  <a:pt x="575" y="720"/>
                  <a:pt x="575" y="720"/>
                  <a:pt x="663" y="720"/>
                </a:cubicBezTo>
                <a:cubicBezTo>
                  <a:pt x="682" y="720"/>
                  <a:pt x="695" y="712"/>
                  <a:pt x="703" y="693"/>
                </a:cubicBezTo>
                <a:cubicBezTo>
                  <a:pt x="703" y="693"/>
                  <a:pt x="703" y="693"/>
                  <a:pt x="892" y="198"/>
                </a:cubicBezTo>
                <a:cubicBezTo>
                  <a:pt x="892" y="198"/>
                  <a:pt x="892" y="198"/>
                  <a:pt x="1075" y="693"/>
                </a:cubicBezTo>
                <a:cubicBezTo>
                  <a:pt x="1083" y="711"/>
                  <a:pt x="1097" y="720"/>
                  <a:pt x="1115" y="720"/>
                </a:cubicBezTo>
                <a:cubicBezTo>
                  <a:pt x="1115" y="720"/>
                  <a:pt x="1115" y="720"/>
                  <a:pt x="1208" y="720"/>
                </a:cubicBezTo>
                <a:cubicBezTo>
                  <a:pt x="1226" y="720"/>
                  <a:pt x="1240" y="711"/>
                  <a:pt x="1247" y="693"/>
                </a:cubicBezTo>
                <a:cubicBezTo>
                  <a:pt x="1247" y="693"/>
                  <a:pt x="1247" y="693"/>
                  <a:pt x="1432" y="198"/>
                </a:cubicBezTo>
                <a:cubicBezTo>
                  <a:pt x="1432" y="198"/>
                  <a:pt x="1432" y="198"/>
                  <a:pt x="1620" y="693"/>
                </a:cubicBezTo>
                <a:cubicBezTo>
                  <a:pt x="1627" y="712"/>
                  <a:pt x="1641" y="720"/>
                  <a:pt x="1659" y="720"/>
                </a:cubicBezTo>
                <a:cubicBezTo>
                  <a:pt x="1659" y="720"/>
                  <a:pt x="1659" y="720"/>
                  <a:pt x="1748" y="720"/>
                </a:cubicBezTo>
                <a:cubicBezTo>
                  <a:pt x="1766" y="720"/>
                  <a:pt x="1779" y="712"/>
                  <a:pt x="1787" y="693"/>
                </a:cubicBezTo>
                <a:cubicBezTo>
                  <a:pt x="1787" y="693"/>
                  <a:pt x="1787" y="693"/>
                  <a:pt x="1973" y="201"/>
                </a:cubicBezTo>
                <a:cubicBezTo>
                  <a:pt x="1973" y="201"/>
                  <a:pt x="1973" y="201"/>
                  <a:pt x="2156" y="693"/>
                </a:cubicBezTo>
                <a:cubicBezTo>
                  <a:pt x="2162" y="711"/>
                  <a:pt x="2178" y="720"/>
                  <a:pt x="2196" y="720"/>
                </a:cubicBezTo>
                <a:cubicBezTo>
                  <a:pt x="2196" y="720"/>
                  <a:pt x="2196" y="720"/>
                  <a:pt x="2295" y="720"/>
                </a:cubicBezTo>
                <a:cubicBezTo>
                  <a:pt x="2317" y="720"/>
                  <a:pt x="2327" y="702"/>
                  <a:pt x="2319" y="684"/>
                </a:cubicBezTo>
                <a:cubicBezTo>
                  <a:pt x="2319" y="684"/>
                  <a:pt x="2319" y="684"/>
                  <a:pt x="2068" y="28"/>
                </a:cubicBezTo>
                <a:close/>
              </a:path>
            </a:pathLst>
          </a:custGeom>
          <a:solidFill>
            <a:srgbClr val="0A2030"/>
          </a:solidFill>
          <a:ln>
            <a:no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en-US"/>
          </a:p>
        </p:txBody>
      </p:sp>
      <p:sp>
        <p:nvSpPr>
          <p:cNvPr id="21" name="Text Placeholder 7">
            <a:extLst>
              <a:ext uri="{FF2B5EF4-FFF2-40B4-BE49-F238E27FC236}">
                <a16:creationId xmlns:a16="http://schemas.microsoft.com/office/drawing/2014/main" id="{33E6EF21-6657-254C-A83D-13CF96B4D619}"/>
              </a:ext>
            </a:extLst>
          </p:cNvPr>
          <p:cNvSpPr>
            <a:spLocks noGrp="1"/>
          </p:cNvSpPr>
          <p:nvPr>
            <p:ph type="body" sz="quarter" idx="10" hasCustomPrompt="1"/>
          </p:nvPr>
        </p:nvSpPr>
        <p:spPr bwMode="gray">
          <a:xfrm>
            <a:off x="495300" y="4195085"/>
            <a:ext cx="6438502" cy="961930"/>
          </a:xfrm>
          <a:prstGeom prst="rect">
            <a:avLst/>
          </a:prstGeom>
        </p:spPr>
        <p:txBody>
          <a:bodyPr>
            <a:noAutofit/>
          </a:bodyPr>
          <a:lstStyle>
            <a:lvl1pPr marL="0" indent="0">
              <a:spcBef>
                <a:spcPts val="0"/>
              </a:spcBef>
              <a:spcAft>
                <a:spcPts val="600"/>
              </a:spcAft>
              <a:buFont typeface="Microsoft Sans Serif" panose="020B0604020202020204" pitchFamily="34" charset="0"/>
              <a:buChar char="​"/>
              <a:defRPr sz="2000" b="1" spc="30" baseline="0">
                <a:solidFill>
                  <a:schemeClr val="bg1"/>
                </a:solidFill>
              </a:defRPr>
            </a:lvl1pPr>
            <a:lvl2pPr marL="0" indent="0">
              <a:lnSpc>
                <a:spcPct val="96000"/>
              </a:lnSpc>
              <a:spcBef>
                <a:spcPts val="0"/>
              </a:spcBef>
              <a:buFont typeface="Microsoft Sans Serif" panose="020B0604020202020204" pitchFamily="34" charset="0"/>
              <a:buNone/>
              <a:defRPr sz="1600">
                <a:solidFill>
                  <a:schemeClr val="bg1"/>
                </a:solidFill>
              </a:defRPr>
            </a:lvl2pPr>
            <a:lvl3pPr marL="0" indent="0">
              <a:lnSpc>
                <a:spcPct val="98000"/>
              </a:lnSpc>
              <a:spcBef>
                <a:spcPts val="0"/>
              </a:spcBef>
              <a:buFont typeface="Microsoft Sans Serif" panose="020B0604020202020204" pitchFamily="34" charset="0"/>
              <a:buChar char="​"/>
              <a:defRPr sz="1800">
                <a:solidFill>
                  <a:schemeClr val="bg1"/>
                </a:solidFill>
              </a:defRPr>
            </a:lvl3pPr>
            <a:lvl4pPr marL="0" indent="0">
              <a:lnSpc>
                <a:spcPct val="98000"/>
              </a:lnSpc>
              <a:spcBef>
                <a:spcPts val="0"/>
              </a:spcBef>
              <a:buFont typeface="Microsoft Sans Serif" panose="020B0604020202020204" pitchFamily="34" charset="0"/>
              <a:buChar char="​"/>
              <a:defRPr sz="1800" baseline="0">
                <a:solidFill>
                  <a:schemeClr val="bg1"/>
                </a:solidFill>
              </a:defRPr>
            </a:lvl4pPr>
            <a:lvl5pPr>
              <a:lnSpc>
                <a:spcPct val="98000"/>
              </a:lnSpc>
              <a:spcBef>
                <a:spcPts val="0"/>
              </a:spcBef>
              <a:defRPr sz="1800">
                <a:solidFill>
                  <a:schemeClr val="bg1"/>
                </a:solidFill>
              </a:defRPr>
            </a:lvl5pPr>
            <a:lvl6pPr>
              <a:lnSpc>
                <a:spcPct val="98000"/>
              </a:lnSpc>
              <a:spcBef>
                <a:spcPts val="0"/>
              </a:spcBef>
              <a:defRPr sz="1800">
                <a:solidFill>
                  <a:schemeClr val="bg1"/>
                </a:solidFill>
              </a:defRPr>
            </a:lvl6pPr>
            <a:lvl7pPr>
              <a:lnSpc>
                <a:spcPct val="98000"/>
              </a:lnSpc>
              <a:spcBef>
                <a:spcPts val="0"/>
              </a:spcBef>
              <a:defRPr sz="1800" baseline="0">
                <a:solidFill>
                  <a:schemeClr val="bg1"/>
                </a:solidFill>
              </a:defRPr>
            </a:lvl7pPr>
            <a:lvl8pPr>
              <a:lnSpc>
                <a:spcPct val="98000"/>
              </a:lnSpc>
              <a:spcBef>
                <a:spcPts val="0"/>
              </a:spcBef>
              <a:defRPr sz="1800" baseline="0">
                <a:solidFill>
                  <a:schemeClr val="bg1"/>
                </a:solidFill>
              </a:defRPr>
            </a:lvl8pPr>
            <a:lvl9pPr>
              <a:lnSpc>
                <a:spcPct val="98000"/>
              </a:lnSpc>
              <a:spcBef>
                <a:spcPts val="0"/>
              </a:spcBef>
              <a:defRPr sz="1800" baseline="0">
                <a:solidFill>
                  <a:schemeClr val="bg1"/>
                </a:solidFill>
              </a:defRPr>
            </a:lvl9pPr>
          </a:lstStyle>
          <a:p>
            <a:pPr lvl="0"/>
            <a:r>
              <a:rPr lang="en-US" dirty="0"/>
              <a:t>Speaker name</a:t>
            </a:r>
          </a:p>
          <a:p>
            <a:pPr lvl="1"/>
            <a:r>
              <a:rPr lang="en-US" dirty="0"/>
              <a:t>Speaker title, Employing entity</a:t>
            </a:r>
          </a:p>
          <a:p>
            <a:pPr lvl="1"/>
            <a:endParaRPr lang="en-US" dirty="0"/>
          </a:p>
        </p:txBody>
      </p:sp>
      <p:sp>
        <p:nvSpPr>
          <p:cNvPr id="22" name="Text Placeholder 7">
            <a:extLst>
              <a:ext uri="{FF2B5EF4-FFF2-40B4-BE49-F238E27FC236}">
                <a16:creationId xmlns:a16="http://schemas.microsoft.com/office/drawing/2014/main" id="{23065A3A-04D6-8341-9C14-E05130468E9D}"/>
              </a:ext>
            </a:extLst>
          </p:cNvPr>
          <p:cNvSpPr>
            <a:spLocks noGrp="1"/>
          </p:cNvSpPr>
          <p:nvPr>
            <p:ph type="body" sz="quarter" idx="11" hasCustomPrompt="1"/>
          </p:nvPr>
        </p:nvSpPr>
        <p:spPr bwMode="gray">
          <a:xfrm>
            <a:off x="6202433" y="399994"/>
            <a:ext cx="1904056" cy="226772"/>
          </a:xfrm>
          <a:prstGeom prst="rect">
            <a:avLst/>
          </a:prstGeom>
        </p:spPr>
        <p:txBody>
          <a:bodyPr wrap="none"/>
          <a:lstStyle>
            <a:lvl1pPr marL="0" indent="0" algn="l">
              <a:lnSpc>
                <a:spcPct val="87000"/>
              </a:lnSpc>
              <a:spcBef>
                <a:spcPts val="0"/>
              </a:spcBef>
              <a:buNone/>
              <a:defRPr sz="1600" b="0">
                <a:solidFill>
                  <a:schemeClr val="bg1"/>
                </a:solidFill>
              </a:defRPr>
            </a:lvl1pPr>
            <a:lvl2pPr marL="0" indent="0" algn="r">
              <a:lnSpc>
                <a:spcPct val="90000"/>
              </a:lnSpc>
              <a:spcBef>
                <a:spcPts val="0"/>
              </a:spcBef>
              <a:buNone/>
              <a:defRPr sz="1600">
                <a:solidFill>
                  <a:schemeClr val="bg1"/>
                </a:solidFill>
              </a:defRPr>
            </a:lvl2pPr>
            <a:lvl3pPr marL="0" indent="0" algn="r">
              <a:lnSpc>
                <a:spcPct val="90000"/>
              </a:lnSpc>
              <a:spcBef>
                <a:spcPts val="0"/>
              </a:spcBef>
              <a:buNone/>
              <a:defRPr sz="1600">
                <a:solidFill>
                  <a:schemeClr val="bg1"/>
                </a:solidFill>
              </a:defRPr>
            </a:lvl3pPr>
            <a:lvl4pPr marL="0" indent="0" algn="r">
              <a:lnSpc>
                <a:spcPct val="90000"/>
              </a:lnSpc>
              <a:spcBef>
                <a:spcPts val="0"/>
              </a:spcBef>
              <a:buNone/>
              <a:defRPr sz="1600">
                <a:solidFill>
                  <a:schemeClr val="bg1"/>
                </a:solidFill>
              </a:defRPr>
            </a:lvl4pPr>
            <a:lvl5pPr marL="0" indent="0" algn="r">
              <a:lnSpc>
                <a:spcPct val="90000"/>
              </a:lnSpc>
              <a:spcBef>
                <a:spcPts val="0"/>
              </a:spcBef>
              <a:buNone/>
              <a:defRPr sz="1600">
                <a:solidFill>
                  <a:schemeClr val="bg1"/>
                </a:solidFill>
              </a:defRPr>
            </a:lvl5pPr>
          </a:lstStyle>
          <a:p>
            <a:pPr lvl="0"/>
            <a:r>
              <a:rPr lang="en-US" dirty="0"/>
              <a:t>Location</a:t>
            </a:r>
          </a:p>
        </p:txBody>
      </p:sp>
      <p:sp>
        <p:nvSpPr>
          <p:cNvPr id="23" name="Text Placeholder 5">
            <a:extLst>
              <a:ext uri="{FF2B5EF4-FFF2-40B4-BE49-F238E27FC236}">
                <a16:creationId xmlns:a16="http://schemas.microsoft.com/office/drawing/2014/main" id="{52610741-1EB2-134D-BA32-8F6910E27016}"/>
              </a:ext>
            </a:extLst>
          </p:cNvPr>
          <p:cNvSpPr>
            <a:spLocks noGrp="1"/>
          </p:cNvSpPr>
          <p:nvPr>
            <p:ph type="body" sz="quarter" idx="13" hasCustomPrompt="1"/>
          </p:nvPr>
        </p:nvSpPr>
        <p:spPr bwMode="gray">
          <a:xfrm>
            <a:off x="9448800" y="396125"/>
            <a:ext cx="1882210" cy="262176"/>
          </a:xfrm>
          <a:prstGeom prst="rect">
            <a:avLst/>
          </a:prstGeom>
        </p:spPr>
        <p:txBody>
          <a:bodyPr wrap="none"/>
          <a:lstStyle>
            <a:lvl1pPr marL="0" indent="0">
              <a:lnSpc>
                <a:spcPct val="87000"/>
              </a:lnSpc>
              <a:spcBef>
                <a:spcPts val="0"/>
              </a:spcBef>
              <a:buNone/>
              <a:defRPr sz="1600">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lvl="0"/>
            <a:r>
              <a:rPr lang="en-US" dirty="0"/>
              <a:t>Date</a:t>
            </a:r>
          </a:p>
        </p:txBody>
      </p:sp>
      <p:sp>
        <p:nvSpPr>
          <p:cNvPr id="24" name="Text Placeholder 48">
            <a:extLst>
              <a:ext uri="{FF2B5EF4-FFF2-40B4-BE49-F238E27FC236}">
                <a16:creationId xmlns:a16="http://schemas.microsoft.com/office/drawing/2014/main" id="{18A729C6-14B5-B446-85A9-8857D1088C51}"/>
              </a:ext>
            </a:extLst>
          </p:cNvPr>
          <p:cNvSpPr>
            <a:spLocks noGrp="1"/>
          </p:cNvSpPr>
          <p:nvPr>
            <p:ph type="body" sz="quarter" idx="14" hasCustomPrompt="1"/>
          </p:nvPr>
        </p:nvSpPr>
        <p:spPr bwMode="gray">
          <a:xfrm>
            <a:off x="479626" y="5515914"/>
            <a:ext cx="6454175" cy="265271"/>
          </a:xfrm>
          <a:prstGeom prst="rect">
            <a:avLst/>
          </a:prstGeom>
        </p:spPr>
        <p:txBody>
          <a:bodyPr wrap="none"/>
          <a:lstStyle>
            <a:lvl1pPr marL="0" marR="0" indent="0" algn="l" defTabSz="914400" rtl="0" eaLnBrk="1" fontAlgn="auto" latinLnBrk="0" hangingPunct="1">
              <a:lnSpc>
                <a:spcPct val="87000"/>
              </a:lnSpc>
              <a:spcBef>
                <a:spcPts val="0"/>
              </a:spcBef>
              <a:spcAft>
                <a:spcPts val="0"/>
              </a:spcAft>
              <a:buClr>
                <a:srgbClr val="3253DC"/>
              </a:buClr>
              <a:buSzTx/>
              <a:buFont typeface="Arial" panose="020B0604020202020204" pitchFamily="34" charset="0"/>
              <a:buNone/>
              <a:tabLst/>
              <a:defRPr sz="1600" b="1">
                <a:solidFill>
                  <a:schemeClr val="bg1"/>
                </a:solidFill>
              </a:defRPr>
            </a:lvl1pPr>
            <a:lvl2pPr marL="0" indent="0">
              <a:lnSpc>
                <a:spcPct val="98000"/>
              </a:lnSpc>
              <a:spcBef>
                <a:spcPts val="0"/>
              </a:spcBef>
              <a:buNone/>
              <a:defRPr sz="1600">
                <a:solidFill>
                  <a:schemeClr val="bg1"/>
                </a:solidFill>
              </a:defRPr>
            </a:lvl2pPr>
            <a:lvl3pPr marL="0" indent="0">
              <a:lnSpc>
                <a:spcPct val="98000"/>
              </a:lnSpc>
              <a:spcBef>
                <a:spcPts val="0"/>
              </a:spcBef>
              <a:buNone/>
              <a:defRPr sz="1600">
                <a:solidFill>
                  <a:schemeClr val="bg1"/>
                </a:solidFill>
              </a:defRPr>
            </a:lvl3pPr>
            <a:lvl4pPr marL="0" indent="0">
              <a:lnSpc>
                <a:spcPct val="98000"/>
              </a:lnSpc>
              <a:spcBef>
                <a:spcPts val="0"/>
              </a:spcBef>
              <a:buNone/>
              <a:defRPr sz="1600">
                <a:solidFill>
                  <a:schemeClr val="bg1"/>
                </a:solidFill>
              </a:defRPr>
            </a:lvl4pPr>
            <a:lvl5pPr marL="0" indent="0">
              <a:lnSpc>
                <a:spcPct val="98000"/>
              </a:lnSpc>
              <a:spcBef>
                <a:spcPts val="0"/>
              </a:spcBef>
              <a:buNone/>
              <a:defRPr sz="1600">
                <a:solidFill>
                  <a:schemeClr val="bg1"/>
                </a:solidFill>
              </a:defRPr>
            </a:lvl5pPr>
          </a:lstStyle>
          <a:p>
            <a:pPr marL="0" marR="0" lvl="0" indent="0" algn="l" defTabSz="914400" rtl="0" eaLnBrk="1" fontAlgn="auto" latinLnBrk="0" hangingPunct="1">
              <a:lnSpc>
                <a:spcPct val="98000"/>
              </a:lnSpc>
              <a:spcBef>
                <a:spcPts val="0"/>
              </a:spcBef>
              <a:spcAft>
                <a:spcPts val="0"/>
              </a:spcAft>
              <a:buClr>
                <a:srgbClr val="3253DC"/>
              </a:buClr>
              <a:buSzTx/>
              <a:buFont typeface="Arial" panose="020B0604020202020204" pitchFamily="34" charset="0"/>
              <a:buNone/>
              <a:tabLst/>
              <a:defRPr/>
            </a:pPr>
            <a:r>
              <a:rPr lang="en-US"/>
              <a:t>@</a:t>
            </a:r>
            <a:r>
              <a:rPr lang="en-US" err="1"/>
              <a:t>qualcomm</a:t>
            </a:r>
            <a:endParaRPr lang="en-US"/>
          </a:p>
        </p:txBody>
      </p:sp>
      <p:sp>
        <p:nvSpPr>
          <p:cNvPr id="25" name="Freeform 5">
            <a:extLst>
              <a:ext uri="{FF2B5EF4-FFF2-40B4-BE49-F238E27FC236}">
                <a16:creationId xmlns:a16="http://schemas.microsoft.com/office/drawing/2014/main" id="{90E8715B-7584-B442-B3F1-B9CE75D38491}"/>
              </a:ext>
            </a:extLst>
          </p:cNvPr>
          <p:cNvSpPr>
            <a:spLocks noChangeAspect="1" noEditPoints="1"/>
          </p:cNvSpPr>
          <p:nvPr userDrawn="1"/>
        </p:nvSpPr>
        <p:spPr bwMode="black">
          <a:xfrm>
            <a:off x="482438" y="348782"/>
            <a:ext cx="1432990" cy="262653"/>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
        <p:nvSpPr>
          <p:cNvPr id="26" name="Title 2">
            <a:extLst>
              <a:ext uri="{FF2B5EF4-FFF2-40B4-BE49-F238E27FC236}">
                <a16:creationId xmlns:a16="http://schemas.microsoft.com/office/drawing/2014/main" id="{33856996-3DB2-0945-A715-5C6BAA035C9B}"/>
              </a:ext>
            </a:extLst>
          </p:cNvPr>
          <p:cNvSpPr>
            <a:spLocks noGrp="1"/>
          </p:cNvSpPr>
          <p:nvPr>
            <p:ph type="title"/>
          </p:nvPr>
        </p:nvSpPr>
        <p:spPr bwMode="gray">
          <a:xfrm>
            <a:off x="431638" y="2631736"/>
            <a:ext cx="6502163" cy="1445909"/>
          </a:xfrm>
        </p:spPr>
        <p:txBody>
          <a:bodyPr wrap="square">
            <a:spAutoFit/>
          </a:bodyPr>
          <a:lstStyle>
            <a:lvl1pPr>
              <a:lnSpc>
                <a:spcPct val="87000"/>
              </a:lnSpc>
              <a:defRPr sz="54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4094864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646" y="2602525"/>
            <a:ext cx="10362724" cy="525850"/>
          </a:xfrm>
        </p:spPr>
        <p:txBody>
          <a:bodyPr/>
          <a:lstStyle>
            <a:lvl1pPr>
              <a:defRPr>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1829279" y="3886200"/>
            <a:ext cx="8533447" cy="443070"/>
          </a:xfrm>
        </p:spPr>
        <p:txBody>
          <a:bodyPr/>
          <a:lstStyle>
            <a:lvl1pPr marL="0" indent="0" algn="ctr">
              <a:buNone/>
              <a:defRPr>
                <a:solidFill>
                  <a:schemeClr val="tx1">
                    <a:tint val="75000"/>
                  </a:schemeClr>
                </a:solidFill>
                <a:latin typeface="Calibri" panose="020F0502020204030204" pitchFamily="34" charset="0"/>
              </a:defRPr>
            </a:lvl1pPr>
            <a:lvl2pPr marL="457188" indent="0" algn="ctr">
              <a:buNone/>
              <a:defRPr>
                <a:solidFill>
                  <a:schemeClr val="tx1">
                    <a:tint val="75000"/>
                  </a:schemeClr>
                </a:solidFill>
              </a:defRPr>
            </a:lvl2pPr>
            <a:lvl3pPr marL="914378" indent="0" algn="ctr">
              <a:buNone/>
              <a:defRPr>
                <a:solidFill>
                  <a:schemeClr val="tx1">
                    <a:tint val="75000"/>
                  </a:schemeClr>
                </a:solidFill>
              </a:defRPr>
            </a:lvl3pPr>
            <a:lvl4pPr marL="1371567" indent="0" algn="ctr">
              <a:buNone/>
              <a:defRPr>
                <a:solidFill>
                  <a:schemeClr val="tx1">
                    <a:tint val="75000"/>
                  </a:schemeClr>
                </a:solidFill>
              </a:defRPr>
            </a:lvl4pPr>
            <a:lvl5pPr marL="1828758" indent="0" algn="ctr">
              <a:buNone/>
              <a:defRPr>
                <a:solidFill>
                  <a:schemeClr val="tx1">
                    <a:tint val="75000"/>
                  </a:schemeClr>
                </a:solidFill>
              </a:defRPr>
            </a:lvl5pPr>
            <a:lvl6pPr marL="2285947" indent="0" algn="ctr">
              <a:buNone/>
              <a:defRPr>
                <a:solidFill>
                  <a:schemeClr val="tx1">
                    <a:tint val="75000"/>
                  </a:schemeClr>
                </a:solidFill>
              </a:defRPr>
            </a:lvl6pPr>
            <a:lvl7pPr marL="2743136" indent="0" algn="ctr">
              <a:buNone/>
              <a:defRPr>
                <a:solidFill>
                  <a:schemeClr val="tx1">
                    <a:tint val="75000"/>
                  </a:schemeClr>
                </a:solidFill>
              </a:defRPr>
            </a:lvl7pPr>
            <a:lvl8pPr marL="3200325" indent="0" algn="ctr">
              <a:buNone/>
              <a:defRPr>
                <a:solidFill>
                  <a:schemeClr val="tx1">
                    <a:tint val="75000"/>
                  </a:schemeClr>
                </a:solidFill>
              </a:defRPr>
            </a:lvl8pPr>
            <a:lvl9pPr marL="3657515"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83139156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genda White">
    <p:bg>
      <p:bgPr>
        <a:solidFill>
          <a:schemeClr val="bg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chemeClr val="accent6">
                    <a:lumMod val="40000"/>
                    <a:lumOff val="60000"/>
                  </a:schemeClr>
                </a:solidFill>
                <a:effectLst>
                  <a:innerShdw blurRad="38100" dist="25400" dir="8100000">
                    <a:prstClr val="black">
                      <a:alpha val="50000"/>
                    </a:prstClr>
                  </a:innerShdw>
                </a:effectLst>
              </a:rPr>
              <a:t>Agenda</a:t>
            </a:r>
          </a:p>
        </p:txBody>
      </p:sp>
      <p:sp useBgFill="1">
        <p:nvSpPr>
          <p:cNvPr id="6" name="TextBox 5">
            <a:extLst>
              <a:ext uri="{FF2B5EF4-FFF2-40B4-BE49-F238E27FC236}">
                <a16:creationId xmlns:a16="http://schemas.microsoft.com/office/drawing/2014/main" id="{2FC6C89C-1D70-4F5D-B038-9C7BF9061033}"/>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Content Placeholder 19">
            <a:extLst>
              <a:ext uri="{FF2B5EF4-FFF2-40B4-BE49-F238E27FC236}">
                <a16:creationId xmlns:a16="http://schemas.microsoft.com/office/drawing/2014/main" id="{F37243DA-FBBA-0A4F-9208-5109D5B48C3C}"/>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ko-KR" altLang="en-US"/>
              <a:t>마스터 텍스트 스타일을 편집하려면 클릭</a:t>
            </a:r>
          </a:p>
        </p:txBody>
      </p:sp>
      <p:sp>
        <p:nvSpPr>
          <p:cNvPr id="10" name="Title 2">
            <a:extLst>
              <a:ext uri="{FF2B5EF4-FFF2-40B4-BE49-F238E27FC236}">
                <a16:creationId xmlns:a16="http://schemas.microsoft.com/office/drawing/2014/main" id="{6A179FD6-6A24-FA49-B601-7D1786FDCE4C}"/>
              </a:ext>
            </a:extLst>
          </p:cNvPr>
          <p:cNvSpPr>
            <a:spLocks noGrp="1"/>
          </p:cNvSpPr>
          <p:nvPr>
            <p:ph type="title"/>
          </p:nvPr>
        </p:nvSpPr>
        <p:spPr>
          <a:xfrm>
            <a:off x="475488" y="410109"/>
            <a:ext cx="6446012" cy="116314"/>
          </a:xfrm>
        </p:spPr>
        <p:txBody>
          <a:bodyPr wrap="square">
            <a:spAutoFit/>
          </a:bodyPr>
          <a:lstStyle>
            <a:lvl1pPr>
              <a:defRPr sz="900">
                <a:solidFill>
                  <a:schemeClr val="bg1"/>
                </a:solidFill>
              </a:defRPr>
            </a:lvl1pPr>
          </a:lstStyle>
          <a:p>
            <a:r>
              <a:rPr lang="ko-KR" altLang="en-US"/>
              <a:t>마스터 제목 스타일 편집</a:t>
            </a:r>
            <a:endParaRPr lang="en-US" dirty="0"/>
          </a:p>
        </p:txBody>
      </p:sp>
      <p:sp>
        <p:nvSpPr>
          <p:cNvPr id="11" name="Rectangle 10">
            <a:extLst>
              <a:ext uri="{FF2B5EF4-FFF2-40B4-BE49-F238E27FC236}">
                <a16:creationId xmlns:a16="http://schemas.microsoft.com/office/drawing/2014/main" id="{C26E7192-D05A-A84B-A637-2C7DB3E4BB16}"/>
              </a:ext>
            </a:extLst>
          </p:cNvPr>
          <p:cNvSpPr/>
          <p:nvPr userDrawn="1"/>
        </p:nvSpPr>
        <p:spPr>
          <a:xfrm>
            <a:off x="135925" y="0"/>
            <a:ext cx="8600303" cy="7166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8" name="Title 2">
            <a:extLst>
              <a:ext uri="{FF2B5EF4-FFF2-40B4-BE49-F238E27FC236}">
                <a16:creationId xmlns:a16="http://schemas.microsoft.com/office/drawing/2014/main" id="{D434BB03-9D1D-C54F-B883-24FA93BA9D9D}"/>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205326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Agenda Nickel">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60000"/>
                    <a:lumOff val="40000"/>
                  </a:schemeClr>
                </a:solidFill>
                <a:effectLst>
                  <a:innerShdw blurRad="38100" dist="25400" dir="8100000">
                    <a:prstClr val="black">
                      <a:alpha val="50000"/>
                    </a:prstClr>
                  </a:innerShdw>
                </a:effectLst>
              </a:rPr>
              <a:t>Agenda</a:t>
            </a:r>
          </a:p>
        </p:txBody>
      </p:sp>
      <p:sp useBgFill="1">
        <p:nvSpPr>
          <p:cNvPr id="6" name="TextBox 5">
            <a:extLst>
              <a:ext uri="{FF2B5EF4-FFF2-40B4-BE49-F238E27FC236}">
                <a16:creationId xmlns:a16="http://schemas.microsoft.com/office/drawing/2014/main" id="{626BC24E-198C-4C78-BF16-5AEB0E45F0A8}"/>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7" name="Content Placeholder 19">
            <a:extLst>
              <a:ext uri="{FF2B5EF4-FFF2-40B4-BE49-F238E27FC236}">
                <a16:creationId xmlns:a16="http://schemas.microsoft.com/office/drawing/2014/main" id="{F1A31244-B2C3-4240-B89D-E10155BFC2E1}"/>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ko-KR" altLang="en-US"/>
              <a:t>마스터 텍스트 스타일을 편집하려면 클릭</a:t>
            </a:r>
          </a:p>
        </p:txBody>
      </p:sp>
      <p:sp>
        <p:nvSpPr>
          <p:cNvPr id="8" name="Title 2">
            <a:extLst>
              <a:ext uri="{FF2B5EF4-FFF2-40B4-BE49-F238E27FC236}">
                <a16:creationId xmlns:a16="http://schemas.microsoft.com/office/drawing/2014/main" id="{1CE2238F-163E-5B4C-949D-7C8600BB3BD1}"/>
              </a:ext>
            </a:extLst>
          </p:cNvPr>
          <p:cNvSpPr>
            <a:spLocks noGrp="1"/>
          </p:cNvSpPr>
          <p:nvPr>
            <p:ph type="title"/>
          </p:nvPr>
        </p:nvSpPr>
        <p:spPr>
          <a:xfrm>
            <a:off x="0" y="-77468"/>
            <a:ext cx="6446012" cy="12952"/>
          </a:xfrm>
        </p:spPr>
        <p:txBody>
          <a:bodyPr wrap="square">
            <a:spAutoFit/>
          </a:bodyPr>
          <a:lstStyle>
            <a:lvl1pPr>
              <a:defRPr sz="100">
                <a:solidFill>
                  <a:schemeClr val="accent1">
                    <a:alpha val="0"/>
                  </a:schemeClr>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4127329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Agenda Blue">
    <p:bg>
      <p:bgPr>
        <a:solidFill>
          <a:schemeClr val="accent1"/>
        </a:solidFill>
        <a:effectLst/>
      </p:bgPr>
    </p:bg>
    <p:spTree>
      <p:nvGrpSpPr>
        <p:cNvPr id="1" name=""/>
        <p:cNvGrpSpPr/>
        <p:nvPr/>
      </p:nvGrpSpPr>
      <p:grpSpPr>
        <a:xfrm>
          <a:off x="0" y="0"/>
          <a:ext cx="0" cy="0"/>
          <a:chOff x="0" y="0"/>
          <a:chExt cx="0" cy="0"/>
        </a:xfrm>
      </p:grpSpPr>
      <p:sp useBgFill="1">
        <p:nvSpPr>
          <p:cNvPr id="6" name="TextBox 5">
            <a:extLst>
              <a:ext uri="{FF2B5EF4-FFF2-40B4-BE49-F238E27FC236}">
                <a16:creationId xmlns:a16="http://schemas.microsoft.com/office/drawing/2014/main" id="{4CF73F72-C826-4990-8B8B-0C5B61B498F0}"/>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Content Placeholder 19">
            <a:extLst>
              <a:ext uri="{FF2B5EF4-FFF2-40B4-BE49-F238E27FC236}">
                <a16:creationId xmlns:a16="http://schemas.microsoft.com/office/drawing/2014/main" id="{ED3EDB01-36D6-9E4B-9221-4033FB6D3806}"/>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ko-KR" altLang="en-US"/>
              <a:t>마스터 텍스트 스타일을 편집하려면 클릭</a:t>
            </a:r>
          </a:p>
        </p:txBody>
      </p:sp>
      <p:sp>
        <p:nvSpPr>
          <p:cNvPr id="5" name="TextBox 4">
            <a:extLst>
              <a:ext uri="{FF2B5EF4-FFF2-40B4-BE49-F238E27FC236}">
                <a16:creationId xmlns:a16="http://schemas.microsoft.com/office/drawing/2014/main" id="{29C0BAD8-16D5-E84A-B280-67E84109BBA2}"/>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rgbClr val="214ACD"/>
                </a:solidFill>
                <a:effectLst>
                  <a:innerShdw blurRad="38100" dist="25400" dir="8100000">
                    <a:prstClr val="black">
                      <a:alpha val="50000"/>
                    </a:prstClr>
                  </a:innerShdw>
                </a:effectLst>
              </a:rPr>
              <a:t>Agenda</a:t>
            </a:r>
          </a:p>
        </p:txBody>
      </p:sp>
      <p:sp>
        <p:nvSpPr>
          <p:cNvPr id="7" name="Title 2">
            <a:extLst>
              <a:ext uri="{FF2B5EF4-FFF2-40B4-BE49-F238E27FC236}">
                <a16:creationId xmlns:a16="http://schemas.microsoft.com/office/drawing/2014/main" id="{C37C98A4-8992-6B4F-ABBF-02F82EE7D12A}"/>
              </a:ext>
            </a:extLst>
          </p:cNvPr>
          <p:cNvSpPr>
            <a:spLocks noGrp="1"/>
          </p:cNvSpPr>
          <p:nvPr>
            <p:ph type="title"/>
          </p:nvPr>
        </p:nvSpPr>
        <p:spPr>
          <a:xfrm>
            <a:off x="0" y="-77468"/>
            <a:ext cx="6446012" cy="12952"/>
          </a:xfrm>
        </p:spPr>
        <p:txBody>
          <a:bodyPr wrap="square">
            <a:spAutoFit/>
          </a:bodyPr>
          <a:lstStyle>
            <a:lvl1pPr>
              <a:defRPr sz="100">
                <a:solidFill>
                  <a:schemeClr val="accent1">
                    <a:alpha val="0"/>
                  </a:schemeClr>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1812208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Agenda Gun Metal">
    <p:bg>
      <p:bgPr>
        <a:solidFill>
          <a:schemeClr val="accent5"/>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a:solidFill>
                  <a:srgbClr val="36445C"/>
                </a:solidFill>
                <a:effectLst>
                  <a:innerShdw blurRad="38100" dist="25400" dir="8100000">
                    <a:prstClr val="black">
                      <a:alpha val="50000"/>
                    </a:prstClr>
                  </a:innerShdw>
                </a:effectLst>
              </a:rPr>
              <a:t>Agenda</a:t>
            </a:r>
          </a:p>
        </p:txBody>
      </p:sp>
      <p:sp useBgFill="1">
        <p:nvSpPr>
          <p:cNvPr id="7" name="TextBox 6">
            <a:extLst>
              <a:ext uri="{FF2B5EF4-FFF2-40B4-BE49-F238E27FC236}">
                <a16:creationId xmlns:a16="http://schemas.microsoft.com/office/drawing/2014/main" id="{AE08C0EB-4986-4E89-A205-81CB8896EF99}"/>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6" name="Content Placeholder 19">
            <a:extLst>
              <a:ext uri="{FF2B5EF4-FFF2-40B4-BE49-F238E27FC236}">
                <a16:creationId xmlns:a16="http://schemas.microsoft.com/office/drawing/2014/main" id="{E8E71E0A-85CF-2F4F-AD72-0AE19BB5CA8C}"/>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ko-KR" altLang="en-US"/>
              <a:t>마스터 텍스트 스타일을 편집하려면 클릭</a:t>
            </a:r>
          </a:p>
        </p:txBody>
      </p:sp>
      <p:sp>
        <p:nvSpPr>
          <p:cNvPr id="8" name="Title 2">
            <a:extLst>
              <a:ext uri="{FF2B5EF4-FFF2-40B4-BE49-F238E27FC236}">
                <a16:creationId xmlns:a16="http://schemas.microsoft.com/office/drawing/2014/main" id="{10186B46-CBAA-B744-8AAD-8DC77626A265}"/>
              </a:ext>
            </a:extLst>
          </p:cNvPr>
          <p:cNvSpPr>
            <a:spLocks noGrp="1"/>
          </p:cNvSpPr>
          <p:nvPr>
            <p:ph type="title"/>
          </p:nvPr>
        </p:nvSpPr>
        <p:spPr>
          <a:xfrm>
            <a:off x="475488" y="410109"/>
            <a:ext cx="6446012" cy="116314"/>
          </a:xfrm>
        </p:spPr>
        <p:txBody>
          <a:bodyPr wrap="square">
            <a:spAutoFit/>
          </a:bodyPr>
          <a:lstStyle>
            <a:lvl1pPr>
              <a:defRPr sz="900">
                <a:solidFill>
                  <a:schemeClr val="accent5"/>
                </a:solidFill>
              </a:defRPr>
            </a:lvl1pPr>
          </a:lstStyle>
          <a:p>
            <a:r>
              <a:rPr lang="ko-KR" altLang="en-US"/>
              <a:t>마스터 제목 스타일 편집</a:t>
            </a:r>
            <a:endParaRPr lang="en-US" dirty="0"/>
          </a:p>
        </p:txBody>
      </p:sp>
      <p:sp>
        <p:nvSpPr>
          <p:cNvPr id="9" name="Rectangle 8">
            <a:extLst>
              <a:ext uri="{FF2B5EF4-FFF2-40B4-BE49-F238E27FC236}">
                <a16:creationId xmlns:a16="http://schemas.microsoft.com/office/drawing/2014/main" id="{2503CAEE-75CA-D447-86F2-FDAE792F8527}"/>
              </a:ext>
            </a:extLst>
          </p:cNvPr>
          <p:cNvSpPr/>
          <p:nvPr userDrawn="1"/>
        </p:nvSpPr>
        <p:spPr>
          <a:xfrm>
            <a:off x="0" y="0"/>
            <a:ext cx="8600303" cy="71669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0" name="Title 2">
            <a:extLst>
              <a:ext uri="{FF2B5EF4-FFF2-40B4-BE49-F238E27FC236}">
                <a16:creationId xmlns:a16="http://schemas.microsoft.com/office/drawing/2014/main" id="{837816DA-0269-3846-AB18-DF6D26B37726}"/>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1903120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genda Midnight">
    <p:bg>
      <p:bgPr>
        <a:solidFill>
          <a:schemeClr val="tx2"/>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9AD5696-B4ED-4B82-A4B1-160E4E14F343}"/>
              </a:ext>
            </a:extLst>
          </p:cNvPr>
          <p:cNvSpPr txBox="1"/>
          <p:nvPr userDrawn="1"/>
        </p:nvSpPr>
        <p:spPr>
          <a:xfrm rot="5400000">
            <a:off x="8435813" y="2737543"/>
            <a:ext cx="5288307" cy="1559722"/>
          </a:xfrm>
          <a:prstGeom prst="rect">
            <a:avLst/>
          </a:prstGeom>
          <a:noFill/>
          <a:effectLst/>
        </p:spPr>
        <p:txBody>
          <a:bodyPr wrap="none" lIns="0" tIns="0" rIns="0" bIns="0" rtlCol="0">
            <a:spAutoFit/>
          </a:bodyPr>
          <a:lstStyle/>
          <a:p>
            <a:pPr algn="ctr">
              <a:lnSpc>
                <a:spcPct val="87000"/>
              </a:lnSpc>
              <a:spcBef>
                <a:spcPct val="0"/>
              </a:spcBef>
              <a:defRPr/>
            </a:pPr>
            <a:r>
              <a:rPr lang="en-US" sz="11650" dirty="0">
                <a:solidFill>
                  <a:schemeClr val="accent6">
                    <a:lumMod val="50000"/>
                  </a:schemeClr>
                </a:solidFill>
                <a:effectLst>
                  <a:innerShdw blurRad="38100" dist="25400" dir="8100000">
                    <a:prstClr val="black">
                      <a:alpha val="50000"/>
                    </a:prstClr>
                  </a:innerShdw>
                </a:effectLst>
              </a:rPr>
              <a:t>Agenda</a:t>
            </a:r>
          </a:p>
        </p:txBody>
      </p:sp>
      <p:sp useBgFill="1">
        <p:nvSpPr>
          <p:cNvPr id="7" name="TextBox 6">
            <a:extLst>
              <a:ext uri="{FF2B5EF4-FFF2-40B4-BE49-F238E27FC236}">
                <a16:creationId xmlns:a16="http://schemas.microsoft.com/office/drawing/2014/main" id="{F4A2D56B-74CE-4812-B474-4A4E5382D493}"/>
              </a:ext>
            </a:extLst>
          </p:cNvPr>
          <p:cNvSpPr txBox="1"/>
          <p:nvPr userDrawn="1"/>
        </p:nvSpPr>
        <p:spPr>
          <a:xfrm>
            <a:off x="11237120" y="6474619"/>
            <a:ext cx="542924" cy="226482"/>
          </a:xfrm>
          <a:prstGeom prst="rect">
            <a:avLst/>
          </a:prstGeom>
        </p:spPr>
        <p:txBody>
          <a:bodyPr vert="horz" wrap="square" lIns="18288" tIns="0" rIns="91440" bIns="9144" rtlCol="0" anchor="ctr">
            <a:no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endParaRPr lang="en-US" sz="800" kern="1200">
              <a:solidFill>
                <a:schemeClr val="tx2"/>
              </a:solidFill>
              <a:latin typeface="+mn-lt"/>
              <a:ea typeface="+mn-ea"/>
              <a:cs typeface="+mn-cs"/>
            </a:endParaRPr>
          </a:p>
        </p:txBody>
      </p:sp>
      <p:sp>
        <p:nvSpPr>
          <p:cNvPr id="8" name="Content Placeholder 19">
            <a:extLst>
              <a:ext uri="{FF2B5EF4-FFF2-40B4-BE49-F238E27FC236}">
                <a16:creationId xmlns:a16="http://schemas.microsoft.com/office/drawing/2014/main" id="{10968AA9-77DE-9242-845F-5A78D07B68BE}"/>
              </a:ext>
            </a:extLst>
          </p:cNvPr>
          <p:cNvSpPr>
            <a:spLocks noGrp="1"/>
          </p:cNvSpPr>
          <p:nvPr>
            <p:ph sz="quarter" idx="10"/>
          </p:nvPr>
        </p:nvSpPr>
        <p:spPr>
          <a:xfrm>
            <a:off x="777874" y="957452"/>
            <a:ext cx="9253538" cy="5319779"/>
          </a:xfrm>
          <a:prstGeom prst="rect">
            <a:avLst/>
          </a:prstGeom>
        </p:spPr>
        <p:txBody>
          <a:bodyPr>
            <a:normAutofit/>
          </a:bodyPr>
          <a:lstStyle>
            <a:lvl1pPr marL="914400" indent="-914400">
              <a:lnSpc>
                <a:spcPct val="90000"/>
              </a:lnSpc>
              <a:spcBef>
                <a:spcPts val="0"/>
              </a:spcBef>
              <a:spcAft>
                <a:spcPts val="900"/>
              </a:spcAft>
              <a:buClr>
                <a:schemeClr val="bg1"/>
              </a:buClr>
              <a:buFont typeface="+mj-lt"/>
              <a:buAutoNum type="arabicPeriod"/>
              <a:defRPr sz="5400">
                <a:solidFill>
                  <a:schemeClr val="bg1"/>
                </a:solidFill>
              </a:defRPr>
            </a:lvl1pPr>
            <a:lvl2pPr marL="0" indent="0">
              <a:lnSpc>
                <a:spcPct val="107000"/>
              </a:lnSpc>
              <a:spcBef>
                <a:spcPts val="0"/>
              </a:spcBef>
              <a:spcAft>
                <a:spcPts val="1800"/>
              </a:spcAft>
              <a:buClr>
                <a:schemeClr val="bg1"/>
              </a:buClr>
              <a:buFont typeface="+mj-lt"/>
              <a:buNone/>
              <a:defRPr sz="5400">
                <a:solidFill>
                  <a:schemeClr val="bg1"/>
                </a:solidFill>
              </a:defRPr>
            </a:lvl2pPr>
            <a:lvl3pPr marL="342900" indent="-342900">
              <a:lnSpc>
                <a:spcPct val="107000"/>
              </a:lnSpc>
              <a:spcBef>
                <a:spcPts val="0"/>
              </a:spcBef>
              <a:spcAft>
                <a:spcPts val="1800"/>
              </a:spcAft>
              <a:buClr>
                <a:schemeClr val="bg1"/>
              </a:buClr>
              <a:buFont typeface="+mj-lt"/>
              <a:buAutoNum type="arabicPeriod"/>
              <a:defRPr sz="5400">
                <a:solidFill>
                  <a:schemeClr val="bg1"/>
                </a:solidFill>
              </a:defRPr>
            </a:lvl3pPr>
            <a:lvl4pPr marL="342900" indent="-342900">
              <a:lnSpc>
                <a:spcPct val="107000"/>
              </a:lnSpc>
              <a:spcBef>
                <a:spcPts val="0"/>
              </a:spcBef>
              <a:spcAft>
                <a:spcPts val="1800"/>
              </a:spcAft>
              <a:buClr>
                <a:schemeClr val="bg1"/>
              </a:buClr>
              <a:buFont typeface="+mj-lt"/>
              <a:buAutoNum type="arabicPeriod"/>
              <a:defRPr sz="5400">
                <a:solidFill>
                  <a:schemeClr val="bg1"/>
                </a:solidFill>
              </a:defRPr>
            </a:lvl4pPr>
            <a:lvl5pPr marL="342900" indent="-342900">
              <a:lnSpc>
                <a:spcPct val="107000"/>
              </a:lnSpc>
              <a:spcBef>
                <a:spcPts val="0"/>
              </a:spcBef>
              <a:spcAft>
                <a:spcPts val="1800"/>
              </a:spcAft>
              <a:buClr>
                <a:schemeClr val="bg1"/>
              </a:buClr>
              <a:buFont typeface="+mj-lt"/>
              <a:buAutoNum type="arabicPeriod"/>
              <a:defRPr sz="5400">
                <a:solidFill>
                  <a:schemeClr val="bg1"/>
                </a:solidFill>
              </a:defRPr>
            </a:lvl5pPr>
          </a:lstStyle>
          <a:p>
            <a:pPr lvl="0"/>
            <a:r>
              <a:rPr lang="ko-KR" altLang="en-US"/>
              <a:t>마스터 텍스트 스타일을 편집하려면 클릭</a:t>
            </a:r>
          </a:p>
        </p:txBody>
      </p:sp>
      <p:sp>
        <p:nvSpPr>
          <p:cNvPr id="9" name="Title 2">
            <a:extLst>
              <a:ext uri="{FF2B5EF4-FFF2-40B4-BE49-F238E27FC236}">
                <a16:creationId xmlns:a16="http://schemas.microsoft.com/office/drawing/2014/main" id="{7B07BF55-B8EF-E84D-9E9A-9697E7FFE5DD}"/>
              </a:ext>
            </a:extLst>
          </p:cNvPr>
          <p:cNvSpPr>
            <a:spLocks noGrp="1"/>
          </p:cNvSpPr>
          <p:nvPr>
            <p:ph type="title"/>
          </p:nvPr>
        </p:nvSpPr>
        <p:spPr>
          <a:xfrm>
            <a:off x="475488" y="410109"/>
            <a:ext cx="6446012" cy="116314"/>
          </a:xfrm>
        </p:spPr>
        <p:txBody>
          <a:bodyPr wrap="square">
            <a:spAutoFit/>
          </a:bodyPr>
          <a:lstStyle>
            <a:lvl1pPr>
              <a:defRPr sz="900">
                <a:solidFill>
                  <a:schemeClr val="tx2"/>
                </a:solidFill>
              </a:defRPr>
            </a:lvl1pPr>
          </a:lstStyle>
          <a:p>
            <a:r>
              <a:rPr lang="ko-KR" altLang="en-US"/>
              <a:t>마스터 제목 스타일 편집</a:t>
            </a:r>
            <a:endParaRPr lang="en-US" dirty="0"/>
          </a:p>
        </p:txBody>
      </p:sp>
      <p:sp>
        <p:nvSpPr>
          <p:cNvPr id="11" name="Rectangle 10">
            <a:extLst>
              <a:ext uri="{FF2B5EF4-FFF2-40B4-BE49-F238E27FC236}">
                <a16:creationId xmlns:a16="http://schemas.microsoft.com/office/drawing/2014/main" id="{3208B60E-4D9F-1E43-9A93-FAE3EB055AC9}"/>
              </a:ext>
            </a:extLst>
          </p:cNvPr>
          <p:cNvSpPr/>
          <p:nvPr userDrawn="1"/>
        </p:nvSpPr>
        <p:spPr>
          <a:xfrm>
            <a:off x="0" y="51763"/>
            <a:ext cx="8600303" cy="7166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6000"/>
              </a:lnSpc>
            </a:pPr>
            <a:endParaRPr lang="en-US" dirty="0" err="1">
              <a:solidFill>
                <a:schemeClr val="bg1"/>
              </a:solidFill>
              <a:latin typeface="Microsoft Sans Serif"/>
              <a:cs typeface="Microsoft Sans Serif" panose="020B0604020202020204" pitchFamily="34" charset="0"/>
            </a:endParaRPr>
          </a:p>
        </p:txBody>
      </p:sp>
      <p:sp>
        <p:nvSpPr>
          <p:cNvPr id="10" name="Title 2">
            <a:extLst>
              <a:ext uri="{FF2B5EF4-FFF2-40B4-BE49-F238E27FC236}">
                <a16:creationId xmlns:a16="http://schemas.microsoft.com/office/drawing/2014/main" id="{9BAC466B-EA63-3A43-9879-873DDA7E1DE4}"/>
              </a:ext>
            </a:extLst>
          </p:cNvPr>
          <p:cNvSpPr txBox="1">
            <a:spLocks/>
          </p:cNvSpPr>
          <p:nvPr userDrawn="1"/>
        </p:nvSpPr>
        <p:spPr>
          <a:xfrm>
            <a:off x="0" y="-77468"/>
            <a:ext cx="6446012" cy="12952"/>
          </a:xfrm>
          <a:prstGeom prst="rect">
            <a:avLst/>
          </a:prstGeom>
        </p:spPr>
        <p:txBody>
          <a:bodyPr vert="horz" wrap="square" lIns="0" tIns="0" rIns="0" bIns="0" rtlCol="0" anchor="b">
            <a:spAutoFit/>
          </a:bodyPr>
          <a:lstStyle>
            <a:lvl1pPr algn="l" defTabSz="914400" rtl="0" eaLnBrk="1" latinLnBrk="0" hangingPunct="1">
              <a:lnSpc>
                <a:spcPct val="84000"/>
              </a:lnSpc>
              <a:spcBef>
                <a:spcPct val="0"/>
              </a:spcBef>
              <a:buNone/>
              <a:defRPr sz="100" kern="1200" baseline="0">
                <a:solidFill>
                  <a:schemeClr val="accent1">
                    <a:alpha val="0"/>
                  </a:schemeClr>
                </a:solidFill>
                <a:latin typeface="+mj-lt"/>
                <a:ea typeface="+mj-ea"/>
                <a:cs typeface="+mj-cs"/>
              </a:defRPr>
            </a:lvl1pPr>
          </a:lstStyle>
          <a:p>
            <a:r>
              <a:rPr lang="en-US"/>
              <a:t>Click to edit Master title style</a:t>
            </a:r>
            <a:endParaRPr lang="en-US" dirty="0"/>
          </a:p>
        </p:txBody>
      </p:sp>
    </p:spTree>
    <p:extLst>
      <p:ext uri="{BB962C8B-B14F-4D97-AF65-F5344CB8AC3E}">
        <p14:creationId xmlns:p14="http://schemas.microsoft.com/office/powerpoint/2010/main" val="73485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genda 2 White">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bg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B4C11CA4-B58A-1E45-86AF-685220A2EC36}"/>
              </a:ext>
            </a:extLst>
          </p:cNvPr>
          <p:cNvSpPr>
            <a:spLocks noGrp="1"/>
          </p:cNvSpPr>
          <p:nvPr>
            <p:ph sz="quarter" idx="10"/>
          </p:nvPr>
        </p:nvSpPr>
        <p:spPr>
          <a:xfrm>
            <a:off x="1833336" y="1015156"/>
            <a:ext cx="9148989" cy="5339923"/>
          </a:xfrm>
          <a:prstGeom prst="rect">
            <a:avLst/>
          </a:prstGeom>
        </p:spPr>
        <p:txBody>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6" name="Title 2">
            <a:extLst>
              <a:ext uri="{FF2B5EF4-FFF2-40B4-BE49-F238E27FC236}">
                <a16:creationId xmlns:a16="http://schemas.microsoft.com/office/drawing/2014/main" id="{30577A47-956C-6A4F-8971-CCC759B90BEE}"/>
              </a:ext>
            </a:extLst>
          </p:cNvPr>
          <p:cNvSpPr>
            <a:spLocks noGrp="1"/>
          </p:cNvSpPr>
          <p:nvPr>
            <p:ph type="title"/>
          </p:nvPr>
        </p:nvSpPr>
        <p:spPr>
          <a:xfrm rot="5400000">
            <a:off x="-2472981" y="3007719"/>
            <a:ext cx="5682803" cy="361959"/>
          </a:xfrm>
        </p:spPr>
        <p:txBody>
          <a:bodyPr wrap="square">
            <a:spAutoFit/>
          </a:bodyPr>
          <a:lstStyle>
            <a:lvl1pPr>
              <a:defRPr sz="2800">
                <a:solidFill>
                  <a:schemeClr val="tx2"/>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326399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genda 2 Nicke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A6727AA1-A1B1-4941-9657-C92FF7F7A61A}"/>
              </a:ext>
            </a:extLst>
          </p:cNvPr>
          <p:cNvSpPr/>
          <p:nvPr userDrawn="1"/>
        </p:nvSpPr>
        <p:spPr bwMode="gray">
          <a:xfrm>
            <a:off x="-114299" y="-127002"/>
            <a:ext cx="973370" cy="6482082"/>
          </a:xfrm>
          <a:prstGeom prst="roundRect">
            <a:avLst>
              <a:gd name="adj" fmla="val 8455"/>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27186819-050A-EE44-975A-A57DA0316FA1}"/>
              </a:ext>
            </a:extLst>
          </p:cNvPr>
          <p:cNvSpPr>
            <a:spLocks noGrp="1"/>
          </p:cNvSpPr>
          <p:nvPr>
            <p:ph sz="quarter" idx="10"/>
          </p:nvPr>
        </p:nvSpPr>
        <p:spPr>
          <a:xfrm>
            <a:off x="1833336" y="1015156"/>
            <a:ext cx="9148989" cy="5339923"/>
          </a:xfrm>
          <a:prstGeom prst="rect">
            <a:avLst/>
          </a:prstGeom>
        </p:spPr>
        <p:txBody>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6" name="Title 2">
            <a:extLst>
              <a:ext uri="{FF2B5EF4-FFF2-40B4-BE49-F238E27FC236}">
                <a16:creationId xmlns:a16="http://schemas.microsoft.com/office/drawing/2014/main" id="{B55197C6-4440-C140-838A-1363DBC789FF}"/>
              </a:ext>
            </a:extLst>
          </p:cNvPr>
          <p:cNvSpPr>
            <a:spLocks noGrp="1"/>
          </p:cNvSpPr>
          <p:nvPr>
            <p:ph type="title"/>
          </p:nvPr>
        </p:nvSpPr>
        <p:spPr>
          <a:xfrm rot="5400000">
            <a:off x="-2472981" y="3007719"/>
            <a:ext cx="5682803" cy="361959"/>
          </a:xfrm>
        </p:spPr>
        <p:txBody>
          <a:bodyPr wrap="square">
            <a:spAutoFit/>
          </a:bodyPr>
          <a:lstStyle>
            <a:lvl1pPr>
              <a:defRPr sz="2800">
                <a:solidFill>
                  <a:schemeClr val="tx2"/>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3139249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genda 2 Blue">
    <p:bg>
      <p:bgPr>
        <a:solidFill>
          <a:srgbClr val="FFFFFF"/>
        </a:solidFill>
        <a:effectLst/>
      </p:bgPr>
    </p:bg>
    <p:spTree>
      <p:nvGrpSpPr>
        <p:cNvPr id="1" name=""/>
        <p:cNvGrpSpPr/>
        <p:nvPr/>
      </p:nvGrpSpPr>
      <p:grpSpPr>
        <a:xfrm>
          <a:off x="0" y="0"/>
          <a:ext cx="0" cy="0"/>
          <a:chOff x="0" y="0"/>
          <a:chExt cx="0" cy="0"/>
        </a:xfrm>
      </p:grpSpPr>
      <p:sp>
        <p:nvSpPr>
          <p:cNvPr id="24" name="Rectangle: Single Corner Rounded 55">
            <a:extLst>
              <a:ext uri="{FF2B5EF4-FFF2-40B4-BE49-F238E27FC236}">
                <a16:creationId xmlns:a16="http://schemas.microsoft.com/office/drawing/2014/main" id="{25675409-AF12-424E-B380-278C5FE944D5}"/>
              </a:ext>
            </a:extLst>
          </p:cNvPr>
          <p:cNvSpPr/>
          <p:nvPr userDrawn="1"/>
        </p:nvSpPr>
        <p:spPr bwMode="gray">
          <a:xfrm>
            <a:off x="-114299" y="-127002"/>
            <a:ext cx="973370" cy="6482082"/>
          </a:xfrm>
          <a:prstGeom prst="roundRect">
            <a:avLst>
              <a:gd name="adj" fmla="val 8455"/>
            </a:avLst>
          </a:prstGeom>
          <a:solidFill>
            <a:schemeClr val="accent1"/>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26054762-9254-0D4E-BCD4-AE565B915464}"/>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6" name="Title 2">
            <a:extLst>
              <a:ext uri="{FF2B5EF4-FFF2-40B4-BE49-F238E27FC236}">
                <a16:creationId xmlns:a16="http://schemas.microsoft.com/office/drawing/2014/main" id="{5E506679-F503-F54E-8232-EF7575E80F83}"/>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1288121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2 Light Blue">
    <p:bg>
      <p:bgPr>
        <a:solidFill>
          <a:srgbClr val="FFFFFF"/>
        </a:solidFill>
        <a:effectLst/>
      </p:bgPr>
    </p:bg>
    <p:spTree>
      <p:nvGrpSpPr>
        <p:cNvPr id="1" name=""/>
        <p:cNvGrpSpPr/>
        <p:nvPr/>
      </p:nvGrpSpPr>
      <p:grpSpPr>
        <a:xfrm>
          <a:off x="0" y="0"/>
          <a:ext cx="0" cy="0"/>
          <a:chOff x="0" y="0"/>
          <a:chExt cx="0" cy="0"/>
        </a:xfrm>
      </p:grpSpPr>
      <p:sp>
        <p:nvSpPr>
          <p:cNvPr id="5" name="Content Placeholder 18">
            <a:extLst>
              <a:ext uri="{FF2B5EF4-FFF2-40B4-BE49-F238E27FC236}">
                <a16:creationId xmlns:a16="http://schemas.microsoft.com/office/drawing/2014/main" id="{1FA56E7C-9A24-EF4A-8429-C017F6CEC55A}"/>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10" name="Rectangle: Single Corner Rounded 55">
            <a:extLst>
              <a:ext uri="{FF2B5EF4-FFF2-40B4-BE49-F238E27FC236}">
                <a16:creationId xmlns:a16="http://schemas.microsoft.com/office/drawing/2014/main" id="{25752157-1EA1-4DF8-91CB-5D026545D080}"/>
              </a:ext>
            </a:extLst>
          </p:cNvPr>
          <p:cNvSpPr/>
          <p:nvPr userDrawn="1"/>
        </p:nvSpPr>
        <p:spPr bwMode="gray">
          <a:xfrm>
            <a:off x="-114299" y="-127002"/>
            <a:ext cx="973370" cy="6482082"/>
          </a:xfrm>
          <a:prstGeom prst="roundRect">
            <a:avLst>
              <a:gd name="adj" fmla="val 8455"/>
            </a:avLst>
          </a:prstGeom>
          <a:solidFill>
            <a:schemeClr val="accent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6" name="Title 2">
            <a:extLst>
              <a:ext uri="{FF2B5EF4-FFF2-40B4-BE49-F238E27FC236}">
                <a16:creationId xmlns:a16="http://schemas.microsoft.com/office/drawing/2014/main" id="{E6A99A0D-7419-3B40-AD42-8DB8315648F3}"/>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1894120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Agenda 2 Teal">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28EAFDF8-F6CD-4BA2-A44B-DABABBBF97B2}"/>
              </a:ext>
            </a:extLst>
          </p:cNvPr>
          <p:cNvSpPr/>
          <p:nvPr userDrawn="1"/>
        </p:nvSpPr>
        <p:spPr bwMode="gray">
          <a:xfrm>
            <a:off x="-114299" y="-127002"/>
            <a:ext cx="973370" cy="6482082"/>
          </a:xfrm>
          <a:prstGeom prst="roundRect">
            <a:avLst>
              <a:gd name="adj" fmla="val 8455"/>
            </a:avLst>
          </a:prstGeom>
          <a:solidFill>
            <a:schemeClr val="accent3"/>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623156BE-0D93-9947-9E1E-B9F92F0B4E09}"/>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6" name="Title 2">
            <a:extLst>
              <a:ext uri="{FF2B5EF4-FFF2-40B4-BE49-F238E27FC236}">
                <a16:creationId xmlns:a16="http://schemas.microsoft.com/office/drawing/2014/main" id="{4814C958-3B5D-F445-81E0-FF1F179CDCCA}"/>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3369009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066" y="1933396"/>
            <a:ext cx="11432977" cy="1398716"/>
          </a:xfr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lang="en-US" sz="1600" kern="1200" baseline="0" dirty="0">
                <a:solidFill>
                  <a:prstClr val="black">
                    <a:lumMod val="75000"/>
                    <a:lumOff val="25000"/>
                  </a:prstClr>
                </a:solidFill>
                <a:latin typeface="Calibri" panose="020F0502020204030204" pitchFamily="34" charset="0"/>
                <a:ea typeface="+mn-ea"/>
                <a:cs typeface="Arial" pitchFamily="34" charset="0"/>
              </a:defRPr>
            </a:lvl4pPr>
            <a:lvl5pPr marL="1600163" indent="-347463">
              <a:buFont typeface="Qualcomm Regular" pitchFamily="34" charset="0"/>
              <a:buChar char="−"/>
              <a:defRPr/>
            </a:lvl5pPr>
            <a:lvl6pPr marL="2171649" indent="0">
              <a:buNone/>
              <a:defRPr sz="1600"/>
            </a:lvl6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cxnSp>
        <p:nvCxnSpPr>
          <p:cNvPr id="5" name="Straight Connector 4"/>
          <p:cNvCxnSpPr/>
          <p:nvPr/>
        </p:nvCxnSpPr>
        <p:spPr>
          <a:xfrm>
            <a:off x="370371" y="504825"/>
            <a:ext cx="11451271"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6" name="Title Placeholder 1"/>
          <p:cNvSpPr>
            <a:spLocks noGrp="1"/>
          </p:cNvSpPr>
          <p:nvPr>
            <p:ph type="title"/>
          </p:nvPr>
        </p:nvSpPr>
        <p:spPr>
          <a:xfrm>
            <a:off x="283540" y="727613"/>
            <a:ext cx="11432977" cy="525850"/>
          </a:xfrm>
          <a:prstGeom prst="rect">
            <a:avLst/>
          </a:prstGeom>
        </p:spPr>
        <p:txBody>
          <a:bodyPr vert="horz" wrap="square" lIns="91440" tIns="45720" rIns="91440" bIns="45720" rtlCol="0" anchor="ctr">
            <a:spAutoFit/>
          </a:bodyPr>
          <a:lstStyle>
            <a:lvl1pPr>
              <a:defRPr>
                <a:latin typeface="Calibri" panose="020F0502020204030204" pitchFamily="34" charset="0"/>
              </a:defRPr>
            </a:lvl1pPr>
          </a:lstStyle>
          <a:p>
            <a:r>
              <a:rPr lang="en-US" dirty="0"/>
              <a:t>Click to edit Master title style</a:t>
            </a:r>
          </a:p>
        </p:txBody>
      </p:sp>
      <p:sp>
        <p:nvSpPr>
          <p:cNvPr id="8" name="Text Placeholder 2"/>
          <p:cNvSpPr>
            <a:spLocks noGrp="1"/>
          </p:cNvSpPr>
          <p:nvPr>
            <p:ph type="body" idx="13"/>
          </p:nvPr>
        </p:nvSpPr>
        <p:spPr>
          <a:xfrm>
            <a:off x="283540" y="1426476"/>
            <a:ext cx="11432977" cy="350737"/>
          </a:xfrm>
        </p:spPr>
        <p:txBody>
          <a:bodyPr tIns="0" bIns="0" anchor="t"/>
          <a:lstStyle>
            <a:lvl1pPr marL="0" indent="0">
              <a:buNone/>
              <a:defRPr sz="2399" b="0">
                <a:solidFill>
                  <a:schemeClr val="bg2"/>
                </a:solidFill>
                <a:latin typeface="Calibri" panose="020F0502020204030204" pitchFamily="34" charset="0"/>
              </a:defRPr>
            </a:lvl1pPr>
            <a:lvl2pPr marL="457188" indent="0">
              <a:buNone/>
              <a:defRPr sz="2000" b="1"/>
            </a:lvl2pPr>
            <a:lvl3pPr marL="914378" indent="0">
              <a:buNone/>
              <a:defRPr sz="1800" b="1"/>
            </a:lvl3pPr>
            <a:lvl4pPr marL="1371567" indent="0">
              <a:buNone/>
              <a:defRPr sz="1600" b="1"/>
            </a:lvl4pPr>
            <a:lvl5pPr marL="1828758" indent="0">
              <a:buNone/>
              <a:defRPr sz="1600" b="1"/>
            </a:lvl5pPr>
            <a:lvl6pPr marL="2285947" indent="0">
              <a:buNone/>
              <a:defRPr sz="1600" b="1"/>
            </a:lvl6pPr>
            <a:lvl7pPr marL="2743136" indent="0">
              <a:buNone/>
              <a:defRPr sz="1600" b="1"/>
            </a:lvl7pPr>
            <a:lvl8pPr marL="3200325" indent="0">
              <a:buNone/>
              <a:defRPr sz="1600" b="1"/>
            </a:lvl8pPr>
            <a:lvl9pPr marL="3657515" indent="0">
              <a:buNone/>
              <a:defRPr sz="1600" b="1"/>
            </a:lvl9pPr>
          </a:lstStyle>
          <a:p>
            <a:pPr lvl="0"/>
            <a:r>
              <a:rPr lang="en-US" dirty="0"/>
              <a:t>Click to edit Master text styles</a:t>
            </a:r>
          </a:p>
        </p:txBody>
      </p:sp>
    </p:spTree>
    <p:extLst>
      <p:ext uri="{BB962C8B-B14F-4D97-AF65-F5344CB8AC3E}">
        <p14:creationId xmlns:p14="http://schemas.microsoft.com/office/powerpoint/2010/main" val="49999322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Agenda 2 Gun Metal">
    <p:bg>
      <p:bgPr>
        <a:solidFill>
          <a:srgbClr val="FFFFFF"/>
        </a:solidFill>
        <a:effectLst/>
      </p:bgPr>
    </p:bg>
    <p:spTree>
      <p:nvGrpSpPr>
        <p:cNvPr id="1" name=""/>
        <p:cNvGrpSpPr/>
        <p:nvPr/>
      </p:nvGrpSpPr>
      <p:grpSpPr>
        <a:xfrm>
          <a:off x="0" y="0"/>
          <a:ext cx="0" cy="0"/>
          <a:chOff x="0" y="0"/>
          <a:chExt cx="0" cy="0"/>
        </a:xfrm>
      </p:grpSpPr>
      <p:sp>
        <p:nvSpPr>
          <p:cNvPr id="10" name="Rectangle: Single Corner Rounded 55">
            <a:extLst>
              <a:ext uri="{FF2B5EF4-FFF2-40B4-BE49-F238E27FC236}">
                <a16:creationId xmlns:a16="http://schemas.microsoft.com/office/drawing/2014/main" id="{F8479696-5776-4351-9904-F9783F17DE92}"/>
              </a:ext>
            </a:extLst>
          </p:cNvPr>
          <p:cNvSpPr/>
          <p:nvPr userDrawn="1"/>
        </p:nvSpPr>
        <p:spPr bwMode="gray">
          <a:xfrm>
            <a:off x="-114299" y="-127002"/>
            <a:ext cx="973370" cy="6482082"/>
          </a:xfrm>
          <a:prstGeom prst="roundRect">
            <a:avLst>
              <a:gd name="adj" fmla="val 8455"/>
            </a:avLst>
          </a:prstGeom>
          <a:solidFill>
            <a:schemeClr val="accent5"/>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C6FF2B29-32B4-CA46-824A-9E235BAE4F9C}"/>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6" name="Title 2">
            <a:extLst>
              <a:ext uri="{FF2B5EF4-FFF2-40B4-BE49-F238E27FC236}">
                <a16:creationId xmlns:a16="http://schemas.microsoft.com/office/drawing/2014/main" id="{3D7C252D-39AD-7C4C-84C6-B1FD9DC44345}"/>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1574252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Agenda 2 Midnight">
    <p:bg>
      <p:bgPr>
        <a:solidFill>
          <a:srgbClr val="FFFFFF"/>
        </a:solidFill>
        <a:effectLst/>
      </p:bgPr>
    </p:bg>
    <p:spTree>
      <p:nvGrpSpPr>
        <p:cNvPr id="1" name=""/>
        <p:cNvGrpSpPr/>
        <p:nvPr/>
      </p:nvGrpSpPr>
      <p:grpSpPr>
        <a:xfrm>
          <a:off x="0" y="0"/>
          <a:ext cx="0" cy="0"/>
          <a:chOff x="0" y="0"/>
          <a:chExt cx="0" cy="0"/>
        </a:xfrm>
      </p:grpSpPr>
      <p:sp>
        <p:nvSpPr>
          <p:cNvPr id="7" name="Rectangle: Single Corner Rounded 55">
            <a:extLst>
              <a:ext uri="{FF2B5EF4-FFF2-40B4-BE49-F238E27FC236}">
                <a16:creationId xmlns:a16="http://schemas.microsoft.com/office/drawing/2014/main" id="{7429ABC3-9EBB-47B5-BFD6-442F69DFAB3A}"/>
              </a:ext>
            </a:extLst>
          </p:cNvPr>
          <p:cNvSpPr/>
          <p:nvPr userDrawn="1"/>
        </p:nvSpPr>
        <p:spPr bwMode="gray">
          <a:xfrm>
            <a:off x="-114299" y="-127002"/>
            <a:ext cx="973370" cy="6482082"/>
          </a:xfrm>
          <a:prstGeom prst="roundRect">
            <a:avLst>
              <a:gd name="adj" fmla="val 8455"/>
            </a:avLst>
          </a:prstGeom>
          <a:solidFill>
            <a:schemeClr val="tx2"/>
          </a:solidFill>
          <a:ln w="10795" cap="flat" cmpd="sng" algn="ctr">
            <a:noFill/>
            <a:prstDash val="solid"/>
          </a:ln>
          <a:effectLst>
            <a:innerShdw blurRad="63500" dist="50800" dir="189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kern="0">
              <a:solidFill>
                <a:prstClr val="white"/>
              </a:solidFill>
            </a:endParaRPr>
          </a:p>
        </p:txBody>
      </p:sp>
      <p:sp>
        <p:nvSpPr>
          <p:cNvPr id="5" name="Content Placeholder 18">
            <a:extLst>
              <a:ext uri="{FF2B5EF4-FFF2-40B4-BE49-F238E27FC236}">
                <a16:creationId xmlns:a16="http://schemas.microsoft.com/office/drawing/2014/main" id="{D002839B-4A97-1047-9C69-AEB96FCC0BCF}"/>
              </a:ext>
            </a:extLst>
          </p:cNvPr>
          <p:cNvSpPr>
            <a:spLocks noGrp="1"/>
          </p:cNvSpPr>
          <p:nvPr>
            <p:ph sz="quarter" idx="10"/>
          </p:nvPr>
        </p:nvSpPr>
        <p:spPr>
          <a:xfrm>
            <a:off x="1833336" y="1015156"/>
            <a:ext cx="9148989" cy="5339923"/>
          </a:xfrm>
          <a:prstGeom prst="rect">
            <a:avLst/>
          </a:prstGeom>
        </p:spPr>
        <p:txBody>
          <a:bodyPr>
            <a:normAutofit/>
          </a:bodyPr>
          <a:lstStyle>
            <a:lvl1pPr marL="914400" indent="-914400">
              <a:lnSpc>
                <a:spcPct val="90000"/>
              </a:lnSpc>
              <a:spcBef>
                <a:spcPts val="0"/>
              </a:spcBef>
              <a:spcAft>
                <a:spcPts val="900"/>
              </a:spcAft>
              <a:buClr>
                <a:schemeClr val="tx2"/>
              </a:buClr>
              <a:buFont typeface="+mj-lt"/>
              <a:buAutoNum type="arabicPeriod"/>
              <a:defRPr sz="5400">
                <a:solidFill>
                  <a:schemeClr val="tx2"/>
                </a:solidFill>
              </a:defRPr>
            </a:lvl1pPr>
            <a:lvl2pPr marL="914400" indent="-914400">
              <a:lnSpc>
                <a:spcPct val="107000"/>
              </a:lnSpc>
              <a:spcBef>
                <a:spcPts val="0"/>
              </a:spcBef>
              <a:spcAft>
                <a:spcPts val="1800"/>
              </a:spcAft>
              <a:buClr>
                <a:schemeClr val="tx2"/>
              </a:buClr>
              <a:buFont typeface="+mj-lt"/>
              <a:buAutoNum type="arabicPeriod"/>
              <a:defRPr sz="5400">
                <a:solidFill>
                  <a:schemeClr val="tx1"/>
                </a:solidFill>
              </a:defRPr>
            </a:lvl2pPr>
            <a:lvl3pPr marL="914400" indent="-914400">
              <a:lnSpc>
                <a:spcPct val="107000"/>
              </a:lnSpc>
              <a:spcBef>
                <a:spcPts val="0"/>
              </a:spcBef>
              <a:spcAft>
                <a:spcPts val="1800"/>
              </a:spcAft>
              <a:buClr>
                <a:schemeClr val="tx2"/>
              </a:buClr>
              <a:buFont typeface="+mj-lt"/>
              <a:buAutoNum type="arabicPeriod"/>
              <a:defRPr sz="5400">
                <a:solidFill>
                  <a:schemeClr val="tx1"/>
                </a:solidFill>
              </a:defRPr>
            </a:lvl3pPr>
            <a:lvl4pPr marL="914400" indent="-914400">
              <a:lnSpc>
                <a:spcPct val="107000"/>
              </a:lnSpc>
              <a:spcBef>
                <a:spcPts val="0"/>
              </a:spcBef>
              <a:spcAft>
                <a:spcPts val="1800"/>
              </a:spcAft>
              <a:buClr>
                <a:schemeClr val="tx2"/>
              </a:buClr>
              <a:buFont typeface="+mj-lt"/>
              <a:buAutoNum type="arabicPeriod"/>
              <a:defRPr sz="5400">
                <a:solidFill>
                  <a:schemeClr val="tx1"/>
                </a:solidFill>
              </a:defRPr>
            </a:lvl4pPr>
            <a:lvl5pPr marL="914400" indent="-914400">
              <a:lnSpc>
                <a:spcPct val="107000"/>
              </a:lnSpc>
              <a:spcBef>
                <a:spcPts val="0"/>
              </a:spcBef>
              <a:spcAft>
                <a:spcPts val="1800"/>
              </a:spcAft>
              <a:buClr>
                <a:schemeClr val="tx2"/>
              </a:buClr>
              <a:buFont typeface="+mj-lt"/>
              <a:buAutoNum type="arabicPeriod"/>
              <a:defRPr sz="5400">
                <a:solidFill>
                  <a:schemeClr val="tx1"/>
                </a:solidFill>
              </a:defRPr>
            </a:lvl5pPr>
          </a:lstStyle>
          <a:p>
            <a:pPr lvl="0"/>
            <a:r>
              <a:rPr lang="ko-KR" altLang="en-US"/>
              <a:t>마스터 텍스트 스타일을 편집하려면 클릭</a:t>
            </a:r>
          </a:p>
        </p:txBody>
      </p:sp>
      <p:sp>
        <p:nvSpPr>
          <p:cNvPr id="6" name="Title 2">
            <a:extLst>
              <a:ext uri="{FF2B5EF4-FFF2-40B4-BE49-F238E27FC236}">
                <a16:creationId xmlns:a16="http://schemas.microsoft.com/office/drawing/2014/main" id="{9B68F083-E4D3-5C4B-B811-917B2E5D18D5}"/>
              </a:ext>
            </a:extLst>
          </p:cNvPr>
          <p:cNvSpPr>
            <a:spLocks noGrp="1"/>
          </p:cNvSpPr>
          <p:nvPr>
            <p:ph type="title"/>
          </p:nvPr>
        </p:nvSpPr>
        <p:spPr>
          <a:xfrm rot="5400000">
            <a:off x="-2472981" y="3007719"/>
            <a:ext cx="5682803" cy="361959"/>
          </a:xfrm>
        </p:spPr>
        <p:txBody>
          <a:bodyPr wrap="square">
            <a:spAutoFit/>
          </a:bodyPr>
          <a:lstStyle>
            <a:lvl1pPr>
              <a:defRPr sz="2800">
                <a:solidFill>
                  <a:schemeClr val="bg1"/>
                </a:solidFill>
              </a:defRPr>
            </a:lvl1pPr>
          </a:lstStyle>
          <a:p>
            <a:r>
              <a:rPr lang="ko-KR" altLang="en-US"/>
              <a:t>마스터 제목 스타일 편집</a:t>
            </a:r>
            <a:endParaRPr lang="en-US" dirty="0"/>
          </a:p>
        </p:txBody>
      </p:sp>
    </p:spTree>
    <p:extLst>
      <p:ext uri="{BB962C8B-B14F-4D97-AF65-F5344CB8AC3E}">
        <p14:creationId xmlns:p14="http://schemas.microsoft.com/office/powerpoint/2010/main" val="314291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빈 화면">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3A03272E-A5C6-CB49-BA8B-767EA157F8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052364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ko-KR" altLang="en-US"/>
              <a:t>마스터 제목 스타일 편집</a:t>
            </a:r>
            <a:endParaRPr lang="en-US"/>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1451678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ko-KR" altLang="en-US"/>
              <a:t>마스터 제목 스타일 편집</a:t>
            </a:r>
            <a:endParaRPr lang="en-US" dirty="0"/>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8" name="Footer Placeholder 2">
            <a:extLst>
              <a:ext uri="{FF2B5EF4-FFF2-40B4-BE49-F238E27FC236}">
                <a16:creationId xmlns:a16="http://schemas.microsoft.com/office/drawing/2014/main" id="{B4AC2C1E-BA0E-DC40-8740-4C7EC419416D}"/>
              </a:ext>
            </a:extLst>
          </p:cNvPr>
          <p:cNvSpPr>
            <a:spLocks noGrp="1"/>
          </p:cNvSpPr>
          <p:nvPr>
            <p:ph type="ftr" sz="quarter" idx="10"/>
          </p:nvPr>
        </p:nvSpPr>
        <p:spPr>
          <a:xfrm>
            <a:off x="495299" y="6532895"/>
            <a:ext cx="10489691" cy="118174"/>
          </a:xfrm>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endParaRPr lang="en-US" dirty="0"/>
          </a:p>
        </p:txBody>
      </p:sp>
    </p:spTree>
    <p:extLst>
      <p:ext uri="{BB962C8B-B14F-4D97-AF65-F5344CB8AC3E}">
        <p14:creationId xmlns:p14="http://schemas.microsoft.com/office/powerpoint/2010/main" val="206619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Subtitle with Bullets)">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BC4B80B4-5715-4F96-83DC-B3F7CF22C554}"/>
              </a:ext>
            </a:extLst>
          </p:cNvPr>
          <p:cNvSpPr>
            <a:spLocks noGrp="1"/>
          </p:cNvSpPr>
          <p:nvPr>
            <p:ph type="body" sz="quarter" idx="17"/>
          </p:nvPr>
        </p:nvSpPr>
        <p:spPr>
          <a:xfrm>
            <a:off x="494189" y="1088135"/>
            <a:ext cx="11187112" cy="236347"/>
          </a:xfrm>
        </p:spPr>
        <p:txBody>
          <a:bodyPr/>
          <a:lstStyle>
            <a:lvl1pPr>
              <a:defRPr sz="16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p:txBody>
          <a:bodyPr/>
          <a:lstStyle/>
          <a:p>
            <a:r>
              <a:rPr lang="ko-KR" altLang="en-US"/>
              <a:t>마스터 제목 스타일 편집</a:t>
            </a:r>
            <a:endParaRPr lang="en-US"/>
          </a:p>
        </p:txBody>
      </p:sp>
      <p:sp>
        <p:nvSpPr>
          <p:cNvPr id="7" name="Footer Placeholder 2">
            <a:extLst>
              <a:ext uri="{FF2B5EF4-FFF2-40B4-BE49-F238E27FC236}">
                <a16:creationId xmlns:a16="http://schemas.microsoft.com/office/drawing/2014/main" id="{F6C18923-35DB-3B4A-861B-A5445F6BE6DD}"/>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Tree>
    <p:extLst>
      <p:ext uri="{BB962C8B-B14F-4D97-AF65-F5344CB8AC3E}">
        <p14:creationId xmlns:p14="http://schemas.microsoft.com/office/powerpoint/2010/main" val="4206282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Takeaway Righ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300" y="642645"/>
            <a:ext cx="7391400" cy="361959"/>
          </a:xfrm>
        </p:spPr>
        <p:txBody>
          <a:bodyPr/>
          <a:lstStyle/>
          <a:p>
            <a:r>
              <a:rPr lang="ko-KR" altLang="en-US"/>
              <a:t>마스터 제목 스타일 편집</a:t>
            </a:r>
            <a:endParaRPr lang="en-US"/>
          </a:p>
        </p:txBody>
      </p:sp>
      <p:sp>
        <p:nvSpPr>
          <p:cNvPr id="6" name="Subtitle">
            <a:extLst>
              <a:ext uri="{FF2B5EF4-FFF2-40B4-BE49-F238E27FC236}">
                <a16:creationId xmlns:a16="http://schemas.microsoft.com/office/drawing/2014/main" id="{70A64B2B-7631-4F26-8A92-DDCFC848C520}"/>
              </a:ext>
            </a:extLst>
          </p:cNvPr>
          <p:cNvSpPr>
            <a:spLocks noGrp="1"/>
          </p:cNvSpPr>
          <p:nvPr>
            <p:ph type="subTitle" idx="1"/>
          </p:nvPr>
        </p:nvSpPr>
        <p:spPr>
          <a:xfrm>
            <a:off x="494190" y="1088135"/>
            <a:ext cx="7392134" cy="236347"/>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10" name="Text Placeholder 2">
            <a:extLst>
              <a:ext uri="{FF2B5EF4-FFF2-40B4-BE49-F238E27FC236}">
                <a16:creationId xmlns:a16="http://schemas.microsoft.com/office/drawing/2014/main" id="{BAF42B5A-06ED-4E95-BBB8-F57FEE1F84E5}"/>
              </a:ext>
            </a:extLst>
          </p:cNvPr>
          <p:cNvSpPr>
            <a:spLocks noGrp="1"/>
          </p:cNvSpPr>
          <p:nvPr>
            <p:ph type="body" sz="quarter" idx="17"/>
          </p:nvPr>
        </p:nvSpPr>
        <p:spPr>
          <a:xfrm>
            <a:off x="8829674" y="2058988"/>
            <a:ext cx="2867026" cy="4111626"/>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21569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Left Side">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956AE47-124D-4375-A81B-30BAF658BA1F}"/>
              </a:ext>
            </a:extLst>
          </p:cNvPr>
          <p:cNvSpPr>
            <a:spLocks noGrp="1"/>
          </p:cNvSpPr>
          <p:nvPr>
            <p:ph type="ftr" sz="quarter" idx="10"/>
          </p:nvPr>
        </p:nvSpPr>
        <p:spPr/>
        <p:txBody>
          <a:bodyPr/>
          <a:lstStyle>
            <a:lvl1pPr marL="0" algn="l" defTabSz="685800" rtl="0" eaLnBrk="1" latinLnBrk="0" hangingPunct="1">
              <a:lnSpc>
                <a:spcPct val="96000"/>
              </a:lnSpc>
              <a:spcBef>
                <a:spcPts val="0"/>
              </a:spcBef>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dirty="0"/>
              <a:t>Source sample text</a:t>
            </a:r>
          </a:p>
        </p:txBody>
      </p:sp>
      <p:sp>
        <p:nvSpPr>
          <p:cNvPr id="4" name="Title 3">
            <a:extLst>
              <a:ext uri="{FF2B5EF4-FFF2-40B4-BE49-F238E27FC236}">
                <a16:creationId xmlns:a16="http://schemas.microsoft.com/office/drawing/2014/main" id="{1D6834C9-EEFA-4FBD-BC61-0A36E0C3E96D}"/>
              </a:ext>
            </a:extLst>
          </p:cNvPr>
          <p:cNvSpPr>
            <a:spLocks noGrp="1"/>
          </p:cNvSpPr>
          <p:nvPr>
            <p:ph type="title"/>
          </p:nvPr>
        </p:nvSpPr>
        <p:spPr>
          <a:xfrm>
            <a:off x="495299" y="2906377"/>
            <a:ext cx="2608263" cy="952155"/>
          </a:xfrm>
        </p:spPr>
        <p:txBody>
          <a:bodyPr/>
          <a:lstStyle/>
          <a:p>
            <a:r>
              <a:rPr lang="ko-KR" altLang="en-US"/>
              <a:t>마스터 제목 스타일 편집</a:t>
            </a:r>
            <a:endParaRPr lang="en-US"/>
          </a:p>
        </p:txBody>
      </p:sp>
      <p:sp>
        <p:nvSpPr>
          <p:cNvPr id="6" name="Subtitle">
            <a:extLst>
              <a:ext uri="{FF2B5EF4-FFF2-40B4-BE49-F238E27FC236}">
                <a16:creationId xmlns:a16="http://schemas.microsoft.com/office/drawing/2014/main" id="{2A9BCAA3-70F7-4208-9247-D197A13FECB8}"/>
              </a:ext>
            </a:extLst>
          </p:cNvPr>
          <p:cNvSpPr>
            <a:spLocks noGrp="1"/>
          </p:cNvSpPr>
          <p:nvPr>
            <p:ph type="subTitle" idx="1"/>
          </p:nvPr>
        </p:nvSpPr>
        <p:spPr>
          <a:xfrm>
            <a:off x="494189" y="3942416"/>
            <a:ext cx="2608263" cy="472694"/>
          </a:xfrm>
          <a:prstGeom prst="rect">
            <a:avLst/>
          </a:prstGeom>
        </p:spPr>
        <p:txBody>
          <a:bodyPr wrap="square">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2"/>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1202883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6" name="Footer Placeholder 2">
            <a:extLst>
              <a:ext uri="{FF2B5EF4-FFF2-40B4-BE49-F238E27FC236}">
                <a16:creationId xmlns:a16="http://schemas.microsoft.com/office/drawing/2014/main" id="{F36D16B0-3ADE-DD47-83CE-1305D23E9A61}"/>
              </a:ext>
            </a:extLst>
          </p:cNvPr>
          <p:cNvSpPr>
            <a:spLocks noGrp="1"/>
          </p:cNvSpPr>
          <p:nvPr>
            <p:ph type="ftr" sz="quarter" idx="10"/>
          </p:nvPr>
        </p:nvSpPr>
        <p:spPr>
          <a:xfrm>
            <a:off x="495299" y="6532895"/>
            <a:ext cx="10489691" cy="118174"/>
          </a:xfrm>
        </p:spPr>
        <p:txBody>
          <a:bodyPr/>
          <a:lstStyle>
            <a:lvl1pPr>
              <a:defRPr>
                <a:solidFill>
                  <a:schemeClr val="accent6">
                    <a:lumMod val="75000"/>
                  </a:schemeClr>
                </a:solidFill>
              </a:defRPr>
            </a:lvl1pPr>
          </a:lstStyle>
          <a:p>
            <a:r>
              <a:rPr lang="en-US"/>
              <a:t>Source sample text</a:t>
            </a:r>
            <a:endParaRPr lang="en-US" dirty="0"/>
          </a:p>
        </p:txBody>
      </p:sp>
      <p:sp>
        <p:nvSpPr>
          <p:cNvPr id="7" name="Title 1">
            <a:extLst>
              <a:ext uri="{FF2B5EF4-FFF2-40B4-BE49-F238E27FC236}">
                <a16:creationId xmlns:a16="http://schemas.microsoft.com/office/drawing/2014/main" id="{F56B218C-0241-074D-BD90-27E552E71C98}"/>
              </a:ext>
            </a:extLst>
          </p:cNvPr>
          <p:cNvSpPr>
            <a:spLocks noGrp="1"/>
          </p:cNvSpPr>
          <p:nvPr>
            <p:ph type="title"/>
          </p:nvPr>
        </p:nvSpPr>
        <p:spPr>
          <a:xfrm>
            <a:off x="495300" y="646771"/>
            <a:ext cx="11187112" cy="357832"/>
          </a:xfrm>
        </p:spPr>
        <p:txBody>
          <a:bodyPr/>
          <a:lstStyle/>
          <a:p>
            <a:r>
              <a:rPr lang="ko-KR" altLang="en-US"/>
              <a:t>마스터 제목 스타일 편집</a:t>
            </a:r>
            <a:endParaRPr lang="en-US" dirty="0"/>
          </a:p>
        </p:txBody>
      </p:sp>
      <p:sp>
        <p:nvSpPr>
          <p:cNvPr id="8" name="Content Placeholder 4">
            <a:extLst>
              <a:ext uri="{FF2B5EF4-FFF2-40B4-BE49-F238E27FC236}">
                <a16:creationId xmlns:a16="http://schemas.microsoft.com/office/drawing/2014/main" id="{DB853B50-E269-DF43-AAE9-523798C62499}"/>
              </a:ext>
            </a:extLst>
          </p:cNvPr>
          <p:cNvSpPr>
            <a:spLocks noGrp="1"/>
          </p:cNvSpPr>
          <p:nvPr>
            <p:ph sz="quarter" idx="14"/>
          </p:nvPr>
        </p:nvSpPr>
        <p:spPr>
          <a:xfrm>
            <a:off x="495300" y="1719072"/>
            <a:ext cx="11187112" cy="4681727"/>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0" name="Subtitle">
            <a:extLst>
              <a:ext uri="{FF2B5EF4-FFF2-40B4-BE49-F238E27FC236}">
                <a16:creationId xmlns:a16="http://schemas.microsoft.com/office/drawing/2014/main" id="{4A2A4FE0-4282-C34E-A8FD-CAE319C06BC6}"/>
              </a:ext>
            </a:extLst>
          </p:cNvPr>
          <p:cNvSpPr>
            <a:spLocks noGrp="1"/>
          </p:cNvSpPr>
          <p:nvPr>
            <p:ph type="subTitle" idx="1"/>
          </p:nvPr>
        </p:nvSpPr>
        <p:spPr>
          <a:xfrm>
            <a:off x="494189" y="1088135"/>
            <a:ext cx="11188223" cy="236347"/>
          </a:xfrm>
          <a:prstGeom prst="rect">
            <a:avLst/>
          </a:prstGeom>
        </p:spPr>
        <p:txBody>
          <a:bodyPr>
            <a:spAutoFit/>
          </a:bodyPr>
          <a:lstStyle>
            <a:lvl1pPr marL="0" indent="0" algn="l" defTabSz="914400" rtl="0" eaLnBrk="1" latinLnBrk="0" hangingPunct="1">
              <a:lnSpc>
                <a:spcPct val="96000"/>
              </a:lnSpc>
              <a:spcBef>
                <a:spcPts val="900"/>
              </a:spcBef>
              <a:buClr>
                <a:schemeClr val="accent1"/>
              </a:buClr>
              <a:buFont typeface="Arial" panose="020B0604020202020204" pitchFamily="34" charset="0"/>
              <a:buNone/>
              <a:defRPr lang="en-US" sz="1600" kern="1200" baseline="0" dirty="0">
                <a:solidFill>
                  <a:schemeClr val="tx1"/>
                </a:solidFill>
                <a:latin typeface="+mn-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1665950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9" name="Footer Placeholder 2">
            <a:extLst>
              <a:ext uri="{FF2B5EF4-FFF2-40B4-BE49-F238E27FC236}">
                <a16:creationId xmlns:a16="http://schemas.microsoft.com/office/drawing/2014/main" id="{7F4401FC-F573-4309-842E-AC6E5E74AE8E}"/>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A7D02C8A-139B-42AA-8D3F-9C22C81198B9}"/>
              </a:ext>
            </a:extLst>
          </p:cNvPr>
          <p:cNvSpPr>
            <a:spLocks noGrp="1"/>
          </p:cNvSpPr>
          <p:nvPr>
            <p:ph type="title"/>
          </p:nvPr>
        </p:nvSpPr>
        <p:spPr/>
        <p:txBody>
          <a:bodyPr/>
          <a:lstStyle/>
          <a:p>
            <a:r>
              <a:rPr lang="ko-KR" altLang="en-US"/>
              <a:t>마스터 제목 스타일 편집</a:t>
            </a:r>
            <a:endParaRPr lang="en-US"/>
          </a:p>
        </p:txBody>
      </p:sp>
      <p:sp>
        <p:nvSpPr>
          <p:cNvPr id="12" name="Content Placeholder 4">
            <a:extLst>
              <a:ext uri="{FF2B5EF4-FFF2-40B4-BE49-F238E27FC236}">
                <a16:creationId xmlns:a16="http://schemas.microsoft.com/office/drawing/2014/main" id="{AF19BEBD-2928-4786-BEF4-FBBB3E677273}"/>
              </a:ext>
            </a:extLst>
          </p:cNvPr>
          <p:cNvSpPr>
            <a:spLocks noGrp="1"/>
          </p:cNvSpPr>
          <p:nvPr>
            <p:ph sz="quarter" idx="16"/>
          </p:nvPr>
        </p:nvSpPr>
        <p:spPr>
          <a:xfrm>
            <a:off x="495299"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3" name="Content Placeholder 4">
            <a:extLst>
              <a:ext uri="{FF2B5EF4-FFF2-40B4-BE49-F238E27FC236}">
                <a16:creationId xmlns:a16="http://schemas.microsoft.com/office/drawing/2014/main" id="{D7EE507B-4794-44AC-A49E-5EA7EBB11625}"/>
              </a:ext>
            </a:extLst>
          </p:cNvPr>
          <p:cNvSpPr>
            <a:spLocks noGrp="1"/>
          </p:cNvSpPr>
          <p:nvPr>
            <p:ph sz="quarter" idx="17"/>
          </p:nvPr>
        </p:nvSpPr>
        <p:spPr>
          <a:xfrm>
            <a:off x="6215825" y="1719072"/>
            <a:ext cx="5466587"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4" name="Subtitle">
            <a:extLst>
              <a:ext uri="{FF2B5EF4-FFF2-40B4-BE49-F238E27FC236}">
                <a16:creationId xmlns:a16="http://schemas.microsoft.com/office/drawing/2014/main" id="{59254D1F-E01C-4A77-9600-A795D1694810}"/>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Tree>
    <p:extLst>
      <p:ext uri="{BB962C8B-B14F-4D97-AF65-F5344CB8AC3E}">
        <p14:creationId xmlns:p14="http://schemas.microsoft.com/office/powerpoint/2010/main" val="1983296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cxnSp>
        <p:nvCxnSpPr>
          <p:cNvPr id="5" name="Straight Connector 4"/>
          <p:cNvCxnSpPr/>
          <p:nvPr/>
        </p:nvCxnSpPr>
        <p:spPr>
          <a:xfrm>
            <a:off x="370371" y="504825"/>
            <a:ext cx="11451271" cy="0"/>
          </a:xfrm>
          <a:prstGeom prst="line">
            <a:avLst/>
          </a:prstGeom>
          <a:ln w="47625">
            <a:gradFill flip="none" rotWithShape="1">
              <a:gsLst>
                <a:gs pos="100000">
                  <a:srgbClr val="004274"/>
                </a:gs>
                <a:gs pos="0">
                  <a:srgbClr val="008E95"/>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6" name="Title Placeholder 1"/>
          <p:cNvSpPr>
            <a:spLocks noGrp="1"/>
          </p:cNvSpPr>
          <p:nvPr>
            <p:ph type="title"/>
          </p:nvPr>
        </p:nvSpPr>
        <p:spPr>
          <a:xfrm>
            <a:off x="283540" y="727613"/>
            <a:ext cx="11432977" cy="525850"/>
          </a:xfrm>
          <a:prstGeom prst="rect">
            <a:avLst/>
          </a:prstGeom>
        </p:spPr>
        <p:txBody>
          <a:bodyPr vert="horz" wrap="square" lIns="91440" tIns="45720" rIns="91440" bIns="45720" rtlCol="0" anchor="ctr">
            <a:spAutoFit/>
          </a:bodyPr>
          <a:lstStyle>
            <a:lvl1pPr>
              <a:defRPr>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23418611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hree Column Content">
    <p:spTree>
      <p:nvGrpSpPr>
        <p:cNvPr id="1" name=""/>
        <p:cNvGrpSpPr/>
        <p:nvPr/>
      </p:nvGrpSpPr>
      <p:grpSpPr>
        <a:xfrm>
          <a:off x="0" y="0"/>
          <a:ext cx="0" cy="0"/>
          <a:chOff x="0" y="0"/>
          <a:chExt cx="0" cy="0"/>
        </a:xfrm>
      </p:grpSpPr>
      <p:sp>
        <p:nvSpPr>
          <p:cNvPr id="12" name="Footer Placeholder 2">
            <a:extLst>
              <a:ext uri="{FF2B5EF4-FFF2-40B4-BE49-F238E27FC236}">
                <a16:creationId xmlns:a16="http://schemas.microsoft.com/office/drawing/2014/main" id="{3DBA47E8-0BB6-435E-8840-540F634338C8}"/>
              </a:ext>
            </a:extLst>
          </p:cNvPr>
          <p:cNvSpPr>
            <a:spLocks noGrp="1"/>
          </p:cNvSpPr>
          <p:nvPr>
            <p:ph type="ftr" sz="quarter" idx="10"/>
          </p:nvPr>
        </p:nvSpPr>
        <p:spPr>
          <a:xfrm>
            <a:off x="495299" y="6532895"/>
            <a:ext cx="10489691"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0FD8C327-DEE2-459B-8C84-74C50D49DB4E}"/>
              </a:ext>
            </a:extLst>
          </p:cNvPr>
          <p:cNvSpPr>
            <a:spLocks noGrp="1"/>
          </p:cNvSpPr>
          <p:nvPr>
            <p:ph type="title"/>
          </p:nvPr>
        </p:nvSpPr>
        <p:spPr/>
        <p:txBody>
          <a:body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50F9D0A8-20C5-41C2-8A23-1A7CCDCDBA4A}"/>
              </a:ext>
            </a:extLst>
          </p:cNvPr>
          <p:cNvSpPr>
            <a:spLocks noGrp="1"/>
          </p:cNvSpPr>
          <p:nvPr>
            <p:ph sz="quarter" idx="18"/>
          </p:nvPr>
        </p:nvSpPr>
        <p:spPr>
          <a:xfrm>
            <a:off x="49530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Content Placeholder 4">
            <a:extLst>
              <a:ext uri="{FF2B5EF4-FFF2-40B4-BE49-F238E27FC236}">
                <a16:creationId xmlns:a16="http://schemas.microsoft.com/office/drawing/2014/main" id="{39BE2B26-0354-43FC-B500-68FC84B40876}"/>
              </a:ext>
            </a:extLst>
          </p:cNvPr>
          <p:cNvSpPr>
            <a:spLocks noGrp="1"/>
          </p:cNvSpPr>
          <p:nvPr>
            <p:ph sz="quarter" idx="19"/>
          </p:nvPr>
        </p:nvSpPr>
        <p:spPr>
          <a:xfrm>
            <a:off x="4312920"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7" name="Content Placeholder 4">
            <a:extLst>
              <a:ext uri="{FF2B5EF4-FFF2-40B4-BE49-F238E27FC236}">
                <a16:creationId xmlns:a16="http://schemas.microsoft.com/office/drawing/2014/main" id="{D85C0699-4F77-4570-8280-EBE59E071A40}"/>
              </a:ext>
            </a:extLst>
          </p:cNvPr>
          <p:cNvSpPr>
            <a:spLocks noGrp="1"/>
          </p:cNvSpPr>
          <p:nvPr>
            <p:ph sz="quarter" idx="20"/>
          </p:nvPr>
        </p:nvSpPr>
        <p:spPr>
          <a:xfrm>
            <a:off x="8116252" y="1719072"/>
            <a:ext cx="3566160" cy="4681727"/>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20" name="Subtitle">
            <a:extLst>
              <a:ext uri="{FF2B5EF4-FFF2-40B4-BE49-F238E27FC236}">
                <a16:creationId xmlns:a16="http://schemas.microsoft.com/office/drawing/2014/main" id="{0A02D598-0894-4B6B-89A6-48B8073C9D11}"/>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Tree>
    <p:extLst>
      <p:ext uri="{BB962C8B-B14F-4D97-AF65-F5344CB8AC3E}">
        <p14:creationId xmlns:p14="http://schemas.microsoft.com/office/powerpoint/2010/main" val="1676889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helf Whit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bg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12" name="TextBox 11">
            <a:extLst>
              <a:ext uri="{FF2B5EF4-FFF2-40B4-BE49-F238E27FC236}">
                <a16:creationId xmlns:a16="http://schemas.microsoft.com/office/drawing/2014/main" id="{B2BADF63-7A2A-4A3A-A253-424687008F60}"/>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a:solidFill>
                <a:schemeClr val="accent6">
                  <a:lumMod val="75000"/>
                </a:schemeClr>
              </a:solidFill>
              <a:latin typeface="+mn-lt"/>
              <a:ea typeface="+mn-ea"/>
              <a:cs typeface="+mn-cs"/>
            </a:endParaRPr>
          </a:p>
        </p:txBody>
      </p:sp>
    </p:spTree>
    <p:extLst>
      <p:ext uri="{BB962C8B-B14F-4D97-AF65-F5344CB8AC3E}">
        <p14:creationId xmlns:p14="http://schemas.microsoft.com/office/powerpoint/2010/main" val="3727684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helf Nicke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F4E31C43-957F-9C4E-983A-F81442F5925F}"/>
              </a:ext>
            </a:extLst>
          </p:cNvPr>
          <p:cNvSpPr/>
          <p:nvPr userDrawn="1"/>
        </p:nvSpPr>
        <p:spPr bwMode="gray">
          <a:xfrm>
            <a:off x="481013" y="5312740"/>
            <a:ext cx="11856130" cy="1697660"/>
          </a:xfrm>
          <a:prstGeom prst="roundRect">
            <a:avLst>
              <a:gd name="adj" fmla="val 4848"/>
            </a:avLst>
          </a:prstGeom>
          <a:solidFill>
            <a:schemeClr val="accent6">
              <a:lumMod val="40000"/>
              <a:lumOff val="60000"/>
            </a:schemeClr>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entury Gothic"/>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400F72C1-5B61-488A-BE0B-3D3264703941}"/>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7E596D39-9FB6-4C53-A7F5-7483E69CDED2}"/>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6A648C02-9470-473A-B31D-274A93FF1D9C}"/>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1" y="5607050"/>
            <a:ext cx="10926717" cy="929054"/>
          </a:xfrm>
          <a:prstGeom prst="rect">
            <a:avLst/>
          </a:prstGeom>
        </p:spPr>
        <p:txBody>
          <a:bodyPr anchor="ctr"/>
          <a:lstStyle>
            <a:lvl1pPr marL="0" indent="0">
              <a:lnSpc>
                <a:spcPct val="89000"/>
              </a:lnSpc>
              <a:spcBef>
                <a:spcPts val="0"/>
              </a:spcBef>
              <a:spcAft>
                <a:spcPts val="1200"/>
              </a:spcAft>
              <a:buNone/>
              <a:defRPr sz="2800">
                <a:solidFill>
                  <a:schemeClr val="tx2"/>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6835771C-39C4-439F-9E17-EFD2B4011CB5}"/>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solidFill>
                <a:latin typeface="+mn-lt"/>
                <a:ea typeface="+mn-ea"/>
                <a:cs typeface="+mn-cs"/>
              </a:rPr>
              <a:pPr marL="0" lvl="0" algn="r" defTabSz="914400" rtl="0" eaLnBrk="1" latinLnBrk="0" hangingPunct="1">
                <a:lnSpc>
                  <a:spcPct val="125000"/>
                </a:lnSpc>
              </a:pPr>
              <a:t>‹#›</a:t>
            </a:fld>
            <a:endParaRPr lang="en-US" sz="800" kern="1200">
              <a:solidFill>
                <a:schemeClr val="accent5"/>
              </a:solidFill>
              <a:latin typeface="+mn-lt"/>
              <a:ea typeface="+mn-ea"/>
              <a:cs typeface="+mn-cs"/>
            </a:endParaRPr>
          </a:p>
        </p:txBody>
      </p:sp>
    </p:spTree>
    <p:extLst>
      <p:ext uri="{BB962C8B-B14F-4D97-AF65-F5344CB8AC3E}">
        <p14:creationId xmlns:p14="http://schemas.microsoft.com/office/powerpoint/2010/main" val="264500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helf Blue">
    <p:spTree>
      <p:nvGrpSpPr>
        <p:cNvPr id="1" name=""/>
        <p:cNvGrpSpPr/>
        <p:nvPr/>
      </p:nvGrpSpPr>
      <p:grpSpPr>
        <a:xfrm>
          <a:off x="0" y="0"/>
          <a:ext cx="0" cy="0"/>
          <a:chOff x="0" y="0"/>
          <a:chExt cx="0" cy="0"/>
        </a:xfrm>
      </p:grpSpPr>
      <p:sp>
        <p:nvSpPr>
          <p:cNvPr id="56" name="Rectangle: Rounded Corners 55">
            <a:extLst>
              <a:ext uri="{FF2B5EF4-FFF2-40B4-BE49-F238E27FC236}">
                <a16:creationId xmlns:a16="http://schemas.microsoft.com/office/drawing/2014/main" id="{9C54434D-FA64-4658-9BFD-21AB34B4189F}"/>
              </a:ext>
            </a:extLst>
          </p:cNvPr>
          <p:cNvSpPr/>
          <p:nvPr userDrawn="1"/>
        </p:nvSpPr>
        <p:spPr bwMode="gray">
          <a:xfrm>
            <a:off x="481013" y="5312740"/>
            <a:ext cx="11856130" cy="1697660"/>
          </a:xfrm>
          <a:prstGeom prst="roundRect">
            <a:avLst>
              <a:gd name="adj" fmla="val 4848"/>
            </a:avLst>
          </a:prstGeom>
          <a:solidFill>
            <a:schemeClr val="accent1"/>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6018C051-C8ED-490A-8420-0B33C7EBC95D}"/>
              </a:ext>
            </a:extLst>
          </p:cNvPr>
          <p:cNvSpPr>
            <a:spLocks noGrp="1"/>
          </p:cNvSpPr>
          <p:nvPr>
            <p:ph type="title"/>
          </p:nvPr>
        </p:nvSpPr>
        <p:spPr/>
        <p:txBody>
          <a:bodyPr/>
          <a:lstStyle/>
          <a:p>
            <a:r>
              <a:rPr lang="ko-KR" altLang="en-US"/>
              <a:t>마스터 제목 스타일 편집</a:t>
            </a:r>
            <a:endParaRPr lang="en-US"/>
          </a:p>
        </p:txBody>
      </p:sp>
      <p:sp>
        <p:nvSpPr>
          <p:cNvPr id="15" name="Content Placeholder 4">
            <a:extLst>
              <a:ext uri="{FF2B5EF4-FFF2-40B4-BE49-F238E27FC236}">
                <a16:creationId xmlns:a16="http://schemas.microsoft.com/office/drawing/2014/main" id="{79BAC33F-C2B1-4F90-8D6A-FE73B82B3A96}"/>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6" name="Subtitle">
            <a:extLst>
              <a:ext uri="{FF2B5EF4-FFF2-40B4-BE49-F238E27FC236}">
                <a16:creationId xmlns:a16="http://schemas.microsoft.com/office/drawing/2014/main" id="{367C7EAB-A60F-4055-BBCB-DA0E8A0A79F2}"/>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4743" y="5607050"/>
            <a:ext cx="10926715"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34032CCB-9D02-4DA9-9379-A73762F29F44}"/>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2">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2">
                  <a:lumMod val="40000"/>
                  <a:lumOff val="60000"/>
                </a:schemeClr>
              </a:solidFill>
              <a:latin typeface="+mn-lt"/>
              <a:ea typeface="+mn-ea"/>
              <a:cs typeface="+mn-cs"/>
            </a:endParaRPr>
          </a:p>
        </p:txBody>
      </p:sp>
    </p:spTree>
    <p:extLst>
      <p:ext uri="{BB962C8B-B14F-4D97-AF65-F5344CB8AC3E}">
        <p14:creationId xmlns:p14="http://schemas.microsoft.com/office/powerpoint/2010/main" val="68207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helf Light Blue">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A8FB935D-3E2E-374D-9237-10480721EB01}"/>
              </a:ext>
            </a:extLst>
          </p:cNvPr>
          <p:cNvSpPr/>
          <p:nvPr userDrawn="1"/>
        </p:nvSpPr>
        <p:spPr bwMode="gray">
          <a:xfrm>
            <a:off x="481013" y="5312740"/>
            <a:ext cx="11856130" cy="1697660"/>
          </a:xfrm>
          <a:prstGeom prst="roundRect">
            <a:avLst>
              <a:gd name="adj" fmla="val 4848"/>
            </a:avLst>
          </a:prstGeom>
          <a:solidFill>
            <a:schemeClr val="accent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D67D4D28-7220-4DBF-B84F-7522AA7B5C1B}"/>
              </a:ext>
            </a:extLst>
          </p:cNvPr>
          <p:cNvSpPr>
            <a:spLocks noGrp="1"/>
          </p:cNvSpPr>
          <p:nvPr>
            <p:ph type="title"/>
          </p:nvPr>
        </p:nvSpPr>
        <p:spPr/>
        <p:txBody>
          <a:body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4E07DCE0-7EB1-456A-B894-0D5496B16D5E}"/>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8820FD8A-8603-4176-922E-40B95479EA99}"/>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3" y="5607050"/>
            <a:ext cx="10926715"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C8381936-07CE-4E0E-A28C-AE4F2F90F489}"/>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bg1"/>
                </a:solidFill>
                <a:latin typeface="+mn-lt"/>
                <a:ea typeface="+mn-ea"/>
                <a:cs typeface="+mn-cs"/>
              </a:rPr>
              <a:pPr marL="0" lvl="0" algn="r" defTabSz="914400" rtl="0" eaLnBrk="1" latinLnBrk="0" hangingPunct="1">
                <a:lnSpc>
                  <a:spcPct val="125000"/>
                </a:lnSpc>
              </a:pPr>
              <a:t>‹#›</a:t>
            </a:fld>
            <a:endParaRPr lang="en-US" sz="800" kern="1200">
              <a:solidFill>
                <a:schemeClr val="bg1"/>
              </a:solidFill>
              <a:latin typeface="+mn-lt"/>
              <a:ea typeface="+mn-ea"/>
              <a:cs typeface="+mn-cs"/>
            </a:endParaRPr>
          </a:p>
        </p:txBody>
      </p:sp>
    </p:spTree>
    <p:extLst>
      <p:ext uri="{BB962C8B-B14F-4D97-AF65-F5344CB8AC3E}">
        <p14:creationId xmlns:p14="http://schemas.microsoft.com/office/powerpoint/2010/main" val="2701398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helf Teal">
    <p:spTree>
      <p:nvGrpSpPr>
        <p:cNvPr id="1" name=""/>
        <p:cNvGrpSpPr/>
        <p:nvPr/>
      </p:nvGrpSpPr>
      <p:grpSpPr>
        <a:xfrm>
          <a:off x="0" y="0"/>
          <a:ext cx="0" cy="0"/>
          <a:chOff x="0" y="0"/>
          <a:chExt cx="0" cy="0"/>
        </a:xfrm>
      </p:grpSpPr>
      <p:sp>
        <p:nvSpPr>
          <p:cNvPr id="13" name="Rectangle: Rounded Corners 55">
            <a:extLst>
              <a:ext uri="{FF2B5EF4-FFF2-40B4-BE49-F238E27FC236}">
                <a16:creationId xmlns:a16="http://schemas.microsoft.com/office/drawing/2014/main" id="{64F7479C-618C-7446-B7B5-D8A90E14FF2D}"/>
              </a:ext>
            </a:extLst>
          </p:cNvPr>
          <p:cNvSpPr/>
          <p:nvPr userDrawn="1"/>
        </p:nvSpPr>
        <p:spPr bwMode="gray">
          <a:xfrm>
            <a:off x="481013" y="5312740"/>
            <a:ext cx="11856130" cy="1697660"/>
          </a:xfrm>
          <a:prstGeom prst="roundRect">
            <a:avLst>
              <a:gd name="adj" fmla="val 4848"/>
            </a:avLst>
          </a:prstGeom>
          <a:solidFill>
            <a:schemeClr val="accent3"/>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F30F1C18-7699-4A7F-B63A-CD243921F051}"/>
              </a:ext>
            </a:extLst>
          </p:cNvPr>
          <p:cNvSpPr>
            <a:spLocks noGrp="1"/>
          </p:cNvSpPr>
          <p:nvPr>
            <p:ph type="title"/>
          </p:nvPr>
        </p:nvSpPr>
        <p:spPr/>
        <p:txBody>
          <a:body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6B31CF51-940B-40E8-B469-4A0DD89E624F}"/>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5495F504-4F4A-4408-BBF6-D0CB39AE6B92}"/>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black">
          <a:xfrm>
            <a:off x="754743" y="5607050"/>
            <a:ext cx="10926716"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8EC75432-B24B-45B9-83ED-D23B86BEF52A}"/>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3">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3">
                  <a:lumMod val="40000"/>
                  <a:lumOff val="60000"/>
                </a:schemeClr>
              </a:solidFill>
              <a:latin typeface="+mn-lt"/>
              <a:ea typeface="+mn-ea"/>
              <a:cs typeface="+mn-cs"/>
            </a:endParaRPr>
          </a:p>
        </p:txBody>
      </p:sp>
    </p:spTree>
    <p:extLst>
      <p:ext uri="{BB962C8B-B14F-4D97-AF65-F5344CB8AC3E}">
        <p14:creationId xmlns:p14="http://schemas.microsoft.com/office/powerpoint/2010/main" val="2072115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Shelf Gun Metal">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69505E91-7C68-D541-9803-812E1EBF74DF}"/>
              </a:ext>
            </a:extLst>
          </p:cNvPr>
          <p:cNvSpPr/>
          <p:nvPr userDrawn="1"/>
        </p:nvSpPr>
        <p:spPr bwMode="gray">
          <a:xfrm>
            <a:off x="481013" y="5312740"/>
            <a:ext cx="11856130" cy="1697660"/>
          </a:xfrm>
          <a:prstGeom prst="roundRect">
            <a:avLst>
              <a:gd name="adj" fmla="val 4848"/>
            </a:avLst>
          </a:prstGeom>
          <a:solidFill>
            <a:schemeClr val="accent5"/>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BD0318B4-6B51-4F6A-94BE-C72B04D42563}"/>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87440954-896A-4F1B-AEBA-4E4DBC73ED90}"/>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123382FB-35E4-4970-94A3-EDD49E681D64}"/>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24B18C2F-53E3-41A5-897F-9ABCFEF64568}"/>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678229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helf Midnight">
    <p:spTree>
      <p:nvGrpSpPr>
        <p:cNvPr id="1" name=""/>
        <p:cNvGrpSpPr/>
        <p:nvPr/>
      </p:nvGrpSpPr>
      <p:grpSpPr>
        <a:xfrm>
          <a:off x="0" y="0"/>
          <a:ext cx="0" cy="0"/>
          <a:chOff x="0" y="0"/>
          <a:chExt cx="0" cy="0"/>
        </a:xfrm>
      </p:grpSpPr>
      <p:sp>
        <p:nvSpPr>
          <p:cNvPr id="16" name="Rectangle: Rounded Corners 55">
            <a:extLst>
              <a:ext uri="{FF2B5EF4-FFF2-40B4-BE49-F238E27FC236}">
                <a16:creationId xmlns:a16="http://schemas.microsoft.com/office/drawing/2014/main" id="{C92B453A-5E12-4F44-BB8F-D65CF49A9122}"/>
              </a:ext>
            </a:extLst>
          </p:cNvPr>
          <p:cNvSpPr/>
          <p:nvPr userDrawn="1"/>
        </p:nvSpPr>
        <p:spPr bwMode="gray">
          <a:xfrm>
            <a:off x="481013" y="5312740"/>
            <a:ext cx="11856130" cy="1697660"/>
          </a:xfrm>
          <a:prstGeom prst="roundRect">
            <a:avLst>
              <a:gd name="adj" fmla="val 4848"/>
            </a:avLst>
          </a:prstGeom>
          <a:solidFill>
            <a:schemeClr val="tx2"/>
          </a:solidFill>
          <a:ln w="10795" cap="flat" cmpd="sng" algn="ctr">
            <a:noFill/>
            <a:prstDash val="solid"/>
          </a:ln>
          <a:effectLst>
            <a:innerShdw blurRad="63500" dist="50800" dir="189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mn-lt"/>
              <a:ea typeface="+mn-ea"/>
              <a:cs typeface="+mn-cs"/>
            </a:endParaRPr>
          </a:p>
        </p:txBody>
      </p:sp>
      <p:sp>
        <p:nvSpPr>
          <p:cNvPr id="11" name="Footer Placeholder 4">
            <a:extLst>
              <a:ext uri="{FF2B5EF4-FFF2-40B4-BE49-F238E27FC236}">
                <a16:creationId xmlns:a16="http://schemas.microsoft.com/office/drawing/2014/main" id="{30586D9F-6A23-4598-BD43-228B7C23E261}"/>
              </a:ext>
            </a:extLst>
          </p:cNvPr>
          <p:cNvSpPr>
            <a:spLocks noGrp="1"/>
          </p:cNvSpPr>
          <p:nvPr>
            <p:ph type="ftr" sz="quarter" idx="3"/>
          </p:nvPr>
        </p:nvSpPr>
        <p:spPr>
          <a:xfrm>
            <a:off x="494189" y="5120616"/>
            <a:ext cx="6418363" cy="121636"/>
          </a:xfrm>
          <a:prstGeom prst="rect">
            <a:avLst/>
          </a:prstGeom>
        </p:spPr>
        <p:txBody>
          <a:bodyPr vert="horz" wrap="square" lIns="0" tIns="0" rIns="0" bIns="0" rtlCol="0" anchor="b">
            <a:spAutoFit/>
          </a:bodyPr>
          <a:lstStyle>
            <a:lvl1pPr algn="l">
              <a:lnSpc>
                <a:spcPct val="96000"/>
              </a:lnSpc>
              <a:defRPr sz="800">
                <a:solidFill>
                  <a:schemeClr val="accent6">
                    <a:lumMod val="75000"/>
                  </a:schemeClr>
                </a:solidFill>
              </a:defRPr>
            </a:lvl1pPr>
          </a:lstStyle>
          <a:p>
            <a:r>
              <a:rPr lang="en-US"/>
              <a:t>Source sample text</a:t>
            </a:r>
          </a:p>
        </p:txBody>
      </p:sp>
      <p:sp>
        <p:nvSpPr>
          <p:cNvPr id="3" name="Title 2">
            <a:extLst>
              <a:ext uri="{FF2B5EF4-FFF2-40B4-BE49-F238E27FC236}">
                <a16:creationId xmlns:a16="http://schemas.microsoft.com/office/drawing/2014/main" id="{CE07AFB8-3706-418A-9C57-68819BDA292D}"/>
              </a:ext>
            </a:extLst>
          </p:cNvPr>
          <p:cNvSpPr>
            <a:spLocks noGrp="1"/>
          </p:cNvSpPr>
          <p:nvPr>
            <p:ph type="title"/>
          </p:nvPr>
        </p:nvSpPr>
        <p:spPr/>
        <p:txBody>
          <a:bodyPr/>
          <a:lstStyle>
            <a:lvl1pPr>
              <a:defRPr>
                <a:solidFill>
                  <a:schemeClr val="tx2"/>
                </a:solidFill>
              </a:defRPr>
            </a:lvl1pPr>
          </a:lstStyle>
          <a:p>
            <a:r>
              <a:rPr lang="ko-KR" altLang="en-US"/>
              <a:t>마스터 제목 스타일 편집</a:t>
            </a:r>
            <a:endParaRPr lang="en-US"/>
          </a:p>
        </p:txBody>
      </p:sp>
      <p:sp>
        <p:nvSpPr>
          <p:cNvPr id="14" name="Content Placeholder 4">
            <a:extLst>
              <a:ext uri="{FF2B5EF4-FFF2-40B4-BE49-F238E27FC236}">
                <a16:creationId xmlns:a16="http://schemas.microsoft.com/office/drawing/2014/main" id="{E9F6828D-39BF-4AE8-BBB6-8AEEC2923DA5}"/>
              </a:ext>
            </a:extLst>
          </p:cNvPr>
          <p:cNvSpPr>
            <a:spLocks noGrp="1"/>
          </p:cNvSpPr>
          <p:nvPr>
            <p:ph sz="quarter" idx="14"/>
          </p:nvPr>
        </p:nvSpPr>
        <p:spPr>
          <a:xfrm>
            <a:off x="495300" y="1719072"/>
            <a:ext cx="11187112" cy="3079655"/>
          </a:xfrm>
          <a:prstGeom prst="rect">
            <a:avLst/>
          </a:prstGeom>
        </p:spPr>
        <p:txBody>
          <a:bodyPr/>
          <a:lstStyle>
            <a:lvl1pPr>
              <a:buClrTx/>
              <a:defRPr/>
            </a:lvl1pPr>
            <a:lvl2pPr>
              <a:buClrTx/>
              <a:defRPr/>
            </a:lvl2pPr>
            <a:lvl3pPr>
              <a:buClrTx/>
              <a:defRPr/>
            </a:lvl3pPr>
            <a:lvl4pPr>
              <a:buClrTx/>
              <a:defRPr/>
            </a:lvl4pPr>
            <a:lvl5pPr>
              <a:buClrTx/>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15" name="Subtitle">
            <a:extLst>
              <a:ext uri="{FF2B5EF4-FFF2-40B4-BE49-F238E27FC236}">
                <a16:creationId xmlns:a16="http://schemas.microsoft.com/office/drawing/2014/main" id="{3F36228C-E8D4-4505-84AF-8F6E66215BE6}"/>
              </a:ext>
            </a:extLst>
          </p:cNvPr>
          <p:cNvSpPr>
            <a:spLocks noGrp="1"/>
          </p:cNvSpPr>
          <p:nvPr>
            <p:ph type="subTitle" idx="1"/>
          </p:nvPr>
        </p:nvSpPr>
        <p:spPr>
          <a:xfrm>
            <a:off x="494189" y="1088136"/>
            <a:ext cx="11188223" cy="236347"/>
          </a:xfrm>
          <a:prstGeom prst="rect">
            <a:avLst/>
          </a:prstGeom>
        </p:spPr>
        <p:txBody>
          <a:bodyPr>
            <a:spAutoFit/>
          </a:bodyPr>
          <a:lstStyle>
            <a:lvl1pPr marL="0" indent="0" algn="l">
              <a:lnSpc>
                <a:spcPct val="96000"/>
              </a:lnSpc>
              <a:spcBef>
                <a:spcPts val="900"/>
              </a:spcBef>
              <a:buNone/>
              <a:defRPr sz="16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30" name="Text Placeholder 29">
            <a:extLst>
              <a:ext uri="{FF2B5EF4-FFF2-40B4-BE49-F238E27FC236}">
                <a16:creationId xmlns:a16="http://schemas.microsoft.com/office/drawing/2014/main" id="{99CF0DFE-6BBE-4459-92F2-E7476695A890}"/>
              </a:ext>
            </a:extLst>
          </p:cNvPr>
          <p:cNvSpPr>
            <a:spLocks noGrp="1"/>
          </p:cNvSpPr>
          <p:nvPr>
            <p:ph type="body" sz="quarter" idx="15"/>
          </p:nvPr>
        </p:nvSpPr>
        <p:spPr bwMode="gray">
          <a:xfrm>
            <a:off x="752885" y="5607050"/>
            <a:ext cx="10928573" cy="929054"/>
          </a:xfrm>
          <a:prstGeom prst="rect">
            <a:avLst/>
          </a:prstGeom>
        </p:spPr>
        <p:txBody>
          <a:bodyPr anchor="ctr"/>
          <a:lstStyle>
            <a:lvl1pPr marL="0" indent="0">
              <a:lnSpc>
                <a:spcPct val="89000"/>
              </a:lnSpc>
              <a:spcBef>
                <a:spcPts val="0"/>
              </a:spcBef>
              <a:spcAft>
                <a:spcPts val="1200"/>
              </a:spcAft>
              <a:buNone/>
              <a:defRPr sz="2800">
                <a:solidFill>
                  <a:schemeClr val="bg1"/>
                </a:solidFill>
              </a:defRPr>
            </a:lvl1pPr>
            <a:lvl2pPr marL="0" indent="0">
              <a:lnSpc>
                <a:spcPct val="94000"/>
              </a:lnSpc>
              <a:spcAft>
                <a:spcPts val="1200"/>
              </a:spcAft>
              <a:buNone/>
              <a:defRPr sz="2400">
                <a:solidFill>
                  <a:schemeClr val="bg1"/>
                </a:solidFill>
              </a:defRPr>
            </a:lvl2pPr>
            <a:lvl3pPr marL="0" indent="0">
              <a:lnSpc>
                <a:spcPct val="95000"/>
              </a:lnSpc>
              <a:spcAft>
                <a:spcPts val="1200"/>
              </a:spcAft>
              <a:buNone/>
              <a:defRPr sz="2100">
                <a:solidFill>
                  <a:schemeClr val="bg1"/>
                </a:solidFill>
              </a:defRPr>
            </a:lvl3pPr>
            <a:lvl4pPr marL="0" indent="0">
              <a:lnSpc>
                <a:spcPct val="98000"/>
              </a:lnSpc>
              <a:spcAft>
                <a:spcPts val="900"/>
              </a:spcAft>
              <a:buNone/>
              <a:defRPr sz="1800">
                <a:solidFill>
                  <a:schemeClr val="bg1"/>
                </a:solidFill>
              </a:defRPr>
            </a:lvl4pPr>
            <a:lvl5pPr marL="0" indent="0">
              <a:lnSpc>
                <a:spcPct val="94000"/>
              </a:lnSpc>
              <a:spcBef>
                <a:spcPts val="0"/>
              </a:spcBef>
              <a:spcAft>
                <a:spcPts val="900"/>
              </a:spcAft>
              <a:buNone/>
              <a:defRPr sz="1600">
                <a:solidFill>
                  <a:schemeClr val="bg1"/>
                </a:solidFill>
              </a:defRPr>
            </a:lvl5pPr>
          </a:lstStyle>
          <a:p>
            <a:pPr lvl="0"/>
            <a:r>
              <a:rPr lang="ko-KR" altLang="en-US"/>
              <a:t>마스터 텍스트 스타일을 편집하려면 클릭</a:t>
            </a:r>
          </a:p>
        </p:txBody>
      </p:sp>
      <p:sp>
        <p:nvSpPr>
          <p:cNvPr id="9" name="TextBox 8">
            <a:extLst>
              <a:ext uri="{FF2B5EF4-FFF2-40B4-BE49-F238E27FC236}">
                <a16:creationId xmlns:a16="http://schemas.microsoft.com/office/drawing/2014/main" id="{7C5C23DA-0A03-41BE-AF55-A9326FD999AC}"/>
              </a:ext>
            </a:extLst>
          </p:cNvPr>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5">
                    <a:lumMod val="40000"/>
                    <a:lumOff val="60000"/>
                  </a:schemeClr>
                </a:solidFill>
                <a:latin typeface="+mn-lt"/>
                <a:ea typeface="+mn-ea"/>
                <a:cs typeface="+mn-cs"/>
              </a:rPr>
              <a:pPr marL="0" lvl="0" algn="r" defTabSz="914400" rtl="0" eaLnBrk="1" latinLnBrk="0" hangingPunct="1">
                <a:lnSpc>
                  <a:spcPct val="125000"/>
                </a:lnSpc>
              </a:pPr>
              <a:t>‹#›</a:t>
            </a:fld>
            <a:endParaRPr lang="en-US" sz="800" kern="1200">
              <a:solidFill>
                <a:schemeClr val="accent5">
                  <a:lumMod val="40000"/>
                  <a:lumOff val="60000"/>
                </a:schemeClr>
              </a:solidFill>
              <a:latin typeface="+mn-lt"/>
              <a:ea typeface="+mn-ea"/>
              <a:cs typeface="+mn-cs"/>
            </a:endParaRPr>
          </a:p>
        </p:txBody>
      </p:sp>
    </p:spTree>
    <p:extLst>
      <p:ext uri="{BB962C8B-B14F-4D97-AF65-F5344CB8AC3E}">
        <p14:creationId xmlns:p14="http://schemas.microsoft.com/office/powerpoint/2010/main" val="329460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Fifty Fifty White">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bg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E209C095-798B-214F-A427-CA1FF1953505}"/>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908541F3-28CD-794D-9212-C37EF4271E5A}"/>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8" name="Text Placeholder 30">
            <a:extLst>
              <a:ext uri="{FF2B5EF4-FFF2-40B4-BE49-F238E27FC236}">
                <a16:creationId xmlns:a16="http://schemas.microsoft.com/office/drawing/2014/main" id="{B921A830-8155-434F-BFE6-D8CA5368B334}"/>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9" name="Footer Placeholder 2">
            <a:extLst>
              <a:ext uri="{FF2B5EF4-FFF2-40B4-BE49-F238E27FC236}">
                <a16:creationId xmlns:a16="http://schemas.microsoft.com/office/drawing/2014/main" id="{1ED0D2AB-2132-8B4F-AB70-4197C98BFB64}"/>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B5650983-3362-1142-83CB-9EC49F127E3C}"/>
              </a:ext>
            </a:extLst>
          </p:cNvPr>
          <p:cNvSpPr>
            <a:spLocks noGrp="1"/>
          </p:cNvSpPr>
          <p:nvPr>
            <p:ph type="title"/>
          </p:nvPr>
        </p:nvSpPr>
        <p:spPr>
          <a:xfrm>
            <a:off x="495300" y="146549"/>
            <a:ext cx="5111495" cy="858055"/>
          </a:xfrm>
        </p:spPr>
        <p:txBody>
          <a:bodyPr>
            <a:spAutoFit/>
          </a:bodyPr>
          <a:lstStyle/>
          <a:p>
            <a:r>
              <a:rPr lang="ko-KR" altLang="en-US"/>
              <a:t>마스터 제목 스타일 편집</a:t>
            </a:r>
            <a:endParaRPr lang="en-US" dirty="0"/>
          </a:p>
        </p:txBody>
      </p:sp>
      <p:sp>
        <p:nvSpPr>
          <p:cNvPr id="21" name="Content Placeholder 4">
            <a:extLst>
              <a:ext uri="{FF2B5EF4-FFF2-40B4-BE49-F238E27FC236}">
                <a16:creationId xmlns:a16="http://schemas.microsoft.com/office/drawing/2014/main" id="{7CFF6B76-0309-ED4F-B66F-54334FFDD77A}"/>
              </a:ext>
            </a:extLst>
          </p:cNvPr>
          <p:cNvSpPr>
            <a:spLocks noGrp="1"/>
          </p:cNvSpPr>
          <p:nvPr>
            <p:ph sz="quarter" idx="17"/>
          </p:nvPr>
        </p:nvSpPr>
        <p:spPr>
          <a:xfrm>
            <a:off x="495300" y="1719072"/>
            <a:ext cx="5111495" cy="44515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22" name="Subtitle">
            <a:extLst>
              <a:ext uri="{FF2B5EF4-FFF2-40B4-BE49-F238E27FC236}">
                <a16:creationId xmlns:a16="http://schemas.microsoft.com/office/drawing/2014/main" id="{4F8BEE86-35F8-4548-A2EE-1A3FD6EC6FD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24" name="Text Placeholder 5">
            <a:extLst>
              <a:ext uri="{FF2B5EF4-FFF2-40B4-BE49-F238E27FC236}">
                <a16:creationId xmlns:a16="http://schemas.microsoft.com/office/drawing/2014/main" id="{2B80D626-CD2D-6D45-A432-FC7D2B967617}"/>
              </a:ext>
            </a:extLst>
          </p:cNvPr>
          <p:cNvSpPr>
            <a:spLocks noGrp="1"/>
          </p:cNvSpPr>
          <p:nvPr>
            <p:ph type="body" sz="quarter" idx="15"/>
          </p:nvPr>
        </p:nvSpPr>
        <p:spPr bwMode="gray">
          <a:xfrm>
            <a:off x="6583680" y="1719073"/>
            <a:ext cx="5111496" cy="4451540"/>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a:buClr>
                <a:schemeClr val="tx2"/>
              </a:buCl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912421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ifty Fifty Nickel">
    <p:spTree>
      <p:nvGrpSpPr>
        <p:cNvPr id="1" name=""/>
        <p:cNvGrpSpPr/>
        <p:nvPr/>
      </p:nvGrpSpPr>
      <p:grpSpPr>
        <a:xfrm>
          <a:off x="0" y="0"/>
          <a:ext cx="0" cy="0"/>
          <a:chOff x="0" y="0"/>
          <a:chExt cx="0" cy="0"/>
        </a:xfrm>
      </p:grpSpPr>
      <p:sp>
        <p:nvSpPr>
          <p:cNvPr id="13" name="Rectangle: Rounded Corners 19">
            <a:extLst>
              <a:ext uri="{FF2B5EF4-FFF2-40B4-BE49-F238E27FC236}">
                <a16:creationId xmlns:a16="http://schemas.microsoft.com/office/drawing/2014/main" id="{8427B8C3-00CD-DB49-A0BF-67BE30AD9206}"/>
              </a:ext>
            </a:extLst>
          </p:cNvPr>
          <p:cNvSpPr/>
          <p:nvPr userDrawn="1"/>
        </p:nvSpPr>
        <p:spPr bwMode="gray">
          <a:xfrm>
            <a:off x="6093390" y="-159655"/>
            <a:ext cx="6272784" cy="6519672"/>
          </a:xfrm>
          <a:prstGeom prst="roundRect">
            <a:avLst>
              <a:gd name="adj" fmla="val 1350"/>
            </a:avLst>
          </a:prstGeom>
          <a:solidFill>
            <a:schemeClr val="accent6">
              <a:lumMod val="40000"/>
              <a:lumOff val="6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Text Placeholder 30">
            <a:extLst>
              <a:ext uri="{FF2B5EF4-FFF2-40B4-BE49-F238E27FC236}">
                <a16:creationId xmlns:a16="http://schemas.microsoft.com/office/drawing/2014/main" id="{2A40B6DD-258D-C246-8BB9-62A7411878D6}"/>
              </a:ext>
            </a:extLst>
          </p:cNvPr>
          <p:cNvSpPr>
            <a:spLocks noGrp="1"/>
          </p:cNvSpPr>
          <p:nvPr>
            <p:ph type="body" sz="quarter" idx="18" hasCustomPrompt="1"/>
          </p:nvPr>
        </p:nvSpPr>
        <p:spPr bwMode="gray">
          <a:xfrm>
            <a:off x="6583680" y="6532895"/>
            <a:ext cx="4492686" cy="118174"/>
          </a:xfrm>
          <a:prstGeom prst="rect">
            <a:avLst/>
          </a:prstGeom>
        </p:spPr>
        <p:txBody>
          <a:bodyPr wrap="square">
            <a:spAutoFit/>
          </a:bodyPr>
          <a:lstStyle>
            <a:lvl1pPr marL="0" indent="0">
              <a:lnSpc>
                <a:spcPct val="96000"/>
              </a:lnSpc>
              <a:spcBef>
                <a:spcPts val="0"/>
              </a:spcBef>
              <a:spcAft>
                <a:spcPts val="225"/>
              </a:spcAft>
              <a:buNone/>
              <a:defRPr sz="800">
                <a:solidFill>
                  <a:schemeClr val="accent6">
                    <a:lumMod val="75000"/>
                  </a:schemeClr>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en-US" dirty="0"/>
              <a:t>Source sample text</a:t>
            </a:r>
          </a:p>
        </p:txBody>
      </p:sp>
      <p:sp>
        <p:nvSpPr>
          <p:cNvPr id="11" name="Text Placeholder 28">
            <a:extLst>
              <a:ext uri="{FF2B5EF4-FFF2-40B4-BE49-F238E27FC236}">
                <a16:creationId xmlns:a16="http://schemas.microsoft.com/office/drawing/2014/main" id="{DBBCDC54-CC87-904C-8D9F-1A247E8C6D5F}"/>
              </a:ext>
            </a:extLst>
          </p:cNvPr>
          <p:cNvSpPr>
            <a:spLocks noGrp="1"/>
          </p:cNvSpPr>
          <p:nvPr>
            <p:ph type="body" sz="quarter" idx="13"/>
          </p:nvPr>
        </p:nvSpPr>
        <p:spPr bwMode="gray">
          <a:xfrm>
            <a:off x="6583680" y="651302"/>
            <a:ext cx="5111496" cy="353302"/>
          </a:xfrm>
          <a:prstGeom prst="rect">
            <a:avLst/>
          </a:prstGeom>
        </p:spPr>
        <p:txBody>
          <a:bodyPr anchor="b">
            <a:spAutoFit/>
          </a:bodyPr>
          <a:lstStyle>
            <a:lvl1pPr marL="0" indent="0">
              <a:lnSpc>
                <a:spcPct val="82000"/>
              </a:lnSpc>
              <a:buNone/>
              <a:defRPr sz="2800">
                <a:solidFill>
                  <a:schemeClr val="tx2"/>
                </a:solidFill>
              </a:defRPr>
            </a:lvl1pPr>
            <a:lvl2pPr marL="0" indent="0">
              <a:buNone/>
              <a:defRPr sz="3400">
                <a:solidFill>
                  <a:schemeClr val="bg1"/>
                </a:solidFill>
              </a:defRPr>
            </a:lvl2pPr>
            <a:lvl3pPr marL="0" indent="0">
              <a:buNone/>
              <a:defRPr sz="3400">
                <a:solidFill>
                  <a:schemeClr val="bg1"/>
                </a:solidFill>
              </a:defRPr>
            </a:lvl3pPr>
            <a:lvl4pPr marL="0" indent="0">
              <a:buNone/>
              <a:defRPr sz="3400">
                <a:solidFill>
                  <a:schemeClr val="bg1"/>
                </a:solidFill>
              </a:defRPr>
            </a:lvl4pPr>
            <a:lvl5pPr marL="0" indent="0">
              <a:buNone/>
              <a:defRPr sz="3400">
                <a:solidFill>
                  <a:schemeClr val="bg1"/>
                </a:solidFill>
              </a:defRPr>
            </a:lvl5pPr>
          </a:lstStyle>
          <a:p>
            <a:pPr lvl="0"/>
            <a:r>
              <a:rPr lang="ko-KR" altLang="en-US"/>
              <a:t>마스터 텍스트 스타일을 편집하려면 클릭</a:t>
            </a:r>
          </a:p>
        </p:txBody>
      </p:sp>
      <p:sp>
        <p:nvSpPr>
          <p:cNvPr id="18" name="Text Placeholder 30">
            <a:extLst>
              <a:ext uri="{FF2B5EF4-FFF2-40B4-BE49-F238E27FC236}">
                <a16:creationId xmlns:a16="http://schemas.microsoft.com/office/drawing/2014/main" id="{72D7EA7C-4AD9-4343-9C9B-49A12429400C}"/>
              </a:ext>
            </a:extLst>
          </p:cNvPr>
          <p:cNvSpPr>
            <a:spLocks noGrp="1"/>
          </p:cNvSpPr>
          <p:nvPr>
            <p:ph type="body" sz="quarter" idx="14"/>
          </p:nvPr>
        </p:nvSpPr>
        <p:spPr bwMode="gray">
          <a:xfrm>
            <a:off x="6583680" y="1088136"/>
            <a:ext cx="5111496" cy="236347"/>
          </a:xfrm>
          <a:prstGeom prst="rect">
            <a:avLst/>
          </a:prstGeom>
        </p:spPr>
        <p:txBody>
          <a:bodyPr>
            <a:spAutoFit/>
          </a:bodyPr>
          <a:lstStyle>
            <a:lvl1pPr marL="0" indent="0">
              <a:lnSpc>
                <a:spcPct val="96000"/>
              </a:lnSpc>
              <a:spcBef>
                <a:spcPts val="900"/>
              </a:spcBef>
              <a:buNone/>
              <a:defRPr sz="1600">
                <a:solidFill>
                  <a:schemeClr val="tx2"/>
                </a:solidFill>
              </a:defRPr>
            </a:lvl1pPr>
            <a:lvl2pPr marL="0" indent="0">
              <a:buNone/>
              <a:defRPr sz="2400">
                <a:solidFill>
                  <a:schemeClr val="bg1"/>
                </a:solidFill>
              </a:defRPr>
            </a:lvl2pPr>
            <a:lvl3pPr marL="0" indent="0">
              <a:buNone/>
              <a:defRPr sz="2400">
                <a:solidFill>
                  <a:schemeClr val="bg1"/>
                </a:solidFill>
              </a:defRPr>
            </a:lvl3pPr>
            <a:lvl4pPr marL="0" indent="0">
              <a:buNone/>
              <a:defRPr sz="2400">
                <a:solidFill>
                  <a:schemeClr val="bg1"/>
                </a:solidFill>
              </a:defRPr>
            </a:lvl4pPr>
            <a:lvl5pPr marL="0" indent="0">
              <a:buNone/>
              <a:defRPr sz="2400">
                <a:solidFill>
                  <a:schemeClr val="bg1"/>
                </a:solidFill>
              </a:defRPr>
            </a:lvl5pPr>
          </a:lstStyle>
          <a:p>
            <a:pPr lvl="0"/>
            <a:r>
              <a:rPr lang="ko-KR" altLang="en-US"/>
              <a:t>마스터 텍스트 스타일을 편집하려면 클릭</a:t>
            </a:r>
          </a:p>
        </p:txBody>
      </p:sp>
      <p:sp>
        <p:nvSpPr>
          <p:cNvPr id="19" name="Footer Placeholder 2">
            <a:extLst>
              <a:ext uri="{FF2B5EF4-FFF2-40B4-BE49-F238E27FC236}">
                <a16:creationId xmlns:a16="http://schemas.microsoft.com/office/drawing/2014/main" id="{14C02348-CD98-294E-BC2A-06B9CD5F0D31}"/>
              </a:ext>
            </a:extLst>
          </p:cNvPr>
          <p:cNvSpPr>
            <a:spLocks noGrp="1"/>
          </p:cNvSpPr>
          <p:nvPr>
            <p:ph type="ftr" sz="quarter" idx="16"/>
          </p:nvPr>
        </p:nvSpPr>
        <p:spPr>
          <a:xfrm>
            <a:off x="495299" y="6532895"/>
            <a:ext cx="5111496" cy="118174"/>
          </a:xfrm>
        </p:spPr>
        <p:txBody>
          <a:bodyPr/>
          <a:lstStyle>
            <a:lvl1pPr defTabSz="685800">
              <a:lnSpc>
                <a:spcPct val="96000"/>
              </a:lnSpc>
              <a:spcBef>
                <a:spcPts val="0"/>
              </a:spcBef>
              <a:buClr>
                <a:srgbClr val="3253DC"/>
              </a:buClr>
              <a:buFont typeface="Arial" panose="020B0604020202020204" pitchFamily="34" charset="0"/>
              <a:buNone/>
              <a:defRPr>
                <a:solidFill>
                  <a:schemeClr val="accent5">
                    <a:lumMod val="60000"/>
                    <a:lumOff val="40000"/>
                  </a:schemeClr>
                </a:solidFill>
              </a:defRPr>
            </a:lvl1pPr>
          </a:lstStyle>
          <a:p>
            <a:r>
              <a:rPr lang="en-US"/>
              <a:t>Source sample text</a:t>
            </a:r>
          </a:p>
        </p:txBody>
      </p:sp>
      <p:sp>
        <p:nvSpPr>
          <p:cNvPr id="20" name="Title 2">
            <a:extLst>
              <a:ext uri="{FF2B5EF4-FFF2-40B4-BE49-F238E27FC236}">
                <a16:creationId xmlns:a16="http://schemas.microsoft.com/office/drawing/2014/main" id="{849C1EDC-B19F-C14B-A41C-8D770C7F9EF8}"/>
              </a:ext>
            </a:extLst>
          </p:cNvPr>
          <p:cNvSpPr>
            <a:spLocks noGrp="1"/>
          </p:cNvSpPr>
          <p:nvPr>
            <p:ph type="title"/>
          </p:nvPr>
        </p:nvSpPr>
        <p:spPr>
          <a:xfrm>
            <a:off x="495300" y="146549"/>
            <a:ext cx="5111495" cy="858055"/>
          </a:xfrm>
        </p:spPr>
        <p:txBody>
          <a:bodyPr>
            <a:spAutoFit/>
          </a:bodyPr>
          <a:lstStyle/>
          <a:p>
            <a:r>
              <a:rPr lang="ko-KR" altLang="en-US"/>
              <a:t>마스터 제목 스타일 편집</a:t>
            </a:r>
            <a:endParaRPr lang="en-US" dirty="0"/>
          </a:p>
        </p:txBody>
      </p:sp>
      <p:sp>
        <p:nvSpPr>
          <p:cNvPr id="21" name="Content Placeholder 4">
            <a:extLst>
              <a:ext uri="{FF2B5EF4-FFF2-40B4-BE49-F238E27FC236}">
                <a16:creationId xmlns:a16="http://schemas.microsoft.com/office/drawing/2014/main" id="{F670B2ED-70D6-3142-AB7E-976580D465E2}"/>
              </a:ext>
            </a:extLst>
          </p:cNvPr>
          <p:cNvSpPr>
            <a:spLocks noGrp="1"/>
          </p:cNvSpPr>
          <p:nvPr>
            <p:ph sz="quarter" idx="17"/>
          </p:nvPr>
        </p:nvSpPr>
        <p:spPr>
          <a:xfrm>
            <a:off x="495300" y="1719072"/>
            <a:ext cx="5111495" cy="4451541"/>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22" name="Subtitle">
            <a:extLst>
              <a:ext uri="{FF2B5EF4-FFF2-40B4-BE49-F238E27FC236}">
                <a16:creationId xmlns:a16="http://schemas.microsoft.com/office/drawing/2014/main" id="{D7D74485-0271-524F-8B8A-8164ABD88AFC}"/>
              </a:ext>
            </a:extLst>
          </p:cNvPr>
          <p:cNvSpPr>
            <a:spLocks noGrp="1"/>
          </p:cNvSpPr>
          <p:nvPr>
            <p:ph type="subTitle" idx="1"/>
          </p:nvPr>
        </p:nvSpPr>
        <p:spPr>
          <a:xfrm>
            <a:off x="494189" y="1088136"/>
            <a:ext cx="5111495" cy="236347"/>
          </a:xfrm>
          <a:prstGeom prst="rect">
            <a:avLst/>
          </a:prstGeom>
        </p:spPr>
        <p:txBody>
          <a:bodyPr wrap="square">
            <a:spAutoFit/>
          </a:bodyPr>
          <a:lstStyle>
            <a:lvl1pPr marL="0" indent="0" algn="l">
              <a:lnSpc>
                <a:spcPct val="96000"/>
              </a:lnSpc>
              <a:spcBef>
                <a:spcPts val="900"/>
              </a:spcBef>
              <a:buNone/>
              <a:defRPr sz="16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24" name="Text Placeholder 5">
            <a:extLst>
              <a:ext uri="{FF2B5EF4-FFF2-40B4-BE49-F238E27FC236}">
                <a16:creationId xmlns:a16="http://schemas.microsoft.com/office/drawing/2014/main" id="{481CF0D5-0D6D-A44E-9EA2-45549E1EAD05}"/>
              </a:ext>
            </a:extLst>
          </p:cNvPr>
          <p:cNvSpPr>
            <a:spLocks noGrp="1"/>
          </p:cNvSpPr>
          <p:nvPr>
            <p:ph type="body" sz="quarter" idx="15"/>
          </p:nvPr>
        </p:nvSpPr>
        <p:spPr bwMode="gray">
          <a:xfrm>
            <a:off x="6583680" y="1719073"/>
            <a:ext cx="5111496" cy="4451540"/>
          </a:xfrm>
          <a:prstGeom prst="rect">
            <a:avLst/>
          </a:prstGeom>
        </p:spPr>
        <p:txBody>
          <a:bodyPr/>
          <a:lstStyle>
            <a:lvl1pPr>
              <a:buClr>
                <a:schemeClr val="tx2"/>
              </a:buClr>
              <a:defRPr>
                <a:solidFill>
                  <a:schemeClr val="tx2"/>
                </a:solidFill>
              </a:defRPr>
            </a:lvl1pPr>
            <a:lvl2pPr>
              <a:buClr>
                <a:schemeClr val="tx2"/>
              </a:buClr>
              <a:defRPr>
                <a:solidFill>
                  <a:schemeClr val="tx2"/>
                </a:solidFill>
              </a:defRPr>
            </a:lvl2pPr>
            <a:lvl3pPr>
              <a:buClr>
                <a:schemeClr val="tx2"/>
              </a:buClr>
              <a:defRPr>
                <a:solidFill>
                  <a:schemeClr val="tx2"/>
                </a:solidFill>
              </a:defRPr>
            </a:lvl3pPr>
            <a:lvl4pPr>
              <a:buClr>
                <a:schemeClr val="tx2"/>
              </a:buClr>
              <a:defRPr>
                <a:solidFill>
                  <a:schemeClr val="tx2"/>
                </a:solidFill>
              </a:defRPr>
            </a:lvl4pPr>
            <a:lvl5pPr>
              <a:buClr>
                <a:schemeClr val="tx2"/>
              </a:buClr>
              <a:defRPr>
                <a:solidFill>
                  <a:schemeClr val="tx2"/>
                </a:solidFill>
              </a:defRPr>
            </a:lvl5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Tree>
    <p:extLst>
      <p:ext uri="{BB962C8B-B14F-4D97-AF65-F5344CB8AC3E}">
        <p14:creationId xmlns:p14="http://schemas.microsoft.com/office/powerpoint/2010/main" val="2261964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slideLayout" Target="../slideLayouts/slideLayout41.xml"/><Relationship Id="rId39" Type="http://schemas.openxmlformats.org/officeDocument/2006/relationships/slideLayout" Target="../slideLayouts/slideLayout54.xml"/><Relationship Id="rId21" Type="http://schemas.openxmlformats.org/officeDocument/2006/relationships/slideLayout" Target="../slideLayouts/slideLayout36.xml"/><Relationship Id="rId34" Type="http://schemas.openxmlformats.org/officeDocument/2006/relationships/slideLayout" Target="../slideLayouts/slideLayout49.xml"/><Relationship Id="rId42" Type="http://schemas.openxmlformats.org/officeDocument/2006/relationships/slideLayout" Target="../slideLayouts/slideLayout57.xml"/><Relationship Id="rId47" Type="http://schemas.openxmlformats.org/officeDocument/2006/relationships/slideLayout" Target="../slideLayouts/slideLayout62.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9" Type="http://schemas.openxmlformats.org/officeDocument/2006/relationships/slideLayout" Target="../slideLayouts/slideLayout44.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32" Type="http://schemas.openxmlformats.org/officeDocument/2006/relationships/slideLayout" Target="../slideLayouts/slideLayout47.xml"/><Relationship Id="rId37" Type="http://schemas.openxmlformats.org/officeDocument/2006/relationships/slideLayout" Target="../slideLayouts/slideLayout52.xml"/><Relationship Id="rId40" Type="http://schemas.openxmlformats.org/officeDocument/2006/relationships/slideLayout" Target="../slideLayouts/slideLayout55.xml"/><Relationship Id="rId45" Type="http://schemas.openxmlformats.org/officeDocument/2006/relationships/slideLayout" Target="../slideLayouts/slideLayout60.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slideLayout" Target="../slideLayouts/slideLayout43.xml"/><Relationship Id="rId36" Type="http://schemas.openxmlformats.org/officeDocument/2006/relationships/slideLayout" Target="../slideLayouts/slideLayout51.xml"/><Relationship Id="rId49" Type="http://schemas.openxmlformats.org/officeDocument/2006/relationships/theme" Target="../theme/theme2.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31" Type="http://schemas.openxmlformats.org/officeDocument/2006/relationships/slideLayout" Target="../slideLayouts/slideLayout46.xml"/><Relationship Id="rId44" Type="http://schemas.openxmlformats.org/officeDocument/2006/relationships/slideLayout" Target="../slideLayouts/slideLayout59.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slideLayout" Target="../slideLayouts/slideLayout42.xml"/><Relationship Id="rId30" Type="http://schemas.openxmlformats.org/officeDocument/2006/relationships/slideLayout" Target="../slideLayouts/slideLayout45.xml"/><Relationship Id="rId35" Type="http://schemas.openxmlformats.org/officeDocument/2006/relationships/slideLayout" Target="../slideLayouts/slideLayout50.xml"/><Relationship Id="rId43" Type="http://schemas.openxmlformats.org/officeDocument/2006/relationships/slideLayout" Target="../slideLayouts/slideLayout58.xml"/><Relationship Id="rId48" Type="http://schemas.openxmlformats.org/officeDocument/2006/relationships/slideLayout" Target="../slideLayouts/slideLayout63.xml"/><Relationship Id="rId8" Type="http://schemas.openxmlformats.org/officeDocument/2006/relationships/slideLayout" Target="../slideLayouts/slideLayout23.xml"/><Relationship Id="rId3" Type="http://schemas.openxmlformats.org/officeDocument/2006/relationships/slideLayout" Target="../slideLayouts/slideLayout18.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33" Type="http://schemas.openxmlformats.org/officeDocument/2006/relationships/slideLayout" Target="../slideLayouts/slideLayout48.xml"/><Relationship Id="rId38" Type="http://schemas.openxmlformats.org/officeDocument/2006/relationships/slideLayout" Target="../slideLayouts/slideLayout53.xml"/><Relationship Id="rId46" Type="http://schemas.openxmlformats.org/officeDocument/2006/relationships/slideLayout" Target="../slideLayouts/slideLayout61.xml"/><Relationship Id="rId20" Type="http://schemas.openxmlformats.org/officeDocument/2006/relationships/slideLayout" Target="../slideLayouts/slideLayout35.xml"/><Relationship Id="rId41" Type="http://schemas.openxmlformats.org/officeDocument/2006/relationships/slideLayout" Target="../slideLayouts/slideLayout56.xml"/><Relationship Id="rId1" Type="http://schemas.openxmlformats.org/officeDocument/2006/relationships/slideLayout" Target="../slideLayouts/slideLayout16.xml"/><Relationship Id="rId6"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7" Type="http://schemas.openxmlformats.org/officeDocument/2006/relationships/slideLayout" Target="../slideLayouts/slideLayout180.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63" Type="http://schemas.openxmlformats.org/officeDocument/2006/relationships/slideLayout" Target="../slideLayouts/slideLayout126.xml"/><Relationship Id="rId84" Type="http://schemas.openxmlformats.org/officeDocument/2006/relationships/slideLayout" Target="../slideLayouts/slideLayout147.xml"/><Relationship Id="rId138" Type="http://schemas.openxmlformats.org/officeDocument/2006/relationships/slideLayout" Target="../slideLayouts/slideLayout201.xml"/><Relationship Id="rId159" Type="http://schemas.openxmlformats.org/officeDocument/2006/relationships/slideLayout" Target="../slideLayouts/slideLayout222.xml"/><Relationship Id="rId170" Type="http://schemas.openxmlformats.org/officeDocument/2006/relationships/slideLayout" Target="../slideLayouts/slideLayout233.xml"/><Relationship Id="rId191" Type="http://schemas.openxmlformats.org/officeDocument/2006/relationships/slideLayout" Target="../slideLayouts/slideLayout254.xml"/><Relationship Id="rId205" Type="http://schemas.openxmlformats.org/officeDocument/2006/relationships/slideLayout" Target="../slideLayouts/slideLayout268.xml"/><Relationship Id="rId107" Type="http://schemas.openxmlformats.org/officeDocument/2006/relationships/slideLayout" Target="../slideLayouts/slideLayout170.xml"/><Relationship Id="rId11" Type="http://schemas.openxmlformats.org/officeDocument/2006/relationships/slideLayout" Target="../slideLayouts/slideLayout74.xml"/><Relationship Id="rId32" Type="http://schemas.openxmlformats.org/officeDocument/2006/relationships/slideLayout" Target="../slideLayouts/slideLayout95.xml"/><Relationship Id="rId53" Type="http://schemas.openxmlformats.org/officeDocument/2006/relationships/slideLayout" Target="../slideLayouts/slideLayout116.xml"/><Relationship Id="rId74" Type="http://schemas.openxmlformats.org/officeDocument/2006/relationships/slideLayout" Target="../slideLayouts/slideLayout137.xml"/><Relationship Id="rId128" Type="http://schemas.openxmlformats.org/officeDocument/2006/relationships/slideLayout" Target="../slideLayouts/slideLayout191.xml"/><Relationship Id="rId149" Type="http://schemas.openxmlformats.org/officeDocument/2006/relationships/slideLayout" Target="../slideLayouts/slideLayout212.xml"/><Relationship Id="rId5" Type="http://schemas.openxmlformats.org/officeDocument/2006/relationships/slideLayout" Target="../slideLayouts/slideLayout68.xml"/><Relationship Id="rId95" Type="http://schemas.openxmlformats.org/officeDocument/2006/relationships/slideLayout" Target="../slideLayouts/slideLayout158.xml"/><Relationship Id="rId160" Type="http://schemas.openxmlformats.org/officeDocument/2006/relationships/slideLayout" Target="../slideLayouts/slideLayout223.xml"/><Relationship Id="rId181" Type="http://schemas.openxmlformats.org/officeDocument/2006/relationships/slideLayout" Target="../slideLayouts/slideLayout244.xml"/><Relationship Id="rId22" Type="http://schemas.openxmlformats.org/officeDocument/2006/relationships/slideLayout" Target="../slideLayouts/slideLayout85.xml"/><Relationship Id="rId43" Type="http://schemas.openxmlformats.org/officeDocument/2006/relationships/slideLayout" Target="../slideLayouts/slideLayout106.xml"/><Relationship Id="rId64" Type="http://schemas.openxmlformats.org/officeDocument/2006/relationships/slideLayout" Target="../slideLayouts/slideLayout127.xml"/><Relationship Id="rId118" Type="http://schemas.openxmlformats.org/officeDocument/2006/relationships/slideLayout" Target="../slideLayouts/slideLayout181.xml"/><Relationship Id="rId139" Type="http://schemas.openxmlformats.org/officeDocument/2006/relationships/slideLayout" Target="../slideLayouts/slideLayout202.xml"/><Relationship Id="rId85" Type="http://schemas.openxmlformats.org/officeDocument/2006/relationships/slideLayout" Target="../slideLayouts/slideLayout148.xml"/><Relationship Id="rId150" Type="http://schemas.openxmlformats.org/officeDocument/2006/relationships/slideLayout" Target="../slideLayouts/slideLayout213.xml"/><Relationship Id="rId171" Type="http://schemas.openxmlformats.org/officeDocument/2006/relationships/slideLayout" Target="../slideLayouts/slideLayout234.xml"/><Relationship Id="rId192" Type="http://schemas.openxmlformats.org/officeDocument/2006/relationships/slideLayout" Target="../slideLayouts/slideLayout255.xml"/><Relationship Id="rId206" Type="http://schemas.openxmlformats.org/officeDocument/2006/relationships/slideLayout" Target="../slideLayouts/slideLayout269.xml"/><Relationship Id="rId12" Type="http://schemas.openxmlformats.org/officeDocument/2006/relationships/slideLayout" Target="../slideLayouts/slideLayout75.xml"/><Relationship Id="rId33" Type="http://schemas.openxmlformats.org/officeDocument/2006/relationships/slideLayout" Target="../slideLayouts/slideLayout96.xml"/><Relationship Id="rId108" Type="http://schemas.openxmlformats.org/officeDocument/2006/relationships/slideLayout" Target="../slideLayouts/slideLayout171.xml"/><Relationship Id="rId129" Type="http://schemas.openxmlformats.org/officeDocument/2006/relationships/slideLayout" Target="../slideLayouts/slideLayout192.xml"/><Relationship Id="rId54" Type="http://schemas.openxmlformats.org/officeDocument/2006/relationships/slideLayout" Target="../slideLayouts/slideLayout117.xml"/><Relationship Id="rId75" Type="http://schemas.openxmlformats.org/officeDocument/2006/relationships/slideLayout" Target="../slideLayouts/slideLayout138.xml"/><Relationship Id="rId96" Type="http://schemas.openxmlformats.org/officeDocument/2006/relationships/slideLayout" Target="../slideLayouts/slideLayout159.xml"/><Relationship Id="rId140" Type="http://schemas.openxmlformats.org/officeDocument/2006/relationships/slideLayout" Target="../slideLayouts/slideLayout203.xml"/><Relationship Id="rId161" Type="http://schemas.openxmlformats.org/officeDocument/2006/relationships/slideLayout" Target="../slideLayouts/slideLayout224.xml"/><Relationship Id="rId182" Type="http://schemas.openxmlformats.org/officeDocument/2006/relationships/slideLayout" Target="../slideLayouts/slideLayout245.xml"/><Relationship Id="rId6" Type="http://schemas.openxmlformats.org/officeDocument/2006/relationships/slideLayout" Target="../slideLayouts/slideLayout69.xml"/><Relationship Id="rId23" Type="http://schemas.openxmlformats.org/officeDocument/2006/relationships/slideLayout" Target="../slideLayouts/slideLayout86.xml"/><Relationship Id="rId119" Type="http://schemas.openxmlformats.org/officeDocument/2006/relationships/slideLayout" Target="../slideLayouts/slideLayout182.xml"/><Relationship Id="rId44" Type="http://schemas.openxmlformats.org/officeDocument/2006/relationships/slideLayout" Target="../slideLayouts/slideLayout107.xml"/><Relationship Id="rId65" Type="http://schemas.openxmlformats.org/officeDocument/2006/relationships/slideLayout" Target="../slideLayouts/slideLayout128.xml"/><Relationship Id="rId86" Type="http://schemas.openxmlformats.org/officeDocument/2006/relationships/slideLayout" Target="../slideLayouts/slideLayout149.xml"/><Relationship Id="rId130" Type="http://schemas.openxmlformats.org/officeDocument/2006/relationships/slideLayout" Target="../slideLayouts/slideLayout193.xml"/><Relationship Id="rId151" Type="http://schemas.openxmlformats.org/officeDocument/2006/relationships/slideLayout" Target="../slideLayouts/slideLayout214.xml"/><Relationship Id="rId172" Type="http://schemas.openxmlformats.org/officeDocument/2006/relationships/slideLayout" Target="../slideLayouts/slideLayout235.xml"/><Relationship Id="rId193" Type="http://schemas.openxmlformats.org/officeDocument/2006/relationships/slideLayout" Target="../slideLayouts/slideLayout256.xml"/><Relationship Id="rId207" Type="http://schemas.openxmlformats.org/officeDocument/2006/relationships/slideLayout" Target="../slideLayouts/slideLayout270.xml"/><Relationship Id="rId13" Type="http://schemas.openxmlformats.org/officeDocument/2006/relationships/slideLayout" Target="../slideLayouts/slideLayout76.xml"/><Relationship Id="rId109" Type="http://schemas.openxmlformats.org/officeDocument/2006/relationships/slideLayout" Target="../slideLayouts/slideLayout172.xml"/><Relationship Id="rId34" Type="http://schemas.openxmlformats.org/officeDocument/2006/relationships/slideLayout" Target="../slideLayouts/slideLayout97.xml"/><Relationship Id="rId55" Type="http://schemas.openxmlformats.org/officeDocument/2006/relationships/slideLayout" Target="../slideLayouts/slideLayout118.xml"/><Relationship Id="rId76" Type="http://schemas.openxmlformats.org/officeDocument/2006/relationships/slideLayout" Target="../slideLayouts/slideLayout139.xml"/><Relationship Id="rId97" Type="http://schemas.openxmlformats.org/officeDocument/2006/relationships/slideLayout" Target="../slideLayouts/slideLayout160.xml"/><Relationship Id="rId120" Type="http://schemas.openxmlformats.org/officeDocument/2006/relationships/slideLayout" Target="../slideLayouts/slideLayout183.xml"/><Relationship Id="rId141" Type="http://schemas.openxmlformats.org/officeDocument/2006/relationships/slideLayout" Target="../slideLayouts/slideLayout204.xml"/><Relationship Id="rId7" Type="http://schemas.openxmlformats.org/officeDocument/2006/relationships/slideLayout" Target="../slideLayouts/slideLayout70.xml"/><Relationship Id="rId162" Type="http://schemas.openxmlformats.org/officeDocument/2006/relationships/slideLayout" Target="../slideLayouts/slideLayout225.xml"/><Relationship Id="rId183" Type="http://schemas.openxmlformats.org/officeDocument/2006/relationships/slideLayout" Target="../slideLayouts/slideLayout246.xml"/><Relationship Id="rId24" Type="http://schemas.openxmlformats.org/officeDocument/2006/relationships/slideLayout" Target="../slideLayouts/slideLayout87.xml"/><Relationship Id="rId45" Type="http://schemas.openxmlformats.org/officeDocument/2006/relationships/slideLayout" Target="../slideLayouts/slideLayout108.xml"/><Relationship Id="rId66" Type="http://schemas.openxmlformats.org/officeDocument/2006/relationships/slideLayout" Target="../slideLayouts/slideLayout129.xml"/><Relationship Id="rId87" Type="http://schemas.openxmlformats.org/officeDocument/2006/relationships/slideLayout" Target="../slideLayouts/slideLayout150.xml"/><Relationship Id="rId110" Type="http://schemas.openxmlformats.org/officeDocument/2006/relationships/slideLayout" Target="../slideLayouts/slideLayout173.xml"/><Relationship Id="rId131" Type="http://schemas.openxmlformats.org/officeDocument/2006/relationships/slideLayout" Target="../slideLayouts/slideLayout194.xml"/><Relationship Id="rId61" Type="http://schemas.openxmlformats.org/officeDocument/2006/relationships/slideLayout" Target="../slideLayouts/slideLayout124.xml"/><Relationship Id="rId82" Type="http://schemas.openxmlformats.org/officeDocument/2006/relationships/slideLayout" Target="../slideLayouts/slideLayout145.xml"/><Relationship Id="rId152" Type="http://schemas.openxmlformats.org/officeDocument/2006/relationships/slideLayout" Target="../slideLayouts/slideLayout215.xml"/><Relationship Id="rId173" Type="http://schemas.openxmlformats.org/officeDocument/2006/relationships/slideLayout" Target="../slideLayouts/slideLayout236.xml"/><Relationship Id="rId194" Type="http://schemas.openxmlformats.org/officeDocument/2006/relationships/slideLayout" Target="../slideLayouts/slideLayout257.xml"/><Relationship Id="rId199" Type="http://schemas.openxmlformats.org/officeDocument/2006/relationships/slideLayout" Target="../slideLayouts/slideLayout262.xml"/><Relationship Id="rId203" Type="http://schemas.openxmlformats.org/officeDocument/2006/relationships/slideLayout" Target="../slideLayouts/slideLayout266.xml"/><Relationship Id="rId208" Type="http://schemas.openxmlformats.org/officeDocument/2006/relationships/slideLayout" Target="../slideLayouts/slideLayout271.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56" Type="http://schemas.openxmlformats.org/officeDocument/2006/relationships/slideLayout" Target="../slideLayouts/slideLayout119.xml"/><Relationship Id="rId77" Type="http://schemas.openxmlformats.org/officeDocument/2006/relationships/slideLayout" Target="../slideLayouts/slideLayout140.xml"/><Relationship Id="rId100" Type="http://schemas.openxmlformats.org/officeDocument/2006/relationships/slideLayout" Target="../slideLayouts/slideLayout163.xml"/><Relationship Id="rId105" Type="http://schemas.openxmlformats.org/officeDocument/2006/relationships/slideLayout" Target="../slideLayouts/slideLayout168.xml"/><Relationship Id="rId126" Type="http://schemas.openxmlformats.org/officeDocument/2006/relationships/slideLayout" Target="../slideLayouts/slideLayout189.xml"/><Relationship Id="rId147" Type="http://schemas.openxmlformats.org/officeDocument/2006/relationships/slideLayout" Target="../slideLayouts/slideLayout210.xml"/><Relationship Id="rId168" Type="http://schemas.openxmlformats.org/officeDocument/2006/relationships/slideLayout" Target="../slideLayouts/slideLayout231.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slideLayout" Target="../slideLayouts/slideLayout135.xml"/><Relationship Id="rId93" Type="http://schemas.openxmlformats.org/officeDocument/2006/relationships/slideLayout" Target="../slideLayouts/slideLayout156.xml"/><Relationship Id="rId98" Type="http://schemas.openxmlformats.org/officeDocument/2006/relationships/slideLayout" Target="../slideLayouts/slideLayout161.xml"/><Relationship Id="rId121" Type="http://schemas.openxmlformats.org/officeDocument/2006/relationships/slideLayout" Target="../slideLayouts/slideLayout184.xml"/><Relationship Id="rId142" Type="http://schemas.openxmlformats.org/officeDocument/2006/relationships/slideLayout" Target="../slideLayouts/slideLayout205.xml"/><Relationship Id="rId163" Type="http://schemas.openxmlformats.org/officeDocument/2006/relationships/slideLayout" Target="../slideLayouts/slideLayout226.xml"/><Relationship Id="rId184" Type="http://schemas.openxmlformats.org/officeDocument/2006/relationships/slideLayout" Target="../slideLayouts/slideLayout247.xml"/><Relationship Id="rId189" Type="http://schemas.openxmlformats.org/officeDocument/2006/relationships/slideLayout" Target="../slideLayouts/slideLayout252.xml"/><Relationship Id="rId3" Type="http://schemas.openxmlformats.org/officeDocument/2006/relationships/slideLayout" Target="../slideLayouts/slideLayout66.xml"/><Relationship Id="rId25" Type="http://schemas.openxmlformats.org/officeDocument/2006/relationships/slideLayout" Target="../slideLayouts/slideLayout88.xml"/><Relationship Id="rId46" Type="http://schemas.openxmlformats.org/officeDocument/2006/relationships/slideLayout" Target="../slideLayouts/slideLayout109.xml"/><Relationship Id="rId67" Type="http://schemas.openxmlformats.org/officeDocument/2006/relationships/slideLayout" Target="../slideLayouts/slideLayout130.xml"/><Relationship Id="rId116" Type="http://schemas.openxmlformats.org/officeDocument/2006/relationships/slideLayout" Target="../slideLayouts/slideLayout179.xml"/><Relationship Id="rId137" Type="http://schemas.openxmlformats.org/officeDocument/2006/relationships/slideLayout" Target="../slideLayouts/slideLayout200.xml"/><Relationship Id="rId158" Type="http://schemas.openxmlformats.org/officeDocument/2006/relationships/slideLayout" Target="../slideLayouts/slideLayout221.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62" Type="http://schemas.openxmlformats.org/officeDocument/2006/relationships/slideLayout" Target="../slideLayouts/slideLayout125.xml"/><Relationship Id="rId83" Type="http://schemas.openxmlformats.org/officeDocument/2006/relationships/slideLayout" Target="../slideLayouts/slideLayout146.xml"/><Relationship Id="rId88" Type="http://schemas.openxmlformats.org/officeDocument/2006/relationships/slideLayout" Target="../slideLayouts/slideLayout151.xml"/><Relationship Id="rId111" Type="http://schemas.openxmlformats.org/officeDocument/2006/relationships/slideLayout" Target="../slideLayouts/slideLayout174.xml"/><Relationship Id="rId132" Type="http://schemas.openxmlformats.org/officeDocument/2006/relationships/slideLayout" Target="../slideLayouts/slideLayout195.xml"/><Relationship Id="rId153" Type="http://schemas.openxmlformats.org/officeDocument/2006/relationships/slideLayout" Target="../slideLayouts/slideLayout216.xml"/><Relationship Id="rId174" Type="http://schemas.openxmlformats.org/officeDocument/2006/relationships/slideLayout" Target="../slideLayouts/slideLayout237.xml"/><Relationship Id="rId179" Type="http://schemas.openxmlformats.org/officeDocument/2006/relationships/slideLayout" Target="../slideLayouts/slideLayout242.xml"/><Relationship Id="rId195" Type="http://schemas.openxmlformats.org/officeDocument/2006/relationships/slideLayout" Target="../slideLayouts/slideLayout258.xml"/><Relationship Id="rId209" Type="http://schemas.openxmlformats.org/officeDocument/2006/relationships/slideLayout" Target="../slideLayouts/slideLayout272.xml"/><Relationship Id="rId190" Type="http://schemas.openxmlformats.org/officeDocument/2006/relationships/slideLayout" Target="../slideLayouts/slideLayout253.xml"/><Relationship Id="rId204" Type="http://schemas.openxmlformats.org/officeDocument/2006/relationships/slideLayout" Target="../slideLayouts/slideLayout267.xml"/><Relationship Id="rId15" Type="http://schemas.openxmlformats.org/officeDocument/2006/relationships/slideLayout" Target="../slideLayouts/slideLayout78.xml"/><Relationship Id="rId36" Type="http://schemas.openxmlformats.org/officeDocument/2006/relationships/slideLayout" Target="../slideLayouts/slideLayout99.xml"/><Relationship Id="rId57" Type="http://schemas.openxmlformats.org/officeDocument/2006/relationships/slideLayout" Target="../slideLayouts/slideLayout120.xml"/><Relationship Id="rId106" Type="http://schemas.openxmlformats.org/officeDocument/2006/relationships/slideLayout" Target="../slideLayouts/slideLayout169.xml"/><Relationship Id="rId127" Type="http://schemas.openxmlformats.org/officeDocument/2006/relationships/slideLayout" Target="../slideLayouts/slideLayout19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52" Type="http://schemas.openxmlformats.org/officeDocument/2006/relationships/slideLayout" Target="../slideLayouts/slideLayout115.xml"/><Relationship Id="rId73" Type="http://schemas.openxmlformats.org/officeDocument/2006/relationships/slideLayout" Target="../slideLayouts/slideLayout136.xml"/><Relationship Id="rId78" Type="http://schemas.openxmlformats.org/officeDocument/2006/relationships/slideLayout" Target="../slideLayouts/slideLayout141.xml"/><Relationship Id="rId94" Type="http://schemas.openxmlformats.org/officeDocument/2006/relationships/slideLayout" Target="../slideLayouts/slideLayout157.xml"/><Relationship Id="rId99" Type="http://schemas.openxmlformats.org/officeDocument/2006/relationships/slideLayout" Target="../slideLayouts/slideLayout162.xml"/><Relationship Id="rId101" Type="http://schemas.openxmlformats.org/officeDocument/2006/relationships/slideLayout" Target="../slideLayouts/slideLayout164.xml"/><Relationship Id="rId122" Type="http://schemas.openxmlformats.org/officeDocument/2006/relationships/slideLayout" Target="../slideLayouts/slideLayout185.xml"/><Relationship Id="rId143" Type="http://schemas.openxmlformats.org/officeDocument/2006/relationships/slideLayout" Target="../slideLayouts/slideLayout206.xml"/><Relationship Id="rId148" Type="http://schemas.openxmlformats.org/officeDocument/2006/relationships/slideLayout" Target="../slideLayouts/slideLayout211.xml"/><Relationship Id="rId164" Type="http://schemas.openxmlformats.org/officeDocument/2006/relationships/slideLayout" Target="../slideLayouts/slideLayout227.xml"/><Relationship Id="rId169" Type="http://schemas.openxmlformats.org/officeDocument/2006/relationships/slideLayout" Target="../slideLayouts/slideLayout232.xml"/><Relationship Id="rId185" Type="http://schemas.openxmlformats.org/officeDocument/2006/relationships/slideLayout" Target="../slideLayouts/slideLayout248.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80" Type="http://schemas.openxmlformats.org/officeDocument/2006/relationships/slideLayout" Target="../slideLayouts/slideLayout243.xml"/><Relationship Id="rId210" Type="http://schemas.openxmlformats.org/officeDocument/2006/relationships/slideLayout" Target="../slideLayouts/slideLayout273.xml"/><Relationship Id="rId26" Type="http://schemas.openxmlformats.org/officeDocument/2006/relationships/slideLayout" Target="../slideLayouts/slideLayout89.xml"/><Relationship Id="rId47" Type="http://schemas.openxmlformats.org/officeDocument/2006/relationships/slideLayout" Target="../slideLayouts/slideLayout110.xml"/><Relationship Id="rId68" Type="http://schemas.openxmlformats.org/officeDocument/2006/relationships/slideLayout" Target="../slideLayouts/slideLayout131.xml"/><Relationship Id="rId89" Type="http://schemas.openxmlformats.org/officeDocument/2006/relationships/slideLayout" Target="../slideLayouts/slideLayout152.xml"/><Relationship Id="rId112" Type="http://schemas.openxmlformats.org/officeDocument/2006/relationships/slideLayout" Target="../slideLayouts/slideLayout175.xml"/><Relationship Id="rId133" Type="http://schemas.openxmlformats.org/officeDocument/2006/relationships/slideLayout" Target="../slideLayouts/slideLayout196.xml"/><Relationship Id="rId154" Type="http://schemas.openxmlformats.org/officeDocument/2006/relationships/slideLayout" Target="../slideLayouts/slideLayout217.xml"/><Relationship Id="rId175" Type="http://schemas.openxmlformats.org/officeDocument/2006/relationships/slideLayout" Target="../slideLayouts/slideLayout238.xml"/><Relationship Id="rId196" Type="http://schemas.openxmlformats.org/officeDocument/2006/relationships/slideLayout" Target="../slideLayouts/slideLayout259.xml"/><Relationship Id="rId200" Type="http://schemas.openxmlformats.org/officeDocument/2006/relationships/slideLayout" Target="../slideLayouts/slideLayout263.xml"/><Relationship Id="rId16" Type="http://schemas.openxmlformats.org/officeDocument/2006/relationships/slideLayout" Target="../slideLayouts/slideLayout79.xml"/><Relationship Id="rId37" Type="http://schemas.openxmlformats.org/officeDocument/2006/relationships/slideLayout" Target="../slideLayouts/slideLayout100.xml"/><Relationship Id="rId58" Type="http://schemas.openxmlformats.org/officeDocument/2006/relationships/slideLayout" Target="../slideLayouts/slideLayout121.xml"/><Relationship Id="rId79" Type="http://schemas.openxmlformats.org/officeDocument/2006/relationships/slideLayout" Target="../slideLayouts/slideLayout142.xml"/><Relationship Id="rId102" Type="http://schemas.openxmlformats.org/officeDocument/2006/relationships/slideLayout" Target="../slideLayouts/slideLayout165.xml"/><Relationship Id="rId123" Type="http://schemas.openxmlformats.org/officeDocument/2006/relationships/slideLayout" Target="../slideLayouts/slideLayout186.xml"/><Relationship Id="rId144" Type="http://schemas.openxmlformats.org/officeDocument/2006/relationships/slideLayout" Target="../slideLayouts/slideLayout207.xml"/><Relationship Id="rId90" Type="http://schemas.openxmlformats.org/officeDocument/2006/relationships/slideLayout" Target="../slideLayouts/slideLayout153.xml"/><Relationship Id="rId165" Type="http://schemas.openxmlformats.org/officeDocument/2006/relationships/slideLayout" Target="../slideLayouts/slideLayout228.xml"/><Relationship Id="rId186" Type="http://schemas.openxmlformats.org/officeDocument/2006/relationships/slideLayout" Target="../slideLayouts/slideLayout249.xml"/><Relationship Id="rId211" Type="http://schemas.openxmlformats.org/officeDocument/2006/relationships/slideLayout" Target="../slideLayouts/slideLayout274.xml"/><Relationship Id="rId27" Type="http://schemas.openxmlformats.org/officeDocument/2006/relationships/slideLayout" Target="../slideLayouts/slideLayout90.xml"/><Relationship Id="rId48" Type="http://schemas.openxmlformats.org/officeDocument/2006/relationships/slideLayout" Target="../slideLayouts/slideLayout111.xml"/><Relationship Id="rId69" Type="http://schemas.openxmlformats.org/officeDocument/2006/relationships/slideLayout" Target="../slideLayouts/slideLayout132.xml"/><Relationship Id="rId113" Type="http://schemas.openxmlformats.org/officeDocument/2006/relationships/slideLayout" Target="../slideLayouts/slideLayout176.xml"/><Relationship Id="rId134" Type="http://schemas.openxmlformats.org/officeDocument/2006/relationships/slideLayout" Target="../slideLayouts/slideLayout197.xml"/><Relationship Id="rId80" Type="http://schemas.openxmlformats.org/officeDocument/2006/relationships/slideLayout" Target="../slideLayouts/slideLayout143.xml"/><Relationship Id="rId155" Type="http://schemas.openxmlformats.org/officeDocument/2006/relationships/slideLayout" Target="../slideLayouts/slideLayout218.xml"/><Relationship Id="rId176" Type="http://schemas.openxmlformats.org/officeDocument/2006/relationships/slideLayout" Target="../slideLayouts/slideLayout239.xml"/><Relationship Id="rId197" Type="http://schemas.openxmlformats.org/officeDocument/2006/relationships/slideLayout" Target="../slideLayouts/slideLayout260.xml"/><Relationship Id="rId201" Type="http://schemas.openxmlformats.org/officeDocument/2006/relationships/slideLayout" Target="../slideLayouts/slideLayout264.xml"/><Relationship Id="rId17" Type="http://schemas.openxmlformats.org/officeDocument/2006/relationships/slideLayout" Target="../slideLayouts/slideLayout80.xml"/><Relationship Id="rId38" Type="http://schemas.openxmlformats.org/officeDocument/2006/relationships/slideLayout" Target="../slideLayouts/slideLayout101.xml"/><Relationship Id="rId59" Type="http://schemas.openxmlformats.org/officeDocument/2006/relationships/slideLayout" Target="../slideLayouts/slideLayout122.xml"/><Relationship Id="rId103" Type="http://schemas.openxmlformats.org/officeDocument/2006/relationships/slideLayout" Target="../slideLayouts/slideLayout166.xml"/><Relationship Id="rId124" Type="http://schemas.openxmlformats.org/officeDocument/2006/relationships/slideLayout" Target="../slideLayouts/slideLayout187.xml"/><Relationship Id="rId70" Type="http://schemas.openxmlformats.org/officeDocument/2006/relationships/slideLayout" Target="../slideLayouts/slideLayout133.xml"/><Relationship Id="rId91" Type="http://schemas.openxmlformats.org/officeDocument/2006/relationships/slideLayout" Target="../slideLayouts/slideLayout154.xml"/><Relationship Id="rId145" Type="http://schemas.openxmlformats.org/officeDocument/2006/relationships/slideLayout" Target="../slideLayouts/slideLayout208.xml"/><Relationship Id="rId166" Type="http://schemas.openxmlformats.org/officeDocument/2006/relationships/slideLayout" Target="../slideLayouts/slideLayout229.xml"/><Relationship Id="rId187" Type="http://schemas.openxmlformats.org/officeDocument/2006/relationships/slideLayout" Target="../slideLayouts/slideLayout250.xml"/><Relationship Id="rId1" Type="http://schemas.openxmlformats.org/officeDocument/2006/relationships/slideLayout" Target="../slideLayouts/slideLayout64.xml"/><Relationship Id="rId212" Type="http://schemas.openxmlformats.org/officeDocument/2006/relationships/theme" Target="../theme/theme3.xml"/><Relationship Id="rId28" Type="http://schemas.openxmlformats.org/officeDocument/2006/relationships/slideLayout" Target="../slideLayouts/slideLayout91.xml"/><Relationship Id="rId49" Type="http://schemas.openxmlformats.org/officeDocument/2006/relationships/slideLayout" Target="../slideLayouts/slideLayout112.xml"/><Relationship Id="rId114" Type="http://schemas.openxmlformats.org/officeDocument/2006/relationships/slideLayout" Target="../slideLayouts/slideLayout177.xml"/><Relationship Id="rId60" Type="http://schemas.openxmlformats.org/officeDocument/2006/relationships/slideLayout" Target="../slideLayouts/slideLayout123.xml"/><Relationship Id="rId81" Type="http://schemas.openxmlformats.org/officeDocument/2006/relationships/slideLayout" Target="../slideLayouts/slideLayout144.xml"/><Relationship Id="rId135" Type="http://schemas.openxmlformats.org/officeDocument/2006/relationships/slideLayout" Target="../slideLayouts/slideLayout198.xml"/><Relationship Id="rId156" Type="http://schemas.openxmlformats.org/officeDocument/2006/relationships/slideLayout" Target="../slideLayouts/slideLayout219.xml"/><Relationship Id="rId177" Type="http://schemas.openxmlformats.org/officeDocument/2006/relationships/slideLayout" Target="../slideLayouts/slideLayout240.xml"/><Relationship Id="rId198" Type="http://schemas.openxmlformats.org/officeDocument/2006/relationships/slideLayout" Target="../slideLayouts/slideLayout261.xml"/><Relationship Id="rId202" Type="http://schemas.openxmlformats.org/officeDocument/2006/relationships/slideLayout" Target="../slideLayouts/slideLayout265.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50" Type="http://schemas.openxmlformats.org/officeDocument/2006/relationships/slideLayout" Target="../slideLayouts/slideLayout113.xml"/><Relationship Id="rId104" Type="http://schemas.openxmlformats.org/officeDocument/2006/relationships/slideLayout" Target="../slideLayouts/slideLayout167.xml"/><Relationship Id="rId125" Type="http://schemas.openxmlformats.org/officeDocument/2006/relationships/slideLayout" Target="../slideLayouts/slideLayout188.xml"/><Relationship Id="rId146" Type="http://schemas.openxmlformats.org/officeDocument/2006/relationships/slideLayout" Target="../slideLayouts/slideLayout209.xml"/><Relationship Id="rId167" Type="http://schemas.openxmlformats.org/officeDocument/2006/relationships/slideLayout" Target="../slideLayouts/slideLayout230.xml"/><Relationship Id="rId188" Type="http://schemas.openxmlformats.org/officeDocument/2006/relationships/slideLayout" Target="../slideLayouts/slideLayout251.xml"/><Relationship Id="rId71" Type="http://schemas.openxmlformats.org/officeDocument/2006/relationships/slideLayout" Target="../slideLayouts/slideLayout134.xml"/><Relationship Id="rId92" Type="http://schemas.openxmlformats.org/officeDocument/2006/relationships/slideLayout" Target="../slideLayouts/slideLayout155.xml"/><Relationship Id="rId2" Type="http://schemas.openxmlformats.org/officeDocument/2006/relationships/slideLayout" Target="../slideLayouts/slideLayout65.xml"/><Relationship Id="rId29" Type="http://schemas.openxmlformats.org/officeDocument/2006/relationships/slideLayout" Target="../slideLayouts/slideLayout92.xml"/><Relationship Id="rId40" Type="http://schemas.openxmlformats.org/officeDocument/2006/relationships/slideLayout" Target="../slideLayouts/slideLayout103.xml"/><Relationship Id="rId115" Type="http://schemas.openxmlformats.org/officeDocument/2006/relationships/slideLayout" Target="../slideLayouts/slideLayout178.xml"/><Relationship Id="rId136" Type="http://schemas.openxmlformats.org/officeDocument/2006/relationships/slideLayout" Target="../slideLayouts/slideLayout199.xml"/><Relationship Id="rId157" Type="http://schemas.openxmlformats.org/officeDocument/2006/relationships/slideLayout" Target="../slideLayouts/slideLayout220.xml"/><Relationship Id="rId178" Type="http://schemas.openxmlformats.org/officeDocument/2006/relationships/slideLayout" Target="../slideLayouts/slideLayout24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287.xml"/><Relationship Id="rId18" Type="http://schemas.openxmlformats.org/officeDocument/2006/relationships/slideLayout" Target="../slideLayouts/slideLayout292.xml"/><Relationship Id="rId26" Type="http://schemas.openxmlformats.org/officeDocument/2006/relationships/slideLayout" Target="../slideLayouts/slideLayout300.xml"/><Relationship Id="rId39" Type="http://schemas.openxmlformats.org/officeDocument/2006/relationships/slideLayout" Target="../slideLayouts/slideLayout313.xml"/><Relationship Id="rId21" Type="http://schemas.openxmlformats.org/officeDocument/2006/relationships/slideLayout" Target="../slideLayouts/slideLayout295.xml"/><Relationship Id="rId34" Type="http://schemas.openxmlformats.org/officeDocument/2006/relationships/slideLayout" Target="../slideLayouts/slideLayout308.xml"/><Relationship Id="rId42" Type="http://schemas.openxmlformats.org/officeDocument/2006/relationships/slideLayout" Target="../slideLayouts/slideLayout316.xml"/><Relationship Id="rId47" Type="http://schemas.openxmlformats.org/officeDocument/2006/relationships/slideLayout" Target="../slideLayouts/slideLayout321.xml"/><Relationship Id="rId50" Type="http://schemas.openxmlformats.org/officeDocument/2006/relationships/slideLayout" Target="../slideLayouts/slideLayout324.xml"/><Relationship Id="rId55" Type="http://schemas.openxmlformats.org/officeDocument/2006/relationships/slideLayout" Target="../slideLayouts/slideLayout329.xml"/><Relationship Id="rId7" Type="http://schemas.openxmlformats.org/officeDocument/2006/relationships/slideLayout" Target="../slideLayouts/slideLayout281.xml"/><Relationship Id="rId2" Type="http://schemas.openxmlformats.org/officeDocument/2006/relationships/slideLayout" Target="../slideLayouts/slideLayout276.xml"/><Relationship Id="rId16" Type="http://schemas.openxmlformats.org/officeDocument/2006/relationships/slideLayout" Target="../slideLayouts/slideLayout290.xml"/><Relationship Id="rId29" Type="http://schemas.openxmlformats.org/officeDocument/2006/relationships/slideLayout" Target="../slideLayouts/slideLayout303.xml"/><Relationship Id="rId11" Type="http://schemas.openxmlformats.org/officeDocument/2006/relationships/slideLayout" Target="../slideLayouts/slideLayout285.xml"/><Relationship Id="rId24" Type="http://schemas.openxmlformats.org/officeDocument/2006/relationships/slideLayout" Target="../slideLayouts/slideLayout298.xml"/><Relationship Id="rId32" Type="http://schemas.openxmlformats.org/officeDocument/2006/relationships/slideLayout" Target="../slideLayouts/slideLayout306.xml"/><Relationship Id="rId37" Type="http://schemas.openxmlformats.org/officeDocument/2006/relationships/slideLayout" Target="../slideLayouts/slideLayout311.xml"/><Relationship Id="rId40" Type="http://schemas.openxmlformats.org/officeDocument/2006/relationships/slideLayout" Target="../slideLayouts/slideLayout314.xml"/><Relationship Id="rId45" Type="http://schemas.openxmlformats.org/officeDocument/2006/relationships/slideLayout" Target="../slideLayouts/slideLayout319.xml"/><Relationship Id="rId53" Type="http://schemas.openxmlformats.org/officeDocument/2006/relationships/slideLayout" Target="../slideLayouts/slideLayout327.xml"/><Relationship Id="rId5" Type="http://schemas.openxmlformats.org/officeDocument/2006/relationships/slideLayout" Target="../slideLayouts/slideLayout279.xml"/><Relationship Id="rId10" Type="http://schemas.openxmlformats.org/officeDocument/2006/relationships/slideLayout" Target="../slideLayouts/slideLayout284.xml"/><Relationship Id="rId19" Type="http://schemas.openxmlformats.org/officeDocument/2006/relationships/slideLayout" Target="../slideLayouts/slideLayout293.xml"/><Relationship Id="rId31" Type="http://schemas.openxmlformats.org/officeDocument/2006/relationships/slideLayout" Target="../slideLayouts/slideLayout305.xml"/><Relationship Id="rId44" Type="http://schemas.openxmlformats.org/officeDocument/2006/relationships/slideLayout" Target="../slideLayouts/slideLayout318.xml"/><Relationship Id="rId52" Type="http://schemas.openxmlformats.org/officeDocument/2006/relationships/slideLayout" Target="../slideLayouts/slideLayout326.xml"/><Relationship Id="rId4" Type="http://schemas.openxmlformats.org/officeDocument/2006/relationships/slideLayout" Target="../slideLayouts/slideLayout278.xml"/><Relationship Id="rId9" Type="http://schemas.openxmlformats.org/officeDocument/2006/relationships/slideLayout" Target="../slideLayouts/slideLayout283.xml"/><Relationship Id="rId14" Type="http://schemas.openxmlformats.org/officeDocument/2006/relationships/slideLayout" Target="../slideLayouts/slideLayout288.xml"/><Relationship Id="rId22" Type="http://schemas.openxmlformats.org/officeDocument/2006/relationships/slideLayout" Target="../slideLayouts/slideLayout296.xml"/><Relationship Id="rId27" Type="http://schemas.openxmlformats.org/officeDocument/2006/relationships/slideLayout" Target="../slideLayouts/slideLayout301.xml"/><Relationship Id="rId30" Type="http://schemas.openxmlformats.org/officeDocument/2006/relationships/slideLayout" Target="../slideLayouts/slideLayout304.xml"/><Relationship Id="rId35" Type="http://schemas.openxmlformats.org/officeDocument/2006/relationships/slideLayout" Target="../slideLayouts/slideLayout309.xml"/><Relationship Id="rId43" Type="http://schemas.openxmlformats.org/officeDocument/2006/relationships/slideLayout" Target="../slideLayouts/slideLayout317.xml"/><Relationship Id="rId48" Type="http://schemas.openxmlformats.org/officeDocument/2006/relationships/slideLayout" Target="../slideLayouts/slideLayout322.xml"/><Relationship Id="rId56" Type="http://schemas.openxmlformats.org/officeDocument/2006/relationships/theme" Target="../theme/theme4.xml"/><Relationship Id="rId8" Type="http://schemas.openxmlformats.org/officeDocument/2006/relationships/slideLayout" Target="../slideLayouts/slideLayout282.xml"/><Relationship Id="rId51" Type="http://schemas.openxmlformats.org/officeDocument/2006/relationships/slideLayout" Target="../slideLayouts/slideLayout325.xml"/><Relationship Id="rId3" Type="http://schemas.openxmlformats.org/officeDocument/2006/relationships/slideLayout" Target="../slideLayouts/slideLayout277.xml"/><Relationship Id="rId12" Type="http://schemas.openxmlformats.org/officeDocument/2006/relationships/slideLayout" Target="../slideLayouts/slideLayout286.xml"/><Relationship Id="rId17" Type="http://schemas.openxmlformats.org/officeDocument/2006/relationships/slideLayout" Target="../slideLayouts/slideLayout291.xml"/><Relationship Id="rId25" Type="http://schemas.openxmlformats.org/officeDocument/2006/relationships/slideLayout" Target="../slideLayouts/slideLayout299.xml"/><Relationship Id="rId33" Type="http://schemas.openxmlformats.org/officeDocument/2006/relationships/slideLayout" Target="../slideLayouts/slideLayout307.xml"/><Relationship Id="rId38" Type="http://schemas.openxmlformats.org/officeDocument/2006/relationships/slideLayout" Target="../slideLayouts/slideLayout312.xml"/><Relationship Id="rId46" Type="http://schemas.openxmlformats.org/officeDocument/2006/relationships/slideLayout" Target="../slideLayouts/slideLayout320.xml"/><Relationship Id="rId20" Type="http://schemas.openxmlformats.org/officeDocument/2006/relationships/slideLayout" Target="../slideLayouts/slideLayout294.xml"/><Relationship Id="rId41" Type="http://schemas.openxmlformats.org/officeDocument/2006/relationships/slideLayout" Target="../slideLayouts/slideLayout315.xml"/><Relationship Id="rId54" Type="http://schemas.openxmlformats.org/officeDocument/2006/relationships/slideLayout" Target="../slideLayouts/slideLayout328.xml"/><Relationship Id="rId1" Type="http://schemas.openxmlformats.org/officeDocument/2006/relationships/slideLayout" Target="../slideLayouts/slideLayout275.xml"/><Relationship Id="rId6" Type="http://schemas.openxmlformats.org/officeDocument/2006/relationships/slideLayout" Target="../slideLayouts/slideLayout280.xml"/><Relationship Id="rId15" Type="http://schemas.openxmlformats.org/officeDocument/2006/relationships/slideLayout" Target="../slideLayouts/slideLayout289.xml"/><Relationship Id="rId23" Type="http://schemas.openxmlformats.org/officeDocument/2006/relationships/slideLayout" Target="../slideLayouts/slideLayout297.xml"/><Relationship Id="rId28" Type="http://schemas.openxmlformats.org/officeDocument/2006/relationships/slideLayout" Target="../slideLayouts/slideLayout302.xml"/><Relationship Id="rId36" Type="http://schemas.openxmlformats.org/officeDocument/2006/relationships/slideLayout" Target="../slideLayouts/slideLayout310.xml"/><Relationship Id="rId49" Type="http://schemas.openxmlformats.org/officeDocument/2006/relationships/slideLayout" Target="../slideLayouts/slideLayout3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83540" y="727613"/>
            <a:ext cx="11432977" cy="525850"/>
          </a:xfrm>
          <a:prstGeom prst="rect">
            <a:avLst/>
          </a:prstGeom>
        </p:spPr>
        <p:txBody>
          <a:bodyPr vert="horz" wrap="square" lIns="91440" tIns="45720" rIns="91440" bIns="45720" rtlCol="0" anchor="ctr">
            <a:spAutoFit/>
          </a:bodyPr>
          <a:lstStyle/>
          <a:p>
            <a:r>
              <a:rPr lang="en-US" dirty="0"/>
              <a:t>Click to edit Master title style</a:t>
            </a:r>
          </a:p>
        </p:txBody>
      </p:sp>
      <p:sp>
        <p:nvSpPr>
          <p:cNvPr id="3" name="Text Placeholder 2"/>
          <p:cNvSpPr>
            <a:spLocks noGrp="1"/>
          </p:cNvSpPr>
          <p:nvPr>
            <p:ph type="body" idx="1"/>
          </p:nvPr>
        </p:nvSpPr>
        <p:spPr>
          <a:xfrm>
            <a:off x="231417" y="1934893"/>
            <a:ext cx="11432977" cy="1823320"/>
          </a:xfrm>
          <a:prstGeom prst="rect">
            <a:avLst/>
          </a:prstGeom>
        </p:spPr>
        <p:txBody>
          <a:bodyPr vert="horz" wrap="square" lIns="91440" tIns="45720" rIns="91440" bIns="4572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Tree>
    <p:extLst>
      <p:ext uri="{BB962C8B-B14F-4D97-AF65-F5344CB8AC3E}">
        <p14:creationId xmlns:p14="http://schemas.microsoft.com/office/powerpoint/2010/main" val="2362727045"/>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 id="2147483901" r:id="rId13"/>
    <p:sldLayoutId id="2147483902" r:id="rId14"/>
    <p:sldLayoutId id="2147483904" r:id="rId15"/>
  </p:sldLayoutIdLst>
  <p:txStyles>
    <p:titleStyle>
      <a:lvl1pPr algn="l" defTabSz="914378" rtl="0" eaLnBrk="1" latinLnBrk="0" hangingPunct="1">
        <a:lnSpc>
          <a:spcPct val="75000"/>
        </a:lnSpc>
        <a:spcBef>
          <a:spcPct val="0"/>
        </a:spcBef>
        <a:buNone/>
        <a:defRPr lang="en-US" sz="3600" kern="1200" baseline="0" dirty="0">
          <a:solidFill>
            <a:schemeClr val="tx1">
              <a:lumMod val="65000"/>
              <a:lumOff val="35000"/>
            </a:schemeClr>
          </a:solidFill>
          <a:latin typeface="Calibri" panose="020F0502020204030204" pitchFamily="34" charset="0"/>
          <a:ea typeface="+mj-ea"/>
          <a:cs typeface="Arial" pitchFamily="34" charset="0"/>
        </a:defRPr>
      </a:lvl1pPr>
    </p:titleStyle>
    <p:bodyStyle>
      <a:lvl1pPr marL="342892" indent="-342892" algn="l" defTabSz="914378" rtl="0" eaLnBrk="1" latinLnBrk="0" hangingPunct="1">
        <a:lnSpc>
          <a:spcPct val="95000"/>
        </a:lnSpc>
        <a:spcBef>
          <a:spcPct val="20000"/>
        </a:spcBef>
        <a:buFontTx/>
        <a:buBlip>
          <a:blip r:embed="rId17"/>
        </a:buBlip>
        <a:defRPr lang="en-US" sz="2399" kern="1200" dirty="0" smtClean="0">
          <a:solidFill>
            <a:prstClr val="black">
              <a:lumMod val="75000"/>
              <a:lumOff val="25000"/>
            </a:prstClr>
          </a:solidFill>
          <a:latin typeface="Calibri" panose="020F0502020204030204" pitchFamily="34" charset="0"/>
          <a:ea typeface="+mn-ea"/>
          <a:cs typeface="Arial" pitchFamily="34" charset="0"/>
        </a:defRPr>
      </a:lvl1pPr>
      <a:lvl2pPr marL="742932" indent="-342892" algn="l" defTabSz="914378" rtl="0" eaLnBrk="1" latinLnBrk="0" hangingPunct="1">
        <a:lnSpc>
          <a:spcPct val="95000"/>
        </a:lnSpc>
        <a:spcBef>
          <a:spcPct val="20000"/>
        </a:spcBef>
        <a:buClr>
          <a:schemeClr val="accent5"/>
        </a:buClr>
        <a:buFont typeface="Calibre Regular" pitchFamily="34" charset="0"/>
        <a:buChar char="−"/>
        <a:defRPr lang="en-US" sz="2000" kern="1200" dirty="0" smtClean="0">
          <a:solidFill>
            <a:prstClr val="black">
              <a:lumMod val="75000"/>
              <a:lumOff val="25000"/>
            </a:prstClr>
          </a:solidFill>
          <a:latin typeface="Calibri" panose="020F0502020204030204" pitchFamily="34" charset="0"/>
          <a:ea typeface="+mn-ea"/>
          <a:cs typeface="Arial" pitchFamily="34" charset="0"/>
        </a:defRPr>
      </a:lvl2pPr>
      <a:lvl3pPr marL="1028676" indent="-342892" algn="l" defTabSz="914378" rtl="0" eaLnBrk="1" latinLnBrk="0" hangingPunct="1">
        <a:lnSpc>
          <a:spcPct val="95000"/>
        </a:lnSpc>
        <a:spcBef>
          <a:spcPct val="20000"/>
        </a:spcBef>
        <a:buClr>
          <a:schemeClr val="accent5"/>
        </a:buClr>
        <a:buFont typeface="Calibre Regular" pitchFamily="34" charset="0"/>
        <a:buChar char="−"/>
        <a:defRPr lang="en-US" sz="1800" kern="1200" dirty="0" smtClean="0">
          <a:solidFill>
            <a:prstClr val="black">
              <a:lumMod val="75000"/>
              <a:lumOff val="25000"/>
            </a:prstClr>
          </a:solidFill>
          <a:latin typeface="Calibri" panose="020F0502020204030204" pitchFamily="34" charset="0"/>
          <a:ea typeface="+mn-ea"/>
          <a:cs typeface="Arial" pitchFamily="34" charset="0"/>
        </a:defRPr>
      </a:lvl3pPr>
      <a:lvl4pPr marL="1314418" indent="-342892" algn="l" defTabSz="914378" rtl="0" eaLnBrk="1" latinLnBrk="0" hangingPunct="1">
        <a:lnSpc>
          <a:spcPct val="95000"/>
        </a:lnSpc>
        <a:spcBef>
          <a:spcPct val="20000"/>
        </a:spcBef>
        <a:buClr>
          <a:schemeClr val="accent5"/>
        </a:buClr>
        <a:buFont typeface="Calibre Regular" pitchFamily="34" charset="0"/>
        <a:buChar char="−"/>
        <a:defRPr lang="en-US" sz="1600" kern="1200" dirty="0" smtClean="0">
          <a:solidFill>
            <a:prstClr val="black">
              <a:lumMod val="75000"/>
              <a:lumOff val="25000"/>
            </a:prstClr>
          </a:solidFill>
          <a:latin typeface="Calibri" panose="020F0502020204030204" pitchFamily="34" charset="0"/>
          <a:ea typeface="+mn-ea"/>
          <a:cs typeface="Arial" pitchFamily="34" charset="0"/>
        </a:defRPr>
      </a:lvl4pPr>
      <a:lvl5pPr marL="1600163" indent="-342892" algn="l" defTabSz="914378" rtl="0" eaLnBrk="1" latinLnBrk="0" hangingPunct="1">
        <a:lnSpc>
          <a:spcPct val="95000"/>
        </a:lnSpc>
        <a:spcBef>
          <a:spcPct val="20000"/>
        </a:spcBef>
        <a:buClr>
          <a:schemeClr val="accent5"/>
        </a:buClr>
        <a:buFont typeface="Calibre Regular" pitchFamily="34" charset="0"/>
        <a:buChar char="−"/>
        <a:defRPr lang="en-US" sz="1400" kern="1200" baseline="0" dirty="0" smtClean="0">
          <a:solidFill>
            <a:prstClr val="black">
              <a:lumMod val="75000"/>
              <a:lumOff val="25000"/>
            </a:prstClr>
          </a:solidFill>
          <a:latin typeface="Qualcomm Regular" pitchFamily="34" charset="0"/>
          <a:ea typeface="+mn-ea"/>
          <a:cs typeface="Arial" pitchFamily="34" charset="0"/>
        </a:defRPr>
      </a:lvl5pPr>
      <a:lvl6pPr marL="2514541" indent="-228595"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30" indent="-228595"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20" indent="-228595"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9" indent="-228595"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8"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7" algn="l" defTabSz="914378" rtl="0" eaLnBrk="1" latinLnBrk="0" hangingPunct="1">
        <a:defRPr sz="1800" kern="1200">
          <a:solidFill>
            <a:schemeClr val="tx1"/>
          </a:solidFill>
          <a:latin typeface="+mn-lt"/>
          <a:ea typeface="+mn-ea"/>
          <a:cs typeface="+mn-cs"/>
        </a:defRPr>
      </a:lvl4pPr>
      <a:lvl5pPr marL="1828758" algn="l" defTabSz="914378" rtl="0" eaLnBrk="1" latinLnBrk="0" hangingPunct="1">
        <a:defRPr sz="1800" kern="1200">
          <a:solidFill>
            <a:schemeClr val="tx1"/>
          </a:solidFill>
          <a:latin typeface="+mn-lt"/>
          <a:ea typeface="+mn-ea"/>
          <a:cs typeface="+mn-cs"/>
        </a:defRPr>
      </a:lvl5pPr>
      <a:lvl6pPr marL="2285947" algn="l" defTabSz="914378" rtl="0" eaLnBrk="1" latinLnBrk="0" hangingPunct="1">
        <a:defRPr sz="1800" kern="1200">
          <a:solidFill>
            <a:schemeClr val="tx1"/>
          </a:solidFill>
          <a:latin typeface="+mn-lt"/>
          <a:ea typeface="+mn-ea"/>
          <a:cs typeface="+mn-cs"/>
        </a:defRPr>
      </a:lvl6pPr>
      <a:lvl7pPr marL="2743136" algn="l" defTabSz="914378" rtl="0" eaLnBrk="1" latinLnBrk="0" hangingPunct="1">
        <a:defRPr sz="1800" kern="1200">
          <a:solidFill>
            <a:schemeClr val="tx1"/>
          </a:solidFill>
          <a:latin typeface="+mn-lt"/>
          <a:ea typeface="+mn-ea"/>
          <a:cs typeface="+mn-cs"/>
        </a:defRPr>
      </a:lvl7pPr>
      <a:lvl8pPr marL="3200325" algn="l" defTabSz="914378" rtl="0" eaLnBrk="1" latinLnBrk="0" hangingPunct="1">
        <a:defRPr sz="1800" kern="1200">
          <a:solidFill>
            <a:schemeClr val="tx1"/>
          </a:solidFill>
          <a:latin typeface="+mn-lt"/>
          <a:ea typeface="+mn-ea"/>
          <a:cs typeface="+mn-cs"/>
        </a:defRPr>
      </a:lvl8pPr>
      <a:lvl9pPr marL="3657515"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575576"/>
            <a:ext cx="11187112" cy="429028"/>
          </a:xfrm>
          <a:prstGeom prst="rect">
            <a:avLst/>
          </a:prstGeom>
        </p:spPr>
        <p:txBody>
          <a:bodyPr vert="horz" wrap="square" lIns="0" tIns="0" rIns="0" bIns="0" rtlCol="0" anchor="b">
            <a:noAutofit/>
          </a:bodyPr>
          <a:lstStyle/>
          <a:p>
            <a:r>
              <a:rPr lang="en-US"/>
              <a:t>Click to edit Master title style</a:t>
            </a:r>
            <a:endParaRPr lang="en-US" dirty="0"/>
          </a:p>
        </p:txBody>
      </p:sp>
      <p:sp>
        <p:nvSpPr>
          <p:cNvPr id="12" name="Text Placeholder 11"/>
          <p:cNvSpPr>
            <a:spLocks noGrp="1"/>
          </p:cNvSpPr>
          <p:nvPr>
            <p:ph type="body" idx="1"/>
          </p:nvPr>
        </p:nvSpPr>
        <p:spPr>
          <a:xfrm>
            <a:off x="495300" y="1719072"/>
            <a:ext cx="11190732" cy="468172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sp>
        <p:nvSpPr>
          <p:cNvPr id="98" name="TextBox 97"/>
          <p:cNvSpPr txBox="1"/>
          <p:nvPr userDrawn="1"/>
        </p:nvSpPr>
        <p:spPr>
          <a:xfrm>
            <a:off x="11571666" y="6512472"/>
            <a:ext cx="125034" cy="153888"/>
          </a:xfrm>
          <a:prstGeom prst="rect">
            <a:avLst/>
          </a:prstGeom>
        </p:spPr>
        <p:txBody>
          <a:bodyPr vert="horz" wrap="none" lIns="0" tIns="0" rIns="0" bIns="0"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tx1">
                    <a:lumMod val="50000"/>
                    <a:lumOff val="50000"/>
                  </a:schemeClr>
                </a:solidFill>
                <a:latin typeface="+mn-lt"/>
                <a:ea typeface="+mn-ea"/>
                <a:cs typeface="+mn-cs"/>
              </a:rPr>
              <a:pPr marL="0" lvl="0" algn="r" defTabSz="914400" rtl="0" eaLnBrk="1" latinLnBrk="0" hangingPunct="1">
                <a:lnSpc>
                  <a:spcPct val="125000"/>
                </a:lnSpc>
              </a:pPr>
              <a:t>‹#›</a:t>
            </a:fld>
            <a:endParaRPr lang="en-US" sz="800" kern="1200" dirty="0">
              <a:solidFill>
                <a:schemeClr val="tx1">
                  <a:lumMod val="50000"/>
                  <a:lumOff val="50000"/>
                </a:schemeClr>
              </a:solidFill>
              <a:latin typeface="+mn-lt"/>
              <a:ea typeface="+mn-ea"/>
              <a:cs typeface="+mn-cs"/>
            </a:endParaRPr>
          </a:p>
        </p:txBody>
      </p:sp>
      <p:sp>
        <p:nvSpPr>
          <p:cNvPr id="7" name="Footer Placeholder 2">
            <a:extLst>
              <a:ext uri="{FF2B5EF4-FFF2-40B4-BE49-F238E27FC236}">
                <a16:creationId xmlns:a16="http://schemas.microsoft.com/office/drawing/2014/main" id="{642F3D09-634E-4499-A4F2-DBA81B1F0B55}"/>
              </a:ext>
            </a:extLst>
          </p:cNvPr>
          <p:cNvSpPr>
            <a:spLocks noGrp="1"/>
          </p:cNvSpPr>
          <p:nvPr>
            <p:ph type="ftr" sz="quarter" idx="3"/>
          </p:nvPr>
        </p:nvSpPr>
        <p:spPr>
          <a:xfrm>
            <a:off x="495299" y="6534114"/>
            <a:ext cx="10489691" cy="116955"/>
          </a:xfrm>
          <a:prstGeom prst="rect">
            <a:avLst/>
          </a:prstGeom>
        </p:spPr>
        <p:txBody>
          <a:bodyPr vert="horz" wrap="square" lIns="0" tIns="0" rIns="0" bIns="0" rtlCol="0" anchor="b">
            <a:spAutoFit/>
          </a:bodyPr>
          <a:lstStyle>
            <a:lvl1pPr>
              <a:defRPr lang="en-US" sz="800" baseline="0">
                <a:solidFill>
                  <a:schemeClr val="tx1">
                    <a:lumMod val="50000"/>
                    <a:lumOff val="50000"/>
                  </a:schemeClr>
                </a:solidFill>
              </a:defRPr>
            </a:lvl1pPr>
          </a:lstStyle>
          <a:p>
            <a:pPr defTabSz="685800">
              <a:lnSpc>
                <a:spcPct val="95000"/>
              </a:lnSpc>
              <a:spcBef>
                <a:spcPts val="1200"/>
              </a:spcBef>
              <a:buClr>
                <a:srgbClr val="3253DC"/>
              </a:buClr>
              <a:buFont typeface="Arial" panose="020B0604020202020204" pitchFamily="34" charset="0"/>
              <a:buNone/>
            </a:pPr>
            <a:endParaRPr lang="en-US" dirty="0"/>
          </a:p>
        </p:txBody>
      </p:sp>
    </p:spTree>
    <p:extLst>
      <p:ext uri="{BB962C8B-B14F-4D97-AF65-F5344CB8AC3E}">
        <p14:creationId xmlns:p14="http://schemas.microsoft.com/office/powerpoint/2010/main" val="1731314965"/>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 id="2147483917" r:id="rId12"/>
    <p:sldLayoutId id="2147483918" r:id="rId13"/>
    <p:sldLayoutId id="2147483919" r:id="rId14"/>
    <p:sldLayoutId id="2147483920" r:id="rId15"/>
    <p:sldLayoutId id="2147483921" r:id="rId16"/>
    <p:sldLayoutId id="2147483922" r:id="rId17"/>
    <p:sldLayoutId id="2147483923" r:id="rId18"/>
    <p:sldLayoutId id="2147483924" r:id="rId19"/>
    <p:sldLayoutId id="2147483925" r:id="rId20"/>
    <p:sldLayoutId id="2147483926" r:id="rId21"/>
    <p:sldLayoutId id="2147483927" r:id="rId22"/>
    <p:sldLayoutId id="2147483928" r:id="rId23"/>
    <p:sldLayoutId id="2147483929" r:id="rId24"/>
    <p:sldLayoutId id="2147483930" r:id="rId25"/>
    <p:sldLayoutId id="2147483931" r:id="rId26"/>
    <p:sldLayoutId id="2147483932" r:id="rId27"/>
    <p:sldLayoutId id="2147483933" r:id="rId28"/>
    <p:sldLayoutId id="2147483934" r:id="rId29"/>
    <p:sldLayoutId id="2147483935" r:id="rId30"/>
    <p:sldLayoutId id="2147483936" r:id="rId31"/>
    <p:sldLayoutId id="2147483937" r:id="rId32"/>
    <p:sldLayoutId id="2147483938" r:id="rId33"/>
    <p:sldLayoutId id="2147483939" r:id="rId34"/>
    <p:sldLayoutId id="2147483940" r:id="rId35"/>
    <p:sldLayoutId id="2147483941" r:id="rId36"/>
    <p:sldLayoutId id="2147483942" r:id="rId37"/>
    <p:sldLayoutId id="2147483943" r:id="rId38"/>
    <p:sldLayoutId id="2147483944" r:id="rId39"/>
    <p:sldLayoutId id="2147483945" r:id="rId40"/>
    <p:sldLayoutId id="2147483946" r:id="rId41"/>
    <p:sldLayoutId id="2147483947" r:id="rId42"/>
    <p:sldLayoutId id="2147483948" r:id="rId43"/>
    <p:sldLayoutId id="2147483949" r:id="rId44"/>
    <p:sldLayoutId id="2147483950" r:id="rId45"/>
    <p:sldLayoutId id="2147483951" r:id="rId46"/>
    <p:sldLayoutId id="2147483955" r:id="rId47"/>
    <p:sldLayoutId id="2147484170" r:id="rId4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2000"/>
        </a:lnSpc>
        <a:spcBef>
          <a:spcPct val="0"/>
        </a:spcBef>
        <a:buNone/>
        <a:defRPr sz="3400" kern="1200" baseline="0">
          <a:solidFill>
            <a:schemeClr val="tx1">
              <a:lumMod val="85000"/>
              <a:lumOff val="15000"/>
            </a:schemeClr>
          </a:solidFill>
          <a:latin typeface="+mj-lt"/>
          <a:ea typeface="+mj-ea"/>
          <a:cs typeface="+mj-cs"/>
        </a:defRPr>
      </a:lvl1pPr>
    </p:titleStyle>
    <p:bodyStyle>
      <a:lvl1pPr marL="173736" indent="-173736" algn="l" defTabSz="914400" rtl="0" eaLnBrk="1" latinLnBrk="0" hangingPunct="1">
        <a:lnSpc>
          <a:spcPct val="107000"/>
        </a:lnSpc>
        <a:spcBef>
          <a:spcPts val="1200"/>
        </a:spcBef>
        <a:buClr>
          <a:srgbClr val="3253DC"/>
        </a:buClr>
        <a:buFont typeface="Arial" panose="020B0604020202020204" pitchFamily="34" charset="0"/>
        <a:buChar char="•"/>
        <a:defRPr sz="2100" kern="1200" baseline="0">
          <a:solidFill>
            <a:schemeClr val="tx1">
              <a:lumMod val="85000"/>
              <a:lumOff val="15000"/>
            </a:schemeClr>
          </a:solidFill>
          <a:latin typeface="+mn-lt"/>
          <a:ea typeface="+mn-ea"/>
          <a:cs typeface="+mn-cs"/>
        </a:defRPr>
      </a:lvl1pPr>
      <a:lvl2pPr marL="338328" indent="-174625"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sz="2100" kern="1200" baseline="0">
          <a:solidFill>
            <a:schemeClr val="tx1">
              <a:lumMod val="85000"/>
              <a:lumOff val="15000"/>
            </a:schemeClr>
          </a:solidFill>
          <a:latin typeface="+mn-lt"/>
          <a:ea typeface="+mn-ea"/>
          <a:cs typeface="+mn-cs"/>
        </a:defRPr>
      </a:lvl2pPr>
      <a:lvl3pPr marL="509588" indent="-161925" algn="l" defTabSz="914400" rtl="0" eaLnBrk="1" latinLnBrk="0" hangingPunct="1">
        <a:lnSpc>
          <a:spcPct val="100000"/>
        </a:lnSpc>
        <a:spcBef>
          <a:spcPts val="0"/>
        </a:spcBef>
        <a:buClr>
          <a:schemeClr val="tx1">
            <a:lumMod val="85000"/>
            <a:lumOff val="15000"/>
          </a:schemeClr>
        </a:buClr>
        <a:buFont typeface="Microsoft Sans Serif" panose="020B0604020202020204" pitchFamily="34" charset="0"/>
        <a:buChar char="•"/>
        <a:defRPr lang="en-US" sz="1800" kern="1200" dirty="0" smtClean="0">
          <a:solidFill>
            <a:schemeClr val="tx1">
              <a:lumMod val="85000"/>
              <a:lumOff val="15000"/>
            </a:schemeClr>
          </a:solidFill>
          <a:latin typeface="+mn-lt"/>
          <a:ea typeface="+mn-ea"/>
          <a:cs typeface="+mn-cs"/>
        </a:defRPr>
      </a:lvl3pPr>
      <a:lvl4pPr marL="685800" indent="-173736" algn="l" defTabSz="914400" rtl="0" eaLnBrk="1" latinLnBrk="0" hangingPunct="1">
        <a:lnSpc>
          <a:spcPct val="100000"/>
        </a:lnSpc>
        <a:spcBef>
          <a:spcPts val="0"/>
        </a:spcBef>
        <a:buClr>
          <a:schemeClr val="tx1">
            <a:lumMod val="85000"/>
            <a:lumOff val="15000"/>
          </a:schemeClr>
        </a:buClr>
        <a:buFont typeface="Microsoft Sans Serif" panose="020B0604020202020204" pitchFamily="34" charset="0"/>
        <a:buChar char="◦"/>
        <a:defRPr sz="1800" kern="1200">
          <a:solidFill>
            <a:schemeClr val="tx1">
              <a:lumMod val="85000"/>
              <a:lumOff val="15000"/>
            </a:schemeClr>
          </a:solidFill>
          <a:latin typeface="+mn-lt"/>
          <a:ea typeface="+mn-ea"/>
          <a:cs typeface="+mn-cs"/>
        </a:defRPr>
      </a:lvl4pPr>
      <a:lvl5pPr marL="0" indent="0" algn="l" defTabSz="914400" rtl="0" eaLnBrk="1" latinLnBrk="0" hangingPunct="1">
        <a:lnSpc>
          <a:spcPct val="98000"/>
        </a:lnSpc>
        <a:spcBef>
          <a:spcPts val="1800"/>
        </a:spcBef>
        <a:buClr>
          <a:srgbClr val="595959"/>
        </a:buClr>
        <a:buFont typeface="Microsoft Sans Serif" panose="020B0604020202020204" pitchFamily="34" charset="0"/>
        <a:buChar char="​"/>
        <a:tabLst/>
        <a:defRPr sz="2800" kern="1200" baseline="0">
          <a:solidFill>
            <a:schemeClr val="tx1">
              <a:lumMod val="85000"/>
              <a:lumOff val="15000"/>
            </a:schemeClr>
          </a:solidFill>
          <a:latin typeface="+mn-lt"/>
          <a:ea typeface="+mn-ea"/>
          <a:cs typeface="+mn-cs"/>
        </a:defRPr>
      </a:lvl5pPr>
      <a:lvl6pPr marL="0" indent="0" algn="l" defTabSz="914400" rtl="0" eaLnBrk="1" latinLnBrk="0" hangingPunct="1">
        <a:lnSpc>
          <a:spcPct val="94000"/>
        </a:lnSpc>
        <a:spcBef>
          <a:spcPts val="0"/>
        </a:spcBef>
        <a:buFont typeface="Microsoft Sans Serif" panose="020B0604020202020204" pitchFamily="34" charset="0"/>
        <a:buChar char="​"/>
        <a:defRPr sz="2400" kern="1200">
          <a:solidFill>
            <a:schemeClr val="tx1">
              <a:lumMod val="85000"/>
              <a:lumOff val="15000"/>
            </a:schemeClr>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2100" kern="1200" baseline="0">
          <a:solidFill>
            <a:schemeClr val="tx1">
              <a:lumMod val="85000"/>
              <a:lumOff val="15000"/>
            </a:schemeClr>
          </a:solidFill>
          <a:latin typeface="+mn-lt"/>
          <a:ea typeface="+mn-ea"/>
          <a:cs typeface="+mn-cs"/>
        </a:defRPr>
      </a:lvl7pPr>
      <a:lvl8pPr marL="0" indent="0" algn="l" defTabSz="914400" rtl="0" eaLnBrk="1" latinLnBrk="0" hangingPunct="1">
        <a:lnSpc>
          <a:spcPct val="86000"/>
        </a:lnSpc>
        <a:spcBef>
          <a:spcPts val="1800"/>
        </a:spcBef>
        <a:buSzPct val="100000"/>
        <a:buFont typeface="Microsoft Sans Serif" panose="020B0604020202020204" pitchFamily="34" charset="0"/>
        <a:buChar char="​"/>
        <a:defRPr lang="en-US" sz="5500" kern="1200" baseline="0" dirty="0" smtClean="0">
          <a:solidFill>
            <a:schemeClr val="tx1">
              <a:lumMod val="85000"/>
              <a:lumOff val="15000"/>
            </a:schemeClr>
          </a:solidFill>
          <a:latin typeface="+mn-lt"/>
          <a:ea typeface="+mn-ea"/>
          <a:cs typeface="+mn-cs"/>
        </a:defRPr>
      </a:lvl8pPr>
      <a:lvl9pPr marL="0" indent="0" algn="l" defTabSz="914400" rtl="0" eaLnBrk="1" latinLnBrk="0" hangingPunct="1">
        <a:lnSpc>
          <a:spcPct val="84000"/>
        </a:lnSpc>
        <a:spcBef>
          <a:spcPts val="1800"/>
        </a:spcBef>
        <a:buFont typeface="Microsoft Sans Serif" panose="020B0604020202020204" pitchFamily="34" charset="0"/>
        <a:buChar char="​"/>
        <a:defRPr sz="6800"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32">
          <p15:clr>
            <a:srgbClr val="F26B43"/>
          </p15:clr>
        </p15:guide>
        <p15:guide id="2" pos="312">
          <p15:clr>
            <a:srgbClr val="F26B43"/>
          </p15:clr>
        </p15:guide>
        <p15:guide id="3" orient="horz" pos="1080">
          <p15:clr>
            <a:srgbClr val="F26B43"/>
          </p15:clr>
        </p15:guide>
        <p15:guide id="4" orient="horz" pos="360">
          <p15:clr>
            <a:srgbClr val="F26B43"/>
          </p15:clr>
        </p15:guide>
        <p15:guide id="6" pos="7368">
          <p15:clr>
            <a:srgbClr val="F26B43"/>
          </p15:clr>
        </p15:guide>
        <p15:guide id="7" orient="horz" pos="4176">
          <p15:clr>
            <a:srgbClr val="F26B43"/>
          </p15:clr>
        </p15:guide>
        <p15:guide id="8" orient="horz" pos="576">
          <p15:clr>
            <a:srgbClr val="F26B43"/>
          </p15:clr>
        </p15:guide>
        <p15:guide id="9"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rgbClr val="FFFFFF"/>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495299" y="1719071"/>
            <a:ext cx="11187111" cy="4681727"/>
          </a:xfrm>
          <a:prstGeom prst="rect">
            <a:avLst/>
          </a:prstGeom>
        </p:spPr>
        <p:txBody>
          <a:bodyPr vert="horz" lIns="0" tIns="0" rIns="0" bIns="0" rtlCol="0">
            <a:no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2" name="Title Placeholder 1"/>
          <p:cNvSpPr>
            <a:spLocks noGrp="1"/>
          </p:cNvSpPr>
          <p:nvPr>
            <p:ph type="title"/>
          </p:nvPr>
        </p:nvSpPr>
        <p:spPr>
          <a:xfrm>
            <a:off x="495300" y="642645"/>
            <a:ext cx="11187112" cy="361959"/>
          </a:xfrm>
          <a:prstGeom prst="rect">
            <a:avLst/>
          </a:prstGeom>
        </p:spPr>
        <p:txBody>
          <a:bodyPr vert="horz" wrap="square" lIns="0" tIns="0" rIns="0" bIns="0" rtlCol="0" anchor="b">
            <a:spAutoFit/>
          </a:bodyPr>
          <a:lstStyle/>
          <a:p>
            <a:r>
              <a:rPr lang="ko-KR" altLang="en-US"/>
              <a:t>마스터 제목 스타일 편집</a:t>
            </a:r>
            <a:endParaRPr lang="en-US"/>
          </a:p>
        </p:txBody>
      </p:sp>
      <p:sp>
        <p:nvSpPr>
          <p:cNvPr id="98" name="TextBox 97"/>
          <p:cNvSpPr txBox="1"/>
          <p:nvPr userDrawn="1"/>
        </p:nvSpPr>
        <p:spPr>
          <a:xfrm>
            <a:off x="11329988" y="6514122"/>
            <a:ext cx="376236" cy="147476"/>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r" defTabSz="914400" rtl="0" eaLnBrk="1" latinLnBrk="0" hangingPunct="1">
              <a:lnSpc>
                <a:spcPct val="125000"/>
              </a:lnSpc>
            </a:pPr>
            <a:fld id="{B01BFD70-D99E-427C-A01B-19B2BB56A3C8}" type="slidenum">
              <a:rPr lang="en-US" sz="800" kern="1200" smtClean="0">
                <a:solidFill>
                  <a:schemeClr val="accent6">
                    <a:lumMod val="75000"/>
                  </a:schemeClr>
                </a:solidFill>
                <a:latin typeface="+mn-lt"/>
                <a:ea typeface="+mn-ea"/>
                <a:cs typeface="+mn-cs"/>
              </a:rPr>
              <a:pPr marL="0" lvl="0" algn="r" defTabSz="914400" rtl="0" eaLnBrk="1" latinLnBrk="0" hangingPunct="1">
                <a:lnSpc>
                  <a:spcPct val="125000"/>
                </a:lnSpc>
              </a:pPr>
              <a:t>‹#›</a:t>
            </a:fld>
            <a:endParaRPr lang="en-US" sz="800" kern="1200" dirty="0">
              <a:solidFill>
                <a:schemeClr val="accent6">
                  <a:lumMod val="75000"/>
                </a:schemeClr>
              </a:solidFill>
              <a:latin typeface="+mn-lt"/>
              <a:ea typeface="+mn-ea"/>
              <a:cs typeface="+mn-cs"/>
            </a:endParaRP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495299" y="6532895"/>
            <a:ext cx="10489691" cy="118174"/>
          </a:xfrm>
          <a:prstGeom prst="rect">
            <a:avLst/>
          </a:prstGeom>
        </p:spPr>
        <p:txBody>
          <a:bodyPr vert="horz" wrap="square" lIns="0" tIns="0" rIns="0" bIns="0" rtlCol="0" anchor="b">
            <a:sp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75000"/>
                  </a:schemeClr>
                </a:solidFill>
                <a:latin typeface="+mn-lt"/>
                <a:ea typeface="+mn-ea"/>
                <a:cs typeface="+mn-cs"/>
              </a:defRPr>
            </a:lvl1pPr>
          </a:lstStyle>
          <a:p>
            <a:r>
              <a:rPr lang="en-US"/>
              <a:t>Source sample text</a:t>
            </a:r>
          </a:p>
        </p:txBody>
      </p:sp>
    </p:spTree>
    <p:extLst>
      <p:ext uri="{BB962C8B-B14F-4D97-AF65-F5344CB8AC3E}">
        <p14:creationId xmlns:p14="http://schemas.microsoft.com/office/powerpoint/2010/main" val="3487289714"/>
      </p:ext>
    </p:extLst>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 id="2147483969" r:id="rId12"/>
    <p:sldLayoutId id="2147483970" r:id="rId13"/>
    <p:sldLayoutId id="2147483971" r:id="rId14"/>
    <p:sldLayoutId id="2147483972" r:id="rId15"/>
    <p:sldLayoutId id="2147483973" r:id="rId16"/>
    <p:sldLayoutId id="2147483974" r:id="rId17"/>
    <p:sldLayoutId id="2147483975" r:id="rId18"/>
    <p:sldLayoutId id="2147483976" r:id="rId19"/>
    <p:sldLayoutId id="2147483977" r:id="rId20"/>
    <p:sldLayoutId id="2147483978" r:id="rId21"/>
    <p:sldLayoutId id="2147483979" r:id="rId22"/>
    <p:sldLayoutId id="2147483980" r:id="rId23"/>
    <p:sldLayoutId id="2147483981" r:id="rId24"/>
    <p:sldLayoutId id="2147483982" r:id="rId25"/>
    <p:sldLayoutId id="2147483983" r:id="rId26"/>
    <p:sldLayoutId id="2147483984" r:id="rId27"/>
    <p:sldLayoutId id="2147483985" r:id="rId28"/>
    <p:sldLayoutId id="2147483986" r:id="rId29"/>
    <p:sldLayoutId id="2147483987" r:id="rId30"/>
    <p:sldLayoutId id="2147483988" r:id="rId31"/>
    <p:sldLayoutId id="2147483989" r:id="rId32"/>
    <p:sldLayoutId id="2147483990" r:id="rId33"/>
    <p:sldLayoutId id="2147483991" r:id="rId34"/>
    <p:sldLayoutId id="2147483992" r:id="rId35"/>
    <p:sldLayoutId id="2147483993" r:id="rId36"/>
    <p:sldLayoutId id="2147483994" r:id="rId37"/>
    <p:sldLayoutId id="2147483995" r:id="rId38"/>
    <p:sldLayoutId id="2147483996" r:id="rId39"/>
    <p:sldLayoutId id="2147483997" r:id="rId40"/>
    <p:sldLayoutId id="2147483998" r:id="rId41"/>
    <p:sldLayoutId id="2147483999" r:id="rId42"/>
    <p:sldLayoutId id="2147484000" r:id="rId43"/>
    <p:sldLayoutId id="2147484001" r:id="rId44"/>
    <p:sldLayoutId id="2147484002" r:id="rId45"/>
    <p:sldLayoutId id="2147484003" r:id="rId46"/>
    <p:sldLayoutId id="2147484004" r:id="rId47"/>
    <p:sldLayoutId id="2147484005" r:id="rId48"/>
    <p:sldLayoutId id="2147484006" r:id="rId49"/>
    <p:sldLayoutId id="2147484007" r:id="rId50"/>
    <p:sldLayoutId id="2147484008" r:id="rId51"/>
    <p:sldLayoutId id="2147484009" r:id="rId52"/>
    <p:sldLayoutId id="2147484010" r:id="rId53"/>
    <p:sldLayoutId id="2147484011" r:id="rId54"/>
    <p:sldLayoutId id="2147484012" r:id="rId55"/>
    <p:sldLayoutId id="2147484013" r:id="rId56"/>
    <p:sldLayoutId id="2147484014" r:id="rId57"/>
    <p:sldLayoutId id="2147484015" r:id="rId58"/>
    <p:sldLayoutId id="2147484016" r:id="rId59"/>
    <p:sldLayoutId id="2147484017" r:id="rId60"/>
    <p:sldLayoutId id="2147484018" r:id="rId61"/>
    <p:sldLayoutId id="2147484019" r:id="rId62"/>
    <p:sldLayoutId id="2147484020" r:id="rId63"/>
    <p:sldLayoutId id="2147484021" r:id="rId64"/>
    <p:sldLayoutId id="2147484022" r:id="rId65"/>
    <p:sldLayoutId id="2147484023" r:id="rId66"/>
    <p:sldLayoutId id="2147484024" r:id="rId67"/>
    <p:sldLayoutId id="2147484025" r:id="rId68"/>
    <p:sldLayoutId id="2147484026" r:id="rId69"/>
    <p:sldLayoutId id="2147484027" r:id="rId70"/>
    <p:sldLayoutId id="2147484028" r:id="rId71"/>
    <p:sldLayoutId id="2147484029" r:id="rId72"/>
    <p:sldLayoutId id="2147484030" r:id="rId73"/>
    <p:sldLayoutId id="2147484031" r:id="rId74"/>
    <p:sldLayoutId id="2147484032" r:id="rId75"/>
    <p:sldLayoutId id="2147484033" r:id="rId76"/>
    <p:sldLayoutId id="2147484034" r:id="rId77"/>
    <p:sldLayoutId id="2147484035" r:id="rId78"/>
    <p:sldLayoutId id="2147484036" r:id="rId79"/>
    <p:sldLayoutId id="2147484037" r:id="rId80"/>
    <p:sldLayoutId id="2147484038" r:id="rId81"/>
    <p:sldLayoutId id="2147484039" r:id="rId82"/>
    <p:sldLayoutId id="2147484040" r:id="rId83"/>
    <p:sldLayoutId id="2147484041" r:id="rId84"/>
    <p:sldLayoutId id="2147484042" r:id="rId85"/>
    <p:sldLayoutId id="2147484043" r:id="rId86"/>
    <p:sldLayoutId id="2147484044" r:id="rId87"/>
    <p:sldLayoutId id="2147484045" r:id="rId88"/>
    <p:sldLayoutId id="2147484046" r:id="rId89"/>
    <p:sldLayoutId id="2147484047" r:id="rId90"/>
    <p:sldLayoutId id="2147484048" r:id="rId91"/>
    <p:sldLayoutId id="2147484049" r:id="rId92"/>
    <p:sldLayoutId id="2147484050" r:id="rId93"/>
    <p:sldLayoutId id="2147484051" r:id="rId94"/>
    <p:sldLayoutId id="2147484052" r:id="rId95"/>
    <p:sldLayoutId id="2147484053" r:id="rId96"/>
    <p:sldLayoutId id="2147484054" r:id="rId97"/>
    <p:sldLayoutId id="2147484055" r:id="rId98"/>
    <p:sldLayoutId id="2147484056" r:id="rId99"/>
    <p:sldLayoutId id="2147484057" r:id="rId100"/>
    <p:sldLayoutId id="2147484058" r:id="rId101"/>
    <p:sldLayoutId id="2147484059" r:id="rId102"/>
    <p:sldLayoutId id="2147484060" r:id="rId103"/>
    <p:sldLayoutId id="2147484061" r:id="rId104"/>
    <p:sldLayoutId id="2147484062" r:id="rId105"/>
    <p:sldLayoutId id="2147484063" r:id="rId106"/>
    <p:sldLayoutId id="2147484064" r:id="rId107"/>
    <p:sldLayoutId id="2147484065" r:id="rId108"/>
    <p:sldLayoutId id="2147484066" r:id="rId109"/>
    <p:sldLayoutId id="2147484067" r:id="rId110"/>
    <p:sldLayoutId id="2147484068" r:id="rId111"/>
    <p:sldLayoutId id="2147484069" r:id="rId112"/>
    <p:sldLayoutId id="2147484070" r:id="rId113"/>
    <p:sldLayoutId id="2147484071" r:id="rId114"/>
    <p:sldLayoutId id="2147484072" r:id="rId115"/>
    <p:sldLayoutId id="2147484073" r:id="rId116"/>
    <p:sldLayoutId id="2147484074" r:id="rId117"/>
    <p:sldLayoutId id="2147484075" r:id="rId118"/>
    <p:sldLayoutId id="2147484076" r:id="rId119"/>
    <p:sldLayoutId id="2147484077" r:id="rId120"/>
    <p:sldLayoutId id="2147484078" r:id="rId121"/>
    <p:sldLayoutId id="2147484079" r:id="rId122"/>
    <p:sldLayoutId id="2147484080" r:id="rId123"/>
    <p:sldLayoutId id="2147484081" r:id="rId124"/>
    <p:sldLayoutId id="2147484082" r:id="rId125"/>
    <p:sldLayoutId id="2147484083" r:id="rId126"/>
    <p:sldLayoutId id="2147484084" r:id="rId127"/>
    <p:sldLayoutId id="2147484085" r:id="rId128"/>
    <p:sldLayoutId id="2147484086" r:id="rId129"/>
    <p:sldLayoutId id="2147484087" r:id="rId130"/>
    <p:sldLayoutId id="2147484088" r:id="rId131"/>
    <p:sldLayoutId id="2147484089" r:id="rId132"/>
    <p:sldLayoutId id="2147484090" r:id="rId133"/>
    <p:sldLayoutId id="2147484091" r:id="rId134"/>
    <p:sldLayoutId id="2147484092" r:id="rId135"/>
    <p:sldLayoutId id="2147484093" r:id="rId136"/>
    <p:sldLayoutId id="2147484094" r:id="rId137"/>
    <p:sldLayoutId id="2147484095" r:id="rId138"/>
    <p:sldLayoutId id="2147484096" r:id="rId139"/>
    <p:sldLayoutId id="2147484097" r:id="rId140"/>
    <p:sldLayoutId id="2147484098" r:id="rId141"/>
    <p:sldLayoutId id="2147484099" r:id="rId142"/>
    <p:sldLayoutId id="2147484100" r:id="rId143"/>
    <p:sldLayoutId id="2147484101" r:id="rId144"/>
    <p:sldLayoutId id="2147484102" r:id="rId145"/>
    <p:sldLayoutId id="2147484103" r:id="rId146"/>
    <p:sldLayoutId id="2147484104" r:id="rId147"/>
    <p:sldLayoutId id="2147484105" r:id="rId148"/>
    <p:sldLayoutId id="2147484106" r:id="rId149"/>
    <p:sldLayoutId id="2147484107" r:id="rId150"/>
    <p:sldLayoutId id="2147484108" r:id="rId151"/>
    <p:sldLayoutId id="2147484109" r:id="rId152"/>
    <p:sldLayoutId id="2147484110" r:id="rId153"/>
    <p:sldLayoutId id="2147484111" r:id="rId154"/>
    <p:sldLayoutId id="2147484112" r:id="rId155"/>
    <p:sldLayoutId id="2147484113" r:id="rId156"/>
    <p:sldLayoutId id="2147484114" r:id="rId157"/>
    <p:sldLayoutId id="2147484115" r:id="rId158"/>
    <p:sldLayoutId id="2147484116" r:id="rId159"/>
    <p:sldLayoutId id="2147484117" r:id="rId160"/>
    <p:sldLayoutId id="2147484118" r:id="rId161"/>
    <p:sldLayoutId id="2147484119" r:id="rId162"/>
    <p:sldLayoutId id="2147484120" r:id="rId163"/>
    <p:sldLayoutId id="2147484121" r:id="rId164"/>
    <p:sldLayoutId id="2147484122" r:id="rId165"/>
    <p:sldLayoutId id="2147484123" r:id="rId166"/>
    <p:sldLayoutId id="2147484124" r:id="rId167"/>
    <p:sldLayoutId id="2147484125" r:id="rId168"/>
    <p:sldLayoutId id="2147484126" r:id="rId169"/>
    <p:sldLayoutId id="2147484127" r:id="rId170"/>
    <p:sldLayoutId id="2147484128" r:id="rId171"/>
    <p:sldLayoutId id="2147484129" r:id="rId172"/>
    <p:sldLayoutId id="2147484130" r:id="rId173"/>
    <p:sldLayoutId id="2147484131" r:id="rId174"/>
    <p:sldLayoutId id="2147484132" r:id="rId175"/>
    <p:sldLayoutId id="2147484133" r:id="rId176"/>
    <p:sldLayoutId id="2147484134" r:id="rId177"/>
    <p:sldLayoutId id="2147484135" r:id="rId178"/>
    <p:sldLayoutId id="2147484136" r:id="rId179"/>
    <p:sldLayoutId id="2147484137" r:id="rId180"/>
    <p:sldLayoutId id="2147484138" r:id="rId181"/>
    <p:sldLayoutId id="2147484139" r:id="rId182"/>
    <p:sldLayoutId id="2147484140" r:id="rId183"/>
    <p:sldLayoutId id="2147484141" r:id="rId184"/>
    <p:sldLayoutId id="2147484142" r:id="rId185"/>
    <p:sldLayoutId id="2147484143" r:id="rId186"/>
    <p:sldLayoutId id="2147484144" r:id="rId187"/>
    <p:sldLayoutId id="2147484145" r:id="rId188"/>
    <p:sldLayoutId id="2147484146" r:id="rId189"/>
    <p:sldLayoutId id="2147484147" r:id="rId190"/>
    <p:sldLayoutId id="2147484148" r:id="rId191"/>
    <p:sldLayoutId id="2147484149" r:id="rId192"/>
    <p:sldLayoutId id="2147484150" r:id="rId193"/>
    <p:sldLayoutId id="2147484151" r:id="rId194"/>
    <p:sldLayoutId id="2147484152" r:id="rId195"/>
    <p:sldLayoutId id="2147484153" r:id="rId196"/>
    <p:sldLayoutId id="2147484154" r:id="rId197"/>
    <p:sldLayoutId id="2147484155" r:id="rId198"/>
    <p:sldLayoutId id="2147484156" r:id="rId199"/>
    <p:sldLayoutId id="2147484157" r:id="rId200"/>
    <p:sldLayoutId id="2147484158" r:id="rId201"/>
    <p:sldLayoutId id="2147484159" r:id="rId202"/>
    <p:sldLayoutId id="2147484160" r:id="rId203"/>
    <p:sldLayoutId id="2147484161" r:id="rId204"/>
    <p:sldLayoutId id="2147484162" r:id="rId205"/>
    <p:sldLayoutId id="2147484163" r:id="rId206"/>
    <p:sldLayoutId id="2147484164" r:id="rId207"/>
    <p:sldLayoutId id="2147484165" r:id="rId208"/>
    <p:sldLayoutId id="2147484166" r:id="rId209"/>
    <p:sldLayoutId id="2147484167" r:id="rId210"/>
    <p:sldLayoutId id="2147484168" r:id="rId2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4000"/>
        </a:lnSpc>
        <a:spcBef>
          <a:spcPct val="0"/>
        </a:spcBef>
        <a:buNone/>
        <a:defRPr sz="2800" kern="1200" baseline="0">
          <a:solidFill>
            <a:schemeClr val="tx2"/>
          </a:solidFill>
          <a:latin typeface="+mj-lt"/>
          <a:ea typeface="+mj-ea"/>
          <a:cs typeface="+mj-cs"/>
        </a:defRPr>
      </a:lvl1pPr>
    </p:titleStyle>
    <p:body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000" kern="1200" baseline="0">
          <a:solidFill>
            <a:schemeClr val="tx2"/>
          </a:solidFill>
          <a:latin typeface="+mn-lt"/>
          <a:ea typeface="+mn-ea"/>
          <a:cs typeface="+mn-cs"/>
        </a:defRPr>
      </a:lvl1pPr>
      <a:lvl2pPr marL="342900" indent="-152400" algn="l" defTabSz="914400" rtl="0" eaLnBrk="1" latinLnBrk="0" hangingPunct="1">
        <a:lnSpc>
          <a:spcPct val="100000"/>
        </a:lnSpc>
        <a:spcBef>
          <a:spcPts val="225"/>
        </a:spcBef>
        <a:spcAft>
          <a:spcPts val="225"/>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457200" indent="-101600" algn="l" defTabSz="914400" rtl="0" eaLnBrk="1" latinLnBrk="0" hangingPunct="1">
        <a:lnSpc>
          <a:spcPct val="105000"/>
        </a:lnSpc>
        <a:spcBef>
          <a:spcPts val="150"/>
        </a:spcBef>
        <a:spcAft>
          <a:spcPts val="150"/>
        </a:spcAft>
        <a:buClrTx/>
        <a:buFont typeface="Arial" panose="020B0604020202020204" pitchFamily="34" charset="0"/>
        <a:buChar char="•"/>
        <a:defRPr lang="en-US" sz="1200" kern="1200" dirty="0" smtClean="0">
          <a:solidFill>
            <a:schemeClr val="tx2"/>
          </a:solidFill>
          <a:latin typeface="+mn-lt"/>
          <a:ea typeface="+mn-ea"/>
          <a:cs typeface="+mn-cs"/>
        </a:defRPr>
      </a:lvl3pPr>
      <a:lvl4pPr marL="571500" indent="-100584" algn="l" defTabSz="914400" rtl="0" eaLnBrk="1" latinLnBrk="0" hangingPunct="1">
        <a:lnSpc>
          <a:spcPct val="105000"/>
        </a:lnSpc>
        <a:spcBef>
          <a:spcPts val="75"/>
        </a:spcBef>
        <a:spcAft>
          <a:spcPts val="75"/>
        </a:spcAft>
        <a:buClrTx/>
        <a:buFont typeface="Arial" panose="020B0604020202020204" pitchFamily="34" charset="0"/>
        <a:buChar char="•"/>
        <a:tabLst/>
        <a:defRPr sz="800" kern="1200">
          <a:solidFill>
            <a:schemeClr val="tx2"/>
          </a:solidFill>
          <a:latin typeface="+mn-lt"/>
          <a:ea typeface="+mn-ea"/>
          <a:cs typeface="+mn-cs"/>
        </a:defRPr>
      </a:lvl4pPr>
      <a:lvl5pPr marL="174625" indent="-174625" algn="l" defTabSz="914400" rtl="0" eaLnBrk="1" latinLnBrk="0" hangingPunct="1">
        <a:lnSpc>
          <a:spcPct val="95000"/>
        </a:lnSpc>
        <a:spcBef>
          <a:spcPts val="900"/>
        </a:spcBef>
        <a:spcAft>
          <a:spcPts val="300"/>
        </a:spcAft>
        <a:buClrTx/>
        <a:buFont typeface="Arial" panose="020B0604020202020204" pitchFamily="34" charset="0"/>
        <a:buChar char="•"/>
        <a:tabLst/>
        <a:defRPr sz="2000" b="1" kern="1200" spc="60" baseline="0">
          <a:solidFill>
            <a:schemeClr val="tx2"/>
          </a:solidFill>
          <a:latin typeface="+mn-lt"/>
          <a:ea typeface="+mn-ea"/>
          <a:cs typeface="+mn-cs"/>
        </a:defRPr>
      </a:lvl5pPr>
      <a:lvl6pPr marL="0" indent="0" algn="l" defTabSz="914400" rtl="0" eaLnBrk="1" latinLnBrk="0" hangingPunct="1">
        <a:lnSpc>
          <a:spcPct val="96000"/>
        </a:lnSpc>
        <a:spcBef>
          <a:spcPts val="0"/>
        </a:spcBef>
        <a:buFont typeface="Microsoft Sans Serif" panose="020B0604020202020204" pitchFamily="34" charset="0"/>
        <a:buChar char="​"/>
        <a:defRPr sz="2100" kern="1200">
          <a:solidFill>
            <a:schemeClr val="tx1"/>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1600" kern="1200" baseline="0">
          <a:solidFill>
            <a:schemeClr val="tx1"/>
          </a:solidFill>
          <a:latin typeface="+mn-lt"/>
          <a:ea typeface="+mn-ea"/>
          <a:cs typeface="+mn-cs"/>
        </a:defRPr>
      </a:lvl7pPr>
      <a:lvl8pPr marL="0" indent="0" algn="l" defTabSz="914400" rtl="0" eaLnBrk="1" latinLnBrk="0" hangingPunct="1">
        <a:lnSpc>
          <a:spcPct val="87000"/>
        </a:lnSpc>
        <a:spcBef>
          <a:spcPts val="1800"/>
        </a:spcBef>
        <a:buSzPct val="100000"/>
        <a:buFont typeface="Microsoft Sans Serif" panose="020B0604020202020204" pitchFamily="34" charset="0"/>
        <a:buChar char="​"/>
        <a:defRPr lang="en-US" sz="5500" kern="1200" baseline="0" dirty="0" smtClean="0">
          <a:solidFill>
            <a:schemeClr val="tx1"/>
          </a:solidFill>
          <a:latin typeface="+mn-lt"/>
          <a:ea typeface="+mn-ea"/>
          <a:cs typeface="+mn-cs"/>
        </a:defRPr>
      </a:lvl8pPr>
      <a:lvl9pPr marL="0" indent="0" algn="l" defTabSz="914400" rtl="0" eaLnBrk="1" latinLnBrk="0" hangingPunct="1">
        <a:lnSpc>
          <a:spcPct val="87000"/>
        </a:lnSpc>
        <a:spcBef>
          <a:spcPts val="1800"/>
        </a:spcBef>
        <a:buFont typeface="Microsoft Sans Serif" panose="020B0604020202020204" pitchFamily="34" charset="0"/>
        <a:buChar char="​"/>
        <a:defRPr sz="6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04">
          <p15:clr>
            <a:srgbClr val="F26B43"/>
          </p15:clr>
        </p15:guide>
        <p15:guide id="2" pos="303">
          <p15:clr>
            <a:srgbClr val="F26B43"/>
          </p15:clr>
        </p15:guide>
        <p15:guide id="3" orient="horz" pos="1076">
          <p15:clr>
            <a:srgbClr val="F26B43"/>
          </p15:clr>
        </p15:guide>
        <p15:guide id="4" orient="horz" pos="216">
          <p15:clr>
            <a:srgbClr val="F26B43"/>
          </p15:clr>
        </p15:guide>
        <p15:guide id="6" pos="7368">
          <p15:clr>
            <a:srgbClr val="F26B43"/>
          </p15:clr>
        </p15:guide>
        <p15:guide id="7" orient="horz" pos="4320">
          <p15:clr>
            <a:srgbClr val="F26B43"/>
          </p15:clr>
        </p15:guide>
        <p15:guide id="8" orient="horz" pos="648">
          <p15:clr>
            <a:srgbClr val="F26B43"/>
          </p15:clr>
        </p15:guide>
        <p15:guide id="9" pos="3912">
          <p15:clr>
            <a:srgbClr val="F26B43"/>
          </p15:clr>
        </p15:guide>
        <p15:guide id="10" pos="756">
          <p15:clr>
            <a:srgbClr val="F26B43"/>
          </p15:clr>
        </p15:guide>
        <p15:guide id="11" pos="908">
          <p15:clr>
            <a:srgbClr val="F26B43"/>
          </p15:clr>
        </p15:guide>
        <p15:guide id="12" pos="1361">
          <p15:clr>
            <a:srgbClr val="F26B43"/>
          </p15:clr>
        </p15:guide>
        <p15:guide id="13" pos="1513">
          <p15:clr>
            <a:srgbClr val="F26B43"/>
          </p15:clr>
        </p15:guide>
        <p15:guide id="14" pos="1955">
          <p15:clr>
            <a:srgbClr val="F26B43"/>
          </p15:clr>
        </p15:guide>
        <p15:guide id="15" pos="2106">
          <p15:clr>
            <a:srgbClr val="F26B43"/>
          </p15:clr>
        </p15:guide>
        <p15:guide id="16" pos="2554">
          <p15:clr>
            <a:srgbClr val="F26B43"/>
          </p15:clr>
        </p15:guide>
        <p15:guide id="17" pos="2717">
          <p15:clr>
            <a:srgbClr val="F26B43"/>
          </p15:clr>
        </p15:guide>
        <p15:guide id="18" pos="3159">
          <p15:clr>
            <a:srgbClr val="F26B43"/>
          </p15:clr>
        </p15:guide>
        <p15:guide id="19" pos="3316">
          <p15:clr>
            <a:srgbClr val="F26B43"/>
          </p15:clr>
        </p15:guide>
        <p15:guide id="20" pos="3759">
          <p15:clr>
            <a:srgbClr val="F26B43"/>
          </p15:clr>
        </p15:guide>
        <p15:guide id="21" pos="4364">
          <p15:clr>
            <a:srgbClr val="F26B43"/>
          </p15:clr>
        </p15:guide>
        <p15:guide id="22" pos="4509">
          <p15:clr>
            <a:srgbClr val="F26B43"/>
          </p15:clr>
        </p15:guide>
        <p15:guide id="23" pos="4968">
          <p15:clr>
            <a:srgbClr val="F26B43"/>
          </p15:clr>
        </p15:guide>
        <p15:guide id="24" pos="5114">
          <p15:clr>
            <a:srgbClr val="F26B43"/>
          </p15:clr>
        </p15:guide>
        <p15:guide id="25" pos="5562">
          <p15:clr>
            <a:srgbClr val="F26B43"/>
          </p15:clr>
        </p15:guide>
        <p15:guide id="26" pos="5713">
          <p15:clr>
            <a:srgbClr val="F26B43"/>
          </p15:clr>
        </p15:guide>
        <p15:guide id="27" pos="6161">
          <p15:clr>
            <a:srgbClr val="F26B43"/>
          </p15:clr>
        </p15:guide>
        <p15:guide id="28" pos="6319">
          <p15:clr>
            <a:srgbClr val="F26B43"/>
          </p15:clr>
        </p15:guide>
        <p15:guide id="29" pos="6761">
          <p15:clr>
            <a:srgbClr val="F26B43"/>
          </p15:clr>
        </p15:guide>
        <p15:guide id="30" pos="6918">
          <p15:clr>
            <a:srgbClr val="F26B43"/>
          </p15:clr>
        </p15:guide>
        <p15:guide id="32" pos="7680">
          <p15:clr>
            <a:srgbClr val="F26B43"/>
          </p15:clr>
        </p15:guide>
        <p15:guide id="33">
          <p15:clr>
            <a:srgbClr val="F26B43"/>
          </p15:clr>
        </p15:guide>
        <p15:guide id="34" orient="horz" pos="431">
          <p15:clr>
            <a:srgbClr val="F26B43"/>
          </p15:clr>
        </p15:guide>
        <p15:guide id="35" orient="horz" pos="861">
          <p15:clr>
            <a:srgbClr val="F26B43"/>
          </p15:clr>
        </p15:guide>
        <p15:guide id="36" orient="horz" pos="1297">
          <p15:clr>
            <a:srgbClr val="F26B43"/>
          </p15:clr>
        </p15:guide>
        <p15:guide id="37" orient="horz" pos="1513">
          <p15:clr>
            <a:srgbClr val="F26B43"/>
          </p15:clr>
        </p15:guide>
        <p15:guide id="38" orient="horz" pos="1728">
          <p15:clr>
            <a:srgbClr val="F26B43"/>
          </p15:clr>
        </p15:guide>
        <p15:guide id="39" orient="horz" pos="1943">
          <p15:clr>
            <a:srgbClr val="F26B43"/>
          </p15:clr>
        </p15:guide>
        <p15:guide id="40" orient="horz" pos="2159">
          <p15:clr>
            <a:srgbClr val="F26B43"/>
          </p15:clr>
        </p15:guide>
        <p15:guide id="41" orient="horz">
          <p15:clr>
            <a:srgbClr val="F26B43"/>
          </p15:clr>
        </p15:guide>
        <p15:guide id="42" orient="horz" pos="2374">
          <p15:clr>
            <a:srgbClr val="F26B43"/>
          </p15:clr>
        </p15:guide>
        <p15:guide id="43" orient="horz" pos="2589">
          <p15:clr>
            <a:srgbClr val="F26B43"/>
          </p15:clr>
        </p15:guide>
        <p15:guide id="44" orient="horz" pos="2804">
          <p15:clr>
            <a:srgbClr val="F26B43"/>
          </p15:clr>
        </p15:guide>
        <p15:guide id="45" orient="horz" pos="3025">
          <p15:clr>
            <a:srgbClr val="F26B43"/>
          </p15:clr>
        </p15:guide>
        <p15:guide id="46" orient="horz" pos="3241">
          <p15:clr>
            <a:srgbClr val="F26B43"/>
          </p15:clr>
        </p15:guide>
        <p15:guide id="47" orient="horz" pos="3456">
          <p15:clr>
            <a:srgbClr val="F26B43"/>
          </p15:clr>
        </p15:guide>
        <p15:guide id="48" orient="horz" pos="3671">
          <p15:clr>
            <a:srgbClr val="F26B43"/>
          </p15:clr>
        </p15:guide>
        <p15:guide id="49" orient="horz" pos="3887">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5938" y="628016"/>
            <a:ext cx="11160126" cy="647700"/>
          </a:xfrm>
          <a:prstGeom prst="rect">
            <a:avLst/>
          </a:prstGeom>
        </p:spPr>
        <p:txBody>
          <a:bodyPr vert="horz" wrap="square" lIns="0" tIns="0" rIns="0" bIns="0" rtlCol="0" anchor="t">
            <a:noAutofit/>
          </a:bodyPr>
          <a:lstStyle/>
          <a:p>
            <a:r>
              <a:rPr lang="en-US"/>
              <a:t>Click to edit Parent title style</a:t>
            </a:r>
          </a:p>
        </p:txBody>
      </p:sp>
      <p:sp>
        <p:nvSpPr>
          <p:cNvPr id="4" name="Text Placeholder 3">
            <a:extLst>
              <a:ext uri="{FF2B5EF4-FFF2-40B4-BE49-F238E27FC236}">
                <a16:creationId xmlns:a16="http://schemas.microsoft.com/office/drawing/2014/main" id="{D5872A47-0E6B-4F8D-925D-0C1725B22029}"/>
              </a:ext>
            </a:extLst>
          </p:cNvPr>
          <p:cNvSpPr>
            <a:spLocks noGrp="1"/>
          </p:cNvSpPr>
          <p:nvPr>
            <p:ph type="body" idx="1"/>
          </p:nvPr>
        </p:nvSpPr>
        <p:spPr>
          <a:xfrm>
            <a:off x="515938" y="1493520"/>
            <a:ext cx="11160126" cy="4672330"/>
          </a:xfrm>
          <a:prstGeom prst="rect">
            <a:avLst/>
          </a:prstGeom>
        </p:spPr>
        <p:txBody>
          <a:bodyPr vert="horz" lIns="0" tIns="0" rIns="0" bIns="0" rtlCol="0">
            <a:noAutofit/>
          </a:bodyPr>
          <a:lstStyle/>
          <a:p>
            <a:pPr lvl="0"/>
            <a:r>
              <a:rPr lang="en-US"/>
              <a:t>Click to edit Parent text styles</a:t>
            </a:r>
          </a:p>
          <a:p>
            <a:pPr lvl="1"/>
            <a:r>
              <a:rPr lang="en-US"/>
              <a:t>Second level</a:t>
            </a:r>
          </a:p>
          <a:p>
            <a:pPr lvl="2"/>
            <a:r>
              <a:rPr lang="en-US"/>
              <a:t>Third level</a:t>
            </a:r>
          </a:p>
          <a:p>
            <a:pPr lvl="3"/>
            <a:r>
              <a:rPr lang="en-US"/>
              <a:t>Fourth level</a:t>
            </a:r>
          </a:p>
          <a:p>
            <a:pPr lvl="4"/>
            <a:r>
              <a:rPr lang="en-US"/>
              <a:t>Fifth level</a:t>
            </a:r>
          </a:p>
          <a:p>
            <a:pPr lvl="5"/>
            <a:r>
              <a:rPr lang="en-US"/>
              <a:t>Sixth</a:t>
            </a:r>
          </a:p>
          <a:p>
            <a:pPr lvl="6"/>
            <a:r>
              <a:rPr lang="en-US"/>
              <a:t>Seventh</a:t>
            </a:r>
          </a:p>
          <a:p>
            <a:pPr lvl="7"/>
            <a:r>
              <a:rPr lang="en-US"/>
              <a:t>Eighth</a:t>
            </a:r>
          </a:p>
          <a:p>
            <a:pPr lvl="8"/>
            <a:r>
              <a:rPr lang="en-US"/>
              <a:t>Ninth</a:t>
            </a:r>
          </a:p>
        </p:txBody>
      </p:sp>
      <p:sp>
        <p:nvSpPr>
          <p:cNvPr id="5" name="Footer Placeholder 2">
            <a:extLst>
              <a:ext uri="{FF2B5EF4-FFF2-40B4-BE49-F238E27FC236}">
                <a16:creationId xmlns:a16="http://schemas.microsoft.com/office/drawing/2014/main" id="{E149C81B-6BB7-4307-8233-8B2113C697AE}"/>
              </a:ext>
            </a:extLst>
          </p:cNvPr>
          <p:cNvSpPr>
            <a:spLocks noGrp="1"/>
          </p:cNvSpPr>
          <p:nvPr>
            <p:ph type="ftr" sz="quarter" idx="3"/>
          </p:nvPr>
        </p:nvSpPr>
        <p:spPr>
          <a:xfrm>
            <a:off x="515937" y="6396925"/>
            <a:ext cx="11029739" cy="118174"/>
          </a:xfrm>
          <a:prstGeom prst="rect">
            <a:avLst/>
          </a:prstGeom>
        </p:spPr>
        <p:txBody>
          <a:bodyPr vert="horz" wrap="square" lIns="0" tIns="0" rIns="0" bIns="0" rtlCol="0" anchor="b">
            <a:noAutofit/>
          </a:bodyPr>
          <a:lstStyle>
            <a:lvl1pPr marL="0" algn="l" defTabSz="685800" rtl="0" eaLnBrk="1" latinLnBrk="0" hangingPunct="1">
              <a:lnSpc>
                <a:spcPct val="96000"/>
              </a:lnSpc>
              <a:spcBef>
                <a:spcPts val="0"/>
              </a:spcBef>
              <a:spcAft>
                <a:spcPts val="225"/>
              </a:spcAft>
              <a:buClr>
                <a:srgbClr val="3253DC"/>
              </a:buClr>
              <a:buFont typeface="Arial" panose="020B0604020202020204" pitchFamily="34" charset="0"/>
              <a:buNone/>
              <a:defRPr lang="en-US" sz="800" kern="1200" baseline="0" smtClean="0">
                <a:solidFill>
                  <a:schemeClr val="accent6">
                    <a:lumMod val="90000"/>
                  </a:schemeClr>
                </a:solidFill>
                <a:latin typeface="+mn-lt"/>
                <a:ea typeface="+mn-ea"/>
                <a:cs typeface="+mn-cs"/>
              </a:defRPr>
            </a:lvl1pPr>
          </a:lstStyle>
          <a:p>
            <a:endParaRPr lang="en-CA"/>
          </a:p>
        </p:txBody>
      </p:sp>
      <p:sp>
        <p:nvSpPr>
          <p:cNvPr id="98" name="TextBox 97"/>
          <p:cNvSpPr txBox="1"/>
          <p:nvPr userDrawn="1"/>
        </p:nvSpPr>
        <p:spPr>
          <a:xfrm>
            <a:off x="11676063" y="6371918"/>
            <a:ext cx="376236" cy="153055"/>
          </a:xfrm>
          <a:prstGeom prst="rect">
            <a:avLst/>
          </a:prstGeom>
        </p:spPr>
        <p:txBody>
          <a:bodyPr vert="horz" wrap="square" lIns="18288" tIns="0" rIns="18288" bIns="9144" rtlCol="0" anchor="b">
            <a:spAutoFit/>
          </a:bodyPr>
          <a:lstStyle>
            <a:defPPr>
              <a:defRPr lang="en-US"/>
            </a:defPPr>
            <a:lvl1pPr>
              <a:defRPr sz="800">
                <a:solidFill>
                  <a:schemeClr val="tx1">
                    <a:tint val="75000"/>
                  </a:schemeClr>
                </a:solidFill>
              </a:defRPr>
            </a:lvl1pPr>
          </a:lstStyle>
          <a:p>
            <a:pPr marL="0" lvl="0" algn="l" defTabSz="914400" rtl="0" eaLnBrk="1" latinLnBrk="0" hangingPunct="1">
              <a:lnSpc>
                <a:spcPct val="125000"/>
              </a:lnSpc>
            </a:pPr>
            <a:fld id="{B01BFD70-D99E-427C-A01B-19B2BB56A3C8}" type="slidenum">
              <a:rPr lang="en-US" sz="800" kern="1200" smtClean="0">
                <a:solidFill>
                  <a:schemeClr val="accent6">
                    <a:lumMod val="90000"/>
                  </a:schemeClr>
                </a:solidFill>
                <a:latin typeface="+mn-lt"/>
                <a:ea typeface="+mn-ea"/>
                <a:cs typeface="+mn-cs"/>
              </a:rPr>
              <a:pPr marL="0" lvl="0" algn="l" defTabSz="914400" rtl="0" eaLnBrk="1" latinLnBrk="0" hangingPunct="1">
                <a:lnSpc>
                  <a:spcPct val="125000"/>
                </a:lnSpc>
              </a:pPr>
              <a:t>‹#›</a:t>
            </a:fld>
            <a:endParaRPr lang="en-US" sz="800" kern="1200">
              <a:solidFill>
                <a:schemeClr val="accent6">
                  <a:lumMod val="90000"/>
                </a:schemeClr>
              </a:solidFill>
              <a:latin typeface="+mn-lt"/>
              <a:ea typeface="+mn-ea"/>
              <a:cs typeface="+mn-cs"/>
            </a:endParaRPr>
          </a:p>
        </p:txBody>
      </p:sp>
    </p:spTree>
    <p:extLst>
      <p:ext uri="{BB962C8B-B14F-4D97-AF65-F5344CB8AC3E}">
        <p14:creationId xmlns:p14="http://schemas.microsoft.com/office/powerpoint/2010/main" val="545192218"/>
      </p:ext>
    </p:extLst>
  </p:cSld>
  <p:clrMap bg1="dk1" tx1="lt1" bg2="dk2" tx2="lt2" accent1="accent1" accent2="accent2" accent3="accent3" accent4="accent4" accent5="accent5" accent6="accent6" hlink="hlink" folHlink="folHlink"/>
  <p:sldLayoutIdLst>
    <p:sldLayoutId id="2147484172" r:id="rId1"/>
    <p:sldLayoutId id="2147484173" r:id="rId2"/>
    <p:sldLayoutId id="2147484174" r:id="rId3"/>
    <p:sldLayoutId id="2147484175" r:id="rId4"/>
    <p:sldLayoutId id="2147484176" r:id="rId5"/>
    <p:sldLayoutId id="2147484177" r:id="rId6"/>
    <p:sldLayoutId id="2147484178" r:id="rId7"/>
    <p:sldLayoutId id="2147484179" r:id="rId8"/>
    <p:sldLayoutId id="2147484180" r:id="rId9"/>
    <p:sldLayoutId id="2147484181" r:id="rId10"/>
    <p:sldLayoutId id="2147484182" r:id="rId11"/>
    <p:sldLayoutId id="2147484183" r:id="rId12"/>
    <p:sldLayoutId id="2147484184" r:id="rId13"/>
    <p:sldLayoutId id="2147484185" r:id="rId14"/>
    <p:sldLayoutId id="2147484186" r:id="rId15"/>
    <p:sldLayoutId id="2147484187" r:id="rId16"/>
    <p:sldLayoutId id="2147484188" r:id="rId17"/>
    <p:sldLayoutId id="2147484189" r:id="rId18"/>
    <p:sldLayoutId id="2147484190" r:id="rId19"/>
    <p:sldLayoutId id="2147484191" r:id="rId20"/>
    <p:sldLayoutId id="2147484192" r:id="rId21"/>
    <p:sldLayoutId id="2147484193" r:id="rId22"/>
    <p:sldLayoutId id="2147484194" r:id="rId23"/>
    <p:sldLayoutId id="2147484195" r:id="rId24"/>
    <p:sldLayoutId id="2147484196" r:id="rId25"/>
    <p:sldLayoutId id="2147484197" r:id="rId26"/>
    <p:sldLayoutId id="2147484198" r:id="rId27"/>
    <p:sldLayoutId id="2147484199" r:id="rId28"/>
    <p:sldLayoutId id="2147484200" r:id="rId29"/>
    <p:sldLayoutId id="2147484201" r:id="rId30"/>
    <p:sldLayoutId id="2147484202" r:id="rId31"/>
    <p:sldLayoutId id="2147484203" r:id="rId32"/>
    <p:sldLayoutId id="2147484204" r:id="rId33"/>
    <p:sldLayoutId id="2147484205" r:id="rId34"/>
    <p:sldLayoutId id="2147484206" r:id="rId35"/>
    <p:sldLayoutId id="2147484207" r:id="rId36"/>
    <p:sldLayoutId id="2147484208" r:id="rId37"/>
    <p:sldLayoutId id="2147484209" r:id="rId38"/>
    <p:sldLayoutId id="2147484210" r:id="rId39"/>
    <p:sldLayoutId id="2147484211" r:id="rId40"/>
    <p:sldLayoutId id="2147484212" r:id="rId41"/>
    <p:sldLayoutId id="2147484213" r:id="rId42"/>
    <p:sldLayoutId id="2147484214" r:id="rId43"/>
    <p:sldLayoutId id="2147484215" r:id="rId44"/>
    <p:sldLayoutId id="2147484216" r:id="rId45"/>
    <p:sldLayoutId id="2147484217" r:id="rId46"/>
    <p:sldLayoutId id="2147484218" r:id="rId47"/>
    <p:sldLayoutId id="2147484219" r:id="rId48"/>
    <p:sldLayoutId id="2147484220" r:id="rId49"/>
    <p:sldLayoutId id="2147484221" r:id="rId50"/>
    <p:sldLayoutId id="2147484222" r:id="rId51"/>
    <p:sldLayoutId id="2147484223" r:id="rId52"/>
    <p:sldLayoutId id="2147484224" r:id="rId53"/>
    <p:sldLayoutId id="2147484225" r:id="rId54"/>
    <p:sldLayoutId id="2147484226" r:id="rId5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84000"/>
        </a:lnSpc>
        <a:spcBef>
          <a:spcPct val="0"/>
        </a:spcBef>
        <a:buNone/>
        <a:defRPr sz="2800" kern="2000" spc="-50" baseline="0">
          <a:solidFill>
            <a:schemeClr val="tx2"/>
          </a:solidFill>
          <a:latin typeface="+mj-lt"/>
          <a:ea typeface="+mj-ea"/>
          <a:cs typeface="+mj-cs"/>
        </a:defRPr>
      </a:lvl1pPr>
    </p:titleStyle>
    <p:bodyStyle>
      <a:lvl1pPr marL="171450" indent="-171450" algn="l" defTabSz="914400" rtl="0" eaLnBrk="1" latinLnBrk="0" hangingPunct="1">
        <a:lnSpc>
          <a:spcPct val="95000"/>
        </a:lnSpc>
        <a:spcBef>
          <a:spcPts val="900"/>
        </a:spcBef>
        <a:spcAft>
          <a:spcPts val="300"/>
        </a:spcAft>
        <a:buClrTx/>
        <a:buFont typeface="Arial" panose="020B0604020202020204" pitchFamily="34" charset="0"/>
        <a:buChar char="•"/>
        <a:defRPr sz="2200" kern="1200" baseline="0">
          <a:solidFill>
            <a:schemeClr val="tx2"/>
          </a:solidFill>
          <a:latin typeface="+mn-lt"/>
          <a:ea typeface="+mn-ea"/>
          <a:cs typeface="+mn-cs"/>
        </a:defRPr>
      </a:lvl1pPr>
      <a:lvl2pPr marL="401638" indent="-219075" algn="l" defTabSz="914400" rtl="0" eaLnBrk="1" latinLnBrk="0" hangingPunct="1">
        <a:lnSpc>
          <a:spcPct val="100000"/>
        </a:lnSpc>
        <a:spcBef>
          <a:spcPts val="300"/>
        </a:spcBef>
        <a:spcAft>
          <a:spcPts val="0"/>
        </a:spcAft>
        <a:buClrTx/>
        <a:buFont typeface="Arial" panose="020B0604020202020204" pitchFamily="34" charset="0"/>
        <a:buChar char="•"/>
        <a:tabLst>
          <a:tab pos="2003425" algn="l"/>
        </a:tabLst>
        <a:defRPr sz="1600" kern="1200" baseline="0">
          <a:solidFill>
            <a:schemeClr val="tx2"/>
          </a:solidFill>
          <a:latin typeface="+mn-lt"/>
          <a:ea typeface="+mn-ea"/>
          <a:cs typeface="+mn-cs"/>
        </a:defRPr>
      </a:lvl2pPr>
      <a:lvl3pPr marL="538163" indent="-136525" algn="l" defTabSz="914400" rtl="0" eaLnBrk="1" latinLnBrk="0" hangingPunct="1">
        <a:lnSpc>
          <a:spcPct val="105000"/>
        </a:lnSpc>
        <a:spcBef>
          <a:spcPts val="300"/>
        </a:spcBef>
        <a:spcAft>
          <a:spcPts val="0"/>
        </a:spcAft>
        <a:buClrTx/>
        <a:buFont typeface="Arial" panose="020B0604020202020204" pitchFamily="34" charset="0"/>
        <a:buChar char="•"/>
        <a:tabLst/>
        <a:defRPr lang="en-US" sz="1400" kern="1200" dirty="0" smtClean="0">
          <a:solidFill>
            <a:schemeClr val="tx2"/>
          </a:solidFill>
          <a:latin typeface="+mn-lt"/>
          <a:ea typeface="+mn-ea"/>
          <a:cs typeface="+mn-cs"/>
        </a:defRPr>
      </a:lvl3pPr>
      <a:lvl4pPr marL="666750" indent="-128588" algn="l" defTabSz="914400" rtl="0" eaLnBrk="1" latinLnBrk="0" hangingPunct="1">
        <a:lnSpc>
          <a:spcPct val="105000"/>
        </a:lnSpc>
        <a:spcBef>
          <a:spcPts val="150"/>
        </a:spcBef>
        <a:spcAft>
          <a:spcPts val="0"/>
        </a:spcAft>
        <a:buClrTx/>
        <a:buFont typeface="Arial" panose="020B0604020202020204" pitchFamily="34" charset="0"/>
        <a:buChar char="•"/>
        <a:tabLst/>
        <a:defRPr sz="1200" kern="1200">
          <a:solidFill>
            <a:schemeClr val="tx2"/>
          </a:solidFill>
          <a:latin typeface="+mn-lt"/>
          <a:ea typeface="+mn-ea"/>
          <a:cs typeface="+mn-cs"/>
        </a:defRPr>
      </a:lvl4pPr>
      <a:lvl5pPr marL="838200" indent="-171450" algn="l" defTabSz="914400" rtl="0" eaLnBrk="1" latinLnBrk="0" hangingPunct="1">
        <a:lnSpc>
          <a:spcPct val="95000"/>
        </a:lnSpc>
        <a:spcBef>
          <a:spcPts val="200"/>
        </a:spcBef>
        <a:spcAft>
          <a:spcPts val="0"/>
        </a:spcAft>
        <a:buClrTx/>
        <a:buFont typeface="Arial" panose="020B0604020202020204" pitchFamily="34" charset="0"/>
        <a:buChar char="•"/>
        <a:tabLst/>
        <a:defRPr sz="800" b="0" i="0" kern="1200" spc="0" baseline="0">
          <a:solidFill>
            <a:schemeClr val="tx2"/>
          </a:solidFill>
          <a:latin typeface="+mn-lt"/>
          <a:ea typeface="+mn-ea"/>
          <a:cs typeface="+mn-cs"/>
        </a:defRPr>
      </a:lvl5pPr>
      <a:lvl6pPr marL="838800" indent="-172800" algn="l" defTabSz="914400" rtl="0" eaLnBrk="1" latinLnBrk="0" hangingPunct="1">
        <a:lnSpc>
          <a:spcPct val="95000"/>
        </a:lnSpc>
        <a:spcBef>
          <a:spcPts val="200"/>
        </a:spcBef>
        <a:buFont typeface="Arial" panose="020B0604020202020204" pitchFamily="34" charset="0"/>
        <a:buChar char="•"/>
        <a:defRPr sz="800" kern="1200">
          <a:solidFill>
            <a:schemeClr val="tx1"/>
          </a:solidFill>
          <a:latin typeface="+mn-lt"/>
          <a:ea typeface="+mn-ea"/>
          <a:cs typeface="+mn-cs"/>
        </a:defRPr>
      </a:lvl6pPr>
      <a:lvl7pPr marL="838800" indent="-17280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7pPr>
      <a:lvl8pPr marL="838800" indent="-172800" algn="l" defTabSz="914400" rtl="0" eaLnBrk="1" latinLnBrk="0" hangingPunct="1">
        <a:lnSpc>
          <a:spcPct val="95000"/>
        </a:lnSpc>
        <a:spcBef>
          <a:spcPts val="200"/>
        </a:spcBef>
        <a:buSzPct val="100000"/>
        <a:buFont typeface="Arial" panose="020B0604020202020204" pitchFamily="34" charset="0"/>
        <a:buChar char="•"/>
        <a:defRPr lang="en-US" sz="800" kern="1200" baseline="0" dirty="0" smtClean="0">
          <a:solidFill>
            <a:schemeClr val="tx1"/>
          </a:solidFill>
          <a:latin typeface="+mn-lt"/>
          <a:ea typeface="+mn-ea"/>
          <a:cs typeface="+mn-cs"/>
        </a:defRPr>
      </a:lvl8pPr>
      <a:lvl9pPr marL="837450" indent="-171450" algn="l" defTabSz="914400" rtl="0" eaLnBrk="1" latinLnBrk="0" hangingPunct="1">
        <a:lnSpc>
          <a:spcPct val="95000"/>
        </a:lnSpc>
        <a:spcBef>
          <a:spcPts val="200"/>
        </a:spcBef>
        <a:buFont typeface="Arial" panose="020B0604020202020204" pitchFamily="34" charset="0"/>
        <a:buChar char="•"/>
        <a:defRPr sz="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25">
          <p15:clr>
            <a:srgbClr val="F26B43"/>
          </p15:clr>
        </p15:guide>
        <p15:guide id="4" orient="horz" pos="391">
          <p15:clr>
            <a:srgbClr val="F26B43"/>
          </p15:clr>
        </p15:guide>
        <p15:guide id="6" pos="7355">
          <p15:clr>
            <a:srgbClr val="F26B43"/>
          </p15:clr>
        </p15:guide>
        <p15:guide id="10" orient="horz" pos="4020">
          <p15:clr>
            <a:srgbClr val="F26B43"/>
          </p15:clr>
        </p15:guide>
        <p15:guide id="11" orient="horz" pos="388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7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3" Type="http://schemas.openxmlformats.org/officeDocument/2006/relationships/hyperlink" Target="https://www.qualcomm.com/research/university-relations/innovation-fellowship/2024-south-korea" TargetMode="External"/><Relationship Id="rId2" Type="http://schemas.openxmlformats.org/officeDocument/2006/relationships/notesSlide" Target="../notesSlides/notesSlide11.xml"/><Relationship Id="rId1" Type="http://schemas.openxmlformats.org/officeDocument/2006/relationships/slideLayout" Target="../slideLayouts/slideLayout62.xml"/><Relationship Id="rId4" Type="http://schemas.openxmlformats.org/officeDocument/2006/relationships/hyperlink" Target="mailto:innovation.award@qti.qualcomm.com"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A894D1-449F-0520-7E31-AC87D2C517F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06C9F3A-3A92-431B-1E22-C1D776B06D64}"/>
              </a:ext>
            </a:extLst>
          </p:cNvPr>
          <p:cNvSpPr>
            <a:spLocks noGrp="1"/>
          </p:cNvSpPr>
          <p:nvPr>
            <p:ph type="title"/>
          </p:nvPr>
        </p:nvSpPr>
        <p:spPr>
          <a:xfrm>
            <a:off x="515938" y="1586753"/>
            <a:ext cx="6325849" cy="2202610"/>
          </a:xfrm>
        </p:spPr>
        <p:txBody>
          <a:bodyPr anchor="ctr"/>
          <a:lstStyle/>
          <a:p>
            <a:pPr>
              <a:lnSpc>
                <a:spcPct val="100000"/>
              </a:lnSpc>
            </a:pPr>
            <a:r>
              <a:rPr lang="en-US" sz="4400" dirty="0">
                <a:latin typeface="Qualcomm Next" pitchFamily="50" charset="0"/>
              </a:rPr>
              <a:t>Qualcomm Innovation Fellowship Korea 2024 Applicant manual</a:t>
            </a:r>
            <a:endParaRPr lang="en-US" sz="4400" dirty="0"/>
          </a:p>
        </p:txBody>
      </p:sp>
    </p:spTree>
    <p:extLst>
      <p:ext uri="{BB962C8B-B14F-4D97-AF65-F5344CB8AC3E}">
        <p14:creationId xmlns:p14="http://schemas.microsoft.com/office/powerpoint/2010/main" val="697688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565125"/>
            <a:ext cx="11187112" cy="439479"/>
          </a:xfrm>
        </p:spPr>
        <p:txBody>
          <a:bodyPr/>
          <a:lstStyle/>
          <a:p>
            <a:r>
              <a:rPr lang="en-US" dirty="0"/>
              <a:t>QIF Korea evaluation criteria - Research potential</a:t>
            </a:r>
          </a:p>
        </p:txBody>
      </p:sp>
      <p:sp>
        <p:nvSpPr>
          <p:cNvPr id="10" name="Subtitle 9">
            <a:extLst>
              <a:ext uri="{FF2B5EF4-FFF2-40B4-BE49-F238E27FC236}">
                <a16:creationId xmlns:a16="http://schemas.microsoft.com/office/drawing/2014/main" id="{FAD49511-C09D-40E8-9D82-95AD591BF9E2}"/>
              </a:ext>
            </a:extLst>
          </p:cNvPr>
          <p:cNvSpPr>
            <a:spLocks noGrp="1"/>
          </p:cNvSpPr>
          <p:nvPr>
            <p:ph type="subTitle" idx="4294967295"/>
          </p:nvPr>
        </p:nvSpPr>
        <p:spPr>
          <a:xfrm>
            <a:off x="495300" y="1132232"/>
            <a:ext cx="11187112" cy="431657"/>
          </a:xfrm>
        </p:spPr>
        <p:txBody>
          <a:bodyPr/>
          <a:lstStyle/>
          <a:p>
            <a:pPr marL="0" indent="0">
              <a:buNone/>
            </a:pPr>
            <a:r>
              <a:rPr lang="en-US" sz="1600" dirty="0">
                <a:solidFill>
                  <a:srgbClr val="2853DC"/>
                </a:solidFill>
              </a:rPr>
              <a:t>The criteria means that How much the paper has potential for further research?</a:t>
            </a:r>
          </a:p>
          <a:p>
            <a:pPr marL="0" indent="0">
              <a:buNone/>
            </a:pPr>
            <a:endParaRPr lang="en-US" sz="1600" dirty="0">
              <a:solidFill>
                <a:srgbClr val="2853DC"/>
              </a:solidFill>
            </a:endParaRPr>
          </a:p>
          <a:p>
            <a:pPr marL="0" indent="0">
              <a:buNone/>
            </a:pPr>
            <a:endParaRPr lang="en-US" sz="1600" dirty="0">
              <a:solidFill>
                <a:srgbClr val="2853DC"/>
              </a:solidFill>
            </a:endParaRPr>
          </a:p>
          <a:p>
            <a:pPr marL="0" indent="0">
              <a:buNone/>
            </a:pPr>
            <a:endParaRPr lang="en-US" sz="1600" dirty="0">
              <a:solidFill>
                <a:srgbClr val="2853DC"/>
              </a:solidFill>
            </a:endParaRPr>
          </a:p>
        </p:txBody>
      </p:sp>
      <p:graphicFrame>
        <p:nvGraphicFramePr>
          <p:cNvPr id="5" name="Table 2">
            <a:extLst>
              <a:ext uri="{FF2B5EF4-FFF2-40B4-BE49-F238E27FC236}">
                <a16:creationId xmlns:a16="http://schemas.microsoft.com/office/drawing/2014/main" id="{2DE827A0-A790-4EA3-B3EF-B4DC59199304}"/>
              </a:ext>
            </a:extLst>
          </p:cNvPr>
          <p:cNvGraphicFramePr>
            <a:graphicFrameLocks noGrp="1"/>
          </p:cNvGraphicFramePr>
          <p:nvPr/>
        </p:nvGraphicFramePr>
        <p:xfrm>
          <a:off x="495300" y="1610271"/>
          <a:ext cx="11106150" cy="4310742"/>
        </p:xfrm>
        <a:graphic>
          <a:graphicData uri="http://schemas.openxmlformats.org/drawingml/2006/table">
            <a:tbl>
              <a:tblPr firstRow="1" bandRow="1">
                <a:tableStyleId>{5C22544A-7EE6-4342-B048-85BDC9FD1C3A}</a:tableStyleId>
              </a:tblPr>
              <a:tblGrid>
                <a:gridCol w="2221230">
                  <a:extLst>
                    <a:ext uri="{9D8B030D-6E8A-4147-A177-3AD203B41FA5}">
                      <a16:colId xmlns:a16="http://schemas.microsoft.com/office/drawing/2014/main" val="20000"/>
                    </a:ext>
                  </a:extLst>
                </a:gridCol>
                <a:gridCol w="8884920">
                  <a:extLst>
                    <a:ext uri="{9D8B030D-6E8A-4147-A177-3AD203B41FA5}">
                      <a16:colId xmlns:a16="http://schemas.microsoft.com/office/drawing/2014/main" val="20001"/>
                    </a:ext>
                  </a:extLst>
                </a:gridCol>
              </a:tblGrid>
              <a:tr h="718457">
                <a:tc>
                  <a:txBody>
                    <a:bodyPr/>
                    <a:lstStyle/>
                    <a:p>
                      <a:pPr algn="ctr"/>
                      <a:r>
                        <a:rPr lang="en-US" dirty="0"/>
                        <a:t>Score</a:t>
                      </a:r>
                    </a:p>
                  </a:txBody>
                  <a:tcPr anchor="ctr"/>
                </a:tc>
                <a:tc>
                  <a:txBody>
                    <a:bodyPr/>
                    <a:lstStyle/>
                    <a:p>
                      <a:pPr algn="ctr"/>
                      <a:r>
                        <a:rPr lang="en-US" dirty="0"/>
                        <a:t>Definition</a:t>
                      </a:r>
                    </a:p>
                  </a:txBody>
                  <a:tcPr anchor="ctr"/>
                </a:tc>
                <a:extLst>
                  <a:ext uri="{0D108BD9-81ED-4DB2-BD59-A6C34878D82A}">
                    <a16:rowId xmlns:a16="http://schemas.microsoft.com/office/drawing/2014/main" val="10000"/>
                  </a:ext>
                </a:extLst>
              </a:tr>
              <a:tr h="718457">
                <a:tc>
                  <a:txBody>
                    <a:bodyPr/>
                    <a:lstStyle/>
                    <a:p>
                      <a:pPr algn="ctr"/>
                      <a:r>
                        <a:rPr lang="en-US" dirty="0"/>
                        <a:t>5</a:t>
                      </a:r>
                    </a:p>
                  </a:txBody>
                  <a:tcPr anchor="ctr"/>
                </a:tc>
                <a:tc>
                  <a:txBody>
                    <a:bodyPr/>
                    <a:lstStyle/>
                    <a:p>
                      <a:r>
                        <a:rPr lang="en-US" altLang="ko-KR" sz="1600" u="none" baseline="0" dirty="0"/>
                        <a:t>The paper is very suitable for applicant area (AI, Machine learning and Autonomous driving) and has great potential value for additional research.</a:t>
                      </a:r>
                    </a:p>
                  </a:txBody>
                  <a:tcPr anchor="ctr"/>
                </a:tc>
                <a:extLst>
                  <a:ext uri="{0D108BD9-81ED-4DB2-BD59-A6C34878D82A}">
                    <a16:rowId xmlns:a16="http://schemas.microsoft.com/office/drawing/2014/main" val="10001"/>
                  </a:ext>
                </a:extLst>
              </a:tr>
              <a:tr h="718457">
                <a:tc>
                  <a:txBody>
                    <a:bodyPr/>
                    <a:lstStyle/>
                    <a:p>
                      <a:pPr algn="ctr"/>
                      <a:r>
                        <a:rPr lang="en-US" dirty="0"/>
                        <a:t>4</a:t>
                      </a:r>
                    </a:p>
                  </a:txBody>
                  <a:tcPr anchor="ctr"/>
                </a:tc>
                <a:tc>
                  <a:txBody>
                    <a:bodyPr/>
                    <a:lstStyle/>
                    <a:p>
                      <a:r>
                        <a:rPr lang="en-US" sz="1600" u="none" dirty="0"/>
                        <a:t>In between 3 and 5</a:t>
                      </a:r>
                    </a:p>
                  </a:txBody>
                  <a:tcPr anchor="ctr"/>
                </a:tc>
                <a:extLst>
                  <a:ext uri="{0D108BD9-81ED-4DB2-BD59-A6C34878D82A}">
                    <a16:rowId xmlns:a16="http://schemas.microsoft.com/office/drawing/2014/main" val="10002"/>
                  </a:ext>
                </a:extLst>
              </a:tr>
              <a:tr h="718457">
                <a:tc>
                  <a:txBody>
                    <a:bodyPr/>
                    <a:lstStyle/>
                    <a:p>
                      <a:pPr algn="ctr"/>
                      <a:r>
                        <a:rPr lang="en-US"/>
                        <a:t>3</a:t>
                      </a:r>
                      <a:endParaRPr lang="en-US" dirty="0"/>
                    </a:p>
                  </a:txBody>
                  <a:tcPr anchor="ctr"/>
                </a:tc>
                <a:tc>
                  <a:txBody>
                    <a:bodyPr/>
                    <a:lstStyle/>
                    <a:p>
                      <a:r>
                        <a:rPr lang="en-US" altLang="ko-KR" sz="1600" u="none" baseline="0" dirty="0"/>
                        <a:t>The paper is suitable for applicant area (AI, Machine learning and Autonomous driving) but  has good potential value for additional research.</a:t>
                      </a:r>
                    </a:p>
                  </a:txBody>
                  <a:tcPr anchor="ctr"/>
                </a:tc>
                <a:extLst>
                  <a:ext uri="{0D108BD9-81ED-4DB2-BD59-A6C34878D82A}">
                    <a16:rowId xmlns:a16="http://schemas.microsoft.com/office/drawing/2014/main" val="10003"/>
                  </a:ext>
                </a:extLst>
              </a:tr>
              <a:tr h="718457">
                <a:tc>
                  <a:txBody>
                    <a:bodyPr/>
                    <a:lstStyle/>
                    <a:p>
                      <a:pPr algn="ctr"/>
                      <a:r>
                        <a:rPr lang="en-US" dirty="0"/>
                        <a:t>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600" u="none" baseline="0" dirty="0"/>
                        <a:t>The paper is not suitable for applicant area (AI, Machine learning and Autonomous driving) but  has enough potential value for additional research.</a:t>
                      </a:r>
                    </a:p>
                  </a:txBody>
                  <a:tcPr anchor="ctr"/>
                </a:tc>
                <a:extLst>
                  <a:ext uri="{0D108BD9-81ED-4DB2-BD59-A6C34878D82A}">
                    <a16:rowId xmlns:a16="http://schemas.microsoft.com/office/drawing/2014/main" val="10004"/>
                  </a:ext>
                </a:extLst>
              </a:tr>
              <a:tr h="718457">
                <a:tc>
                  <a:txBody>
                    <a:bodyPr/>
                    <a:lstStyle/>
                    <a:p>
                      <a:pPr algn="ctr"/>
                      <a:r>
                        <a:rPr lang="en-US"/>
                        <a:t>1</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ko-KR" sz="1600" u="none" baseline="0" dirty="0"/>
                        <a:t>The paper is not very suitable for applicant area (AI, Machine learning and Autonomous driving)  and has no value for additional research.</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205464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a:xfrm>
            <a:off x="487349" y="1091649"/>
            <a:ext cx="11187112" cy="3965380"/>
          </a:xfrm>
        </p:spPr>
        <p:txBody>
          <a:bodyPr/>
          <a:lstStyle/>
          <a:p>
            <a:pPr lvl="0"/>
            <a:r>
              <a:rPr lang="en-US" dirty="0">
                <a:latin typeface="Qualcomm Next" pitchFamily="50" charset="0"/>
              </a:rPr>
              <a:t>Qualcomm AI Research members review submitted papers with review criteria.</a:t>
            </a:r>
          </a:p>
          <a:p>
            <a:pPr lvl="0"/>
            <a:endParaRPr lang="en-US" dirty="0">
              <a:latin typeface="Qualcomm Next" pitchFamily="50" charset="0"/>
            </a:endParaRPr>
          </a:p>
          <a:p>
            <a:pPr lvl="0"/>
            <a:r>
              <a:rPr lang="en-US" dirty="0">
                <a:latin typeface="Qualcomm Next" pitchFamily="50" charset="0"/>
              </a:rPr>
              <a:t>After paper review phase for submitted paper, max 30 papers will be selected next phase, presentation and poster session</a:t>
            </a:r>
          </a:p>
          <a:p>
            <a:pPr marL="0" lvl="0" indent="0">
              <a:buNone/>
            </a:pPr>
            <a:endParaRPr lang="en-US" dirty="0">
              <a:latin typeface="Qualcomm Next" pitchFamily="50" charset="0"/>
            </a:endParaRPr>
          </a:p>
          <a:p>
            <a:pPr lvl="0"/>
            <a:r>
              <a:rPr lang="en-US" dirty="0">
                <a:latin typeface="Qualcomm Next" pitchFamily="50" charset="0"/>
              </a:rPr>
              <a:t>Review criteria</a:t>
            </a:r>
          </a:p>
          <a:p>
            <a:pPr lvl="1"/>
            <a:r>
              <a:rPr lang="en-US" dirty="0">
                <a:latin typeface="Qualcomm Next" pitchFamily="50" charset="0"/>
              </a:rPr>
              <a:t>Innovative research idea</a:t>
            </a:r>
          </a:p>
          <a:p>
            <a:pPr lvl="1"/>
            <a:r>
              <a:rPr lang="en-US" dirty="0">
                <a:latin typeface="Qualcomm Next" pitchFamily="50" charset="0"/>
              </a:rPr>
              <a:t>Clear understanding research area and realistic implementation</a:t>
            </a:r>
          </a:p>
          <a:p>
            <a:pPr lvl="1"/>
            <a:r>
              <a:rPr lang="en-US" dirty="0">
                <a:latin typeface="Qualcomm Next" pitchFamily="50" charset="0"/>
              </a:rPr>
              <a:t>Potential of research for further research</a:t>
            </a:r>
          </a:p>
          <a:p>
            <a:pPr lvl="1"/>
            <a:r>
              <a:rPr lang="en-US" dirty="0">
                <a:latin typeface="Qualcomm Next" pitchFamily="50" charset="0"/>
              </a:rPr>
              <a:t>Applicant strength</a:t>
            </a:r>
          </a:p>
        </p:txBody>
      </p:sp>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Paper review</a:t>
            </a:r>
          </a:p>
        </p:txBody>
      </p:sp>
    </p:spTree>
    <p:extLst>
      <p:ext uri="{BB962C8B-B14F-4D97-AF65-F5344CB8AC3E}">
        <p14:creationId xmlns:p14="http://schemas.microsoft.com/office/powerpoint/2010/main" val="134703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Final session</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p:txBody>
          <a:bodyPr/>
          <a:lstStyle/>
          <a:p>
            <a:r>
              <a:rPr lang="en-US" dirty="0">
                <a:latin typeface="Qualcomm Next" pitchFamily="50" charset="0"/>
              </a:rPr>
              <a:t>Finalists will have presentation and poster session at QIFK 2024 final session day.</a:t>
            </a:r>
          </a:p>
          <a:p>
            <a:pPr lvl="1"/>
            <a:r>
              <a:rPr lang="en-US" dirty="0">
                <a:latin typeface="Qualcomm Next" pitchFamily="50" charset="0"/>
              </a:rPr>
              <a:t>After presentation session, all finalist have poster session</a:t>
            </a:r>
          </a:p>
          <a:p>
            <a:pPr marL="163703" lvl="1" indent="0">
              <a:buNone/>
            </a:pPr>
            <a:endParaRPr lang="en-US" dirty="0">
              <a:latin typeface="Qualcomm Next" pitchFamily="50" charset="0"/>
            </a:endParaRPr>
          </a:p>
          <a:p>
            <a:pPr lvl="0"/>
            <a:r>
              <a:rPr lang="en-US" dirty="0">
                <a:latin typeface="Qualcomm Next" pitchFamily="50" charset="0"/>
              </a:rPr>
              <a:t>All session attendees, Qualcomm AI Research judges &amp; finalists, vote final 15 papers.</a:t>
            </a:r>
          </a:p>
          <a:p>
            <a:pPr lvl="1"/>
            <a:r>
              <a:rPr lang="en-US" dirty="0">
                <a:latin typeface="Qualcomm Next" pitchFamily="50" charset="0"/>
              </a:rPr>
              <a:t>Qualcomm AI Research’s ballot can have more weight than finalist’s.</a:t>
            </a:r>
          </a:p>
          <a:p>
            <a:pPr marL="163703" lvl="1" indent="0">
              <a:buNone/>
            </a:pPr>
            <a:endParaRPr lang="en-US" dirty="0">
              <a:latin typeface="Qualcomm Next" pitchFamily="50" charset="0"/>
            </a:endParaRPr>
          </a:p>
          <a:p>
            <a:r>
              <a:rPr lang="en-US" dirty="0">
                <a:latin typeface="Qualcomm Next" pitchFamily="50" charset="0"/>
              </a:rPr>
              <a:t>Max 15 papers will be chosen final</a:t>
            </a:r>
            <a:r>
              <a:rPr lang="ko-KR" altLang="en-US" dirty="0">
                <a:latin typeface="Qualcomm Next" pitchFamily="50" charset="0"/>
              </a:rPr>
              <a:t> </a:t>
            </a:r>
            <a:r>
              <a:rPr lang="en-US" altLang="ko-KR" dirty="0">
                <a:latin typeface="Qualcomm Next" pitchFamily="50" charset="0"/>
              </a:rPr>
              <a:t>scholarship</a:t>
            </a:r>
            <a:r>
              <a:rPr lang="ko-KR" altLang="en-US" dirty="0">
                <a:latin typeface="Qualcomm Next" pitchFamily="50" charset="0"/>
              </a:rPr>
              <a:t> </a:t>
            </a:r>
            <a:r>
              <a:rPr lang="en-US" altLang="ko-KR" dirty="0">
                <a:latin typeface="Qualcomm Next" pitchFamily="50" charset="0"/>
              </a:rPr>
              <a:t>receipt.</a:t>
            </a:r>
            <a:endParaRPr lang="en-US" dirty="0">
              <a:latin typeface="Qualcomm Next" pitchFamily="50" charset="0"/>
            </a:endParaRPr>
          </a:p>
        </p:txBody>
      </p:sp>
      <p:sp>
        <p:nvSpPr>
          <p:cNvPr id="3" name="Subtitle 2">
            <a:extLst>
              <a:ext uri="{FF2B5EF4-FFF2-40B4-BE49-F238E27FC236}">
                <a16:creationId xmlns:a16="http://schemas.microsoft.com/office/drawing/2014/main" id="{6F94CDBA-FC23-425F-B744-E1A185EA6584}"/>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49989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Scholarship reward</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p:txBody>
          <a:bodyPr/>
          <a:lstStyle/>
          <a:p>
            <a:r>
              <a:rPr lang="en-US" dirty="0">
                <a:latin typeface="Qualcomm Next" pitchFamily="50" charset="0"/>
              </a:rPr>
              <a:t>Information of Finalist papers &amp; Selected max 15 papers (Paper title, author name and university) will be announced at QIFK &amp; Qualcomm web page.</a:t>
            </a:r>
          </a:p>
          <a:p>
            <a:pPr marL="0" indent="0">
              <a:buNone/>
            </a:pPr>
            <a:endParaRPr lang="en-US" dirty="0">
              <a:latin typeface="Qualcomm Next" pitchFamily="50" charset="0"/>
            </a:endParaRPr>
          </a:p>
          <a:p>
            <a:r>
              <a:rPr lang="en-US" dirty="0">
                <a:latin typeface="Qualcomm Next" pitchFamily="50" charset="0"/>
              </a:rPr>
              <a:t>Qualcomm will send 4m KRW scholarship per paper to author’s university.</a:t>
            </a:r>
          </a:p>
          <a:p>
            <a:endParaRPr lang="en-US" dirty="0">
              <a:latin typeface="Qualcomm Next" pitchFamily="50" charset="0"/>
            </a:endParaRPr>
          </a:p>
          <a:p>
            <a:r>
              <a:rPr lang="en-US" dirty="0">
                <a:latin typeface="Qualcomm Next" pitchFamily="50" charset="0"/>
              </a:rPr>
              <a:t>Each author will receive scholarship via their university with university internal scholarship policy.</a:t>
            </a:r>
          </a:p>
        </p:txBody>
      </p:sp>
      <p:sp>
        <p:nvSpPr>
          <p:cNvPr id="3" name="Subtitle 2">
            <a:extLst>
              <a:ext uri="{FF2B5EF4-FFF2-40B4-BE49-F238E27FC236}">
                <a16:creationId xmlns:a16="http://schemas.microsoft.com/office/drawing/2014/main" id="{6F94CDBA-FC23-425F-B744-E1A185EA6584}"/>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61119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Contact point </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p:txBody>
          <a:bodyPr/>
          <a:lstStyle/>
          <a:p>
            <a:pPr lvl="0"/>
            <a:r>
              <a:rPr lang="en-US" dirty="0">
                <a:latin typeface="Qualcomm Next" pitchFamily="50" charset="0"/>
              </a:rPr>
              <a:t>Announcement channel : QIF 2024 Korea page</a:t>
            </a:r>
          </a:p>
          <a:p>
            <a:pPr lvl="1"/>
            <a:r>
              <a:rPr lang="en-US" dirty="0">
                <a:solidFill>
                  <a:srgbClr val="2853DC"/>
                </a:solidFill>
                <a:latin typeface="Qualcomm Next" pitchFamily="50" charset="0"/>
                <a:hlinkClick r:id="rId3">
                  <a:extLst>
                    <a:ext uri="{A12FA001-AC4F-418D-AE19-62706E023703}">
                      <ahyp:hlinkClr xmlns:ahyp="http://schemas.microsoft.com/office/drawing/2018/hyperlinkcolor" val="tx"/>
                    </a:ext>
                  </a:extLst>
                </a:hlinkClick>
              </a:rPr>
              <a:t>https://www.qualcomm.com/research/university-relations/innovation-fellowship/2024-south-korea</a:t>
            </a:r>
            <a:endParaRPr lang="en-US" dirty="0">
              <a:solidFill>
                <a:srgbClr val="2853DC"/>
              </a:solidFill>
              <a:latin typeface="Qualcomm Next" pitchFamily="50" charset="0"/>
            </a:endParaRPr>
          </a:p>
          <a:p>
            <a:pPr lvl="1"/>
            <a:endParaRPr lang="en-US" dirty="0">
              <a:solidFill>
                <a:srgbClr val="2853DC"/>
              </a:solidFill>
              <a:latin typeface="Qualcomm Next" pitchFamily="50" charset="0"/>
            </a:endParaRPr>
          </a:p>
          <a:p>
            <a:pPr lvl="0"/>
            <a:r>
              <a:rPr lang="en-US" dirty="0">
                <a:latin typeface="Qualcomm Next" pitchFamily="50" charset="0"/>
              </a:rPr>
              <a:t>Apply URL : </a:t>
            </a:r>
            <a:r>
              <a:rPr lang="en-US" sz="1800" u="sng" dirty="0">
                <a:solidFill>
                  <a:srgbClr val="2853DC"/>
                </a:solidFill>
                <a:effectLst/>
                <a:latin typeface="Qualcomm Next" pitchFamily="50" charset="0"/>
                <a:ea typeface="SimSun" panose="02010600030101010101" pitchFamily="2" charset="-122"/>
                <a:cs typeface="맑은 고딕" panose="020B0503020000020004" pitchFamily="50" charset="-127"/>
              </a:rPr>
              <a:t>https://forms.gle/esak1TEHYAk15Loh7</a:t>
            </a:r>
            <a:endParaRPr lang="en-US" sz="1800" dirty="0">
              <a:solidFill>
                <a:schemeClr val="tx1"/>
              </a:solidFill>
              <a:effectLst/>
              <a:latin typeface="Qualcomm Next" pitchFamily="50" charset="0"/>
              <a:ea typeface="SimSun" panose="02010600030101010101" pitchFamily="2" charset="-122"/>
              <a:cs typeface="맑은 고딕" panose="020B0503020000020004" pitchFamily="50" charset="-127"/>
            </a:endParaRPr>
          </a:p>
          <a:p>
            <a:pPr lvl="0"/>
            <a:endParaRPr lang="en-US" dirty="0">
              <a:latin typeface="Qualcomm Next" pitchFamily="50" charset="0"/>
            </a:endParaRPr>
          </a:p>
          <a:p>
            <a:pPr lvl="0"/>
            <a:r>
              <a:rPr lang="en-US" dirty="0">
                <a:latin typeface="Qualcomm Next" pitchFamily="50" charset="0"/>
              </a:rPr>
              <a:t>Contact email : </a:t>
            </a:r>
            <a:r>
              <a:rPr lang="en-US" dirty="0">
                <a:solidFill>
                  <a:srgbClr val="2853DC"/>
                </a:solidFill>
                <a:latin typeface="Qualcomm Next" pitchFamily="50" charset="0"/>
                <a:hlinkClick r:id="rId4">
                  <a:extLst>
                    <a:ext uri="{A12FA001-AC4F-418D-AE19-62706E023703}">
                      <ahyp:hlinkClr xmlns:ahyp="http://schemas.microsoft.com/office/drawing/2018/hyperlinkcolor" val="tx"/>
                    </a:ext>
                  </a:extLst>
                </a:hlinkClick>
              </a:rPr>
              <a:t>innovation.award@qti.qualcomm.com</a:t>
            </a:r>
            <a:r>
              <a:rPr lang="en-US" dirty="0">
                <a:solidFill>
                  <a:srgbClr val="2853DC"/>
                </a:solidFill>
                <a:latin typeface="Qualcomm Next" pitchFamily="50" charset="0"/>
              </a:rPr>
              <a:t>  </a:t>
            </a:r>
            <a:endParaRPr lang="en-US" dirty="0">
              <a:latin typeface="Qualcomm Next" pitchFamily="50" charset="0"/>
            </a:endParaRPr>
          </a:p>
          <a:p>
            <a:pPr marL="0" lvl="0" indent="0">
              <a:buNone/>
            </a:pPr>
            <a:endParaRPr lang="en-US" dirty="0">
              <a:latin typeface="Qualcomm Next" pitchFamily="50" charset="0"/>
            </a:endParaRPr>
          </a:p>
        </p:txBody>
      </p:sp>
      <p:sp>
        <p:nvSpPr>
          <p:cNvPr id="5" name="Subtitle 4">
            <a:extLst>
              <a:ext uri="{FF2B5EF4-FFF2-40B4-BE49-F238E27FC236}">
                <a16:creationId xmlns:a16="http://schemas.microsoft.com/office/drawing/2014/main" id="{E72BB74E-B324-4D11-B7C3-13EECD0A1183}"/>
              </a:ext>
            </a:extLst>
          </p:cNvPr>
          <p:cNvSpPr>
            <a:spLocks noGrp="1"/>
          </p:cNvSpPr>
          <p:nvPr>
            <p:ph type="subTitle" idx="1"/>
          </p:nvPr>
        </p:nvSpPr>
        <p:spPr/>
        <p:txBody>
          <a:bodyPr/>
          <a:lstStyle/>
          <a:p>
            <a:endParaRPr lang="en-US" dirty="0">
              <a:latin typeface="Qualcomm Next" pitchFamily="50" charset="0"/>
            </a:endParaRPr>
          </a:p>
        </p:txBody>
      </p:sp>
    </p:spTree>
    <p:extLst>
      <p:ext uri="{BB962C8B-B14F-4D97-AF65-F5344CB8AC3E}">
        <p14:creationId xmlns:p14="http://schemas.microsoft.com/office/powerpoint/2010/main" val="1094692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713A95-DCF0-9F31-F455-6DFE8D7BE73B}"/>
            </a:ext>
          </a:extLst>
        </p:cNvPr>
        <p:cNvGrpSpPr/>
        <p:nvPr/>
      </p:nvGrpSpPr>
      <p:grpSpPr>
        <a:xfrm>
          <a:off x="0" y="0"/>
          <a:ext cx="0" cy="0"/>
          <a:chOff x="0" y="0"/>
          <a:chExt cx="0" cy="0"/>
        </a:xfrm>
      </p:grpSpPr>
    </p:spTree>
    <p:extLst>
      <p:ext uri="{BB962C8B-B14F-4D97-AF65-F5344CB8AC3E}">
        <p14:creationId xmlns:p14="http://schemas.microsoft.com/office/powerpoint/2010/main" val="41213313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Qualcomm Innovation Fellowship</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a:xfrm>
            <a:off x="495300" y="1719072"/>
            <a:ext cx="11201400" cy="3079655"/>
          </a:xfrm>
        </p:spPr>
        <p:txBody>
          <a:bodyPr/>
          <a:lstStyle/>
          <a:p>
            <a:pPr lvl="0"/>
            <a:r>
              <a:rPr lang="en-US" dirty="0">
                <a:latin typeface="Qualcomm Next" pitchFamily="50" charset="0"/>
              </a:rPr>
              <a:t>Qualcomm Innovation Fellowship (QIF) is global university relation program of Qualcomm and QIF Korea (QIFK) is scholarship program for excellent paper in AI, Machine learning and Autonomous driving research area in Korea universities.</a:t>
            </a:r>
          </a:p>
          <a:p>
            <a:pPr lvl="0"/>
            <a:r>
              <a:rPr lang="en-US" dirty="0">
                <a:latin typeface="Qualcomm Next" pitchFamily="50" charset="0"/>
              </a:rPr>
              <a:t>For universities in Korea</a:t>
            </a:r>
          </a:p>
          <a:p>
            <a:pPr lvl="1"/>
            <a:r>
              <a:rPr lang="en-US" dirty="0">
                <a:latin typeface="Qualcomm Next" pitchFamily="50" charset="0"/>
              </a:rPr>
              <a:t>Inception 2012 as Qualcomm Innovation Award program and renamed QIF Korea from 2020.</a:t>
            </a:r>
          </a:p>
          <a:p>
            <a:pPr lvl="1"/>
            <a:r>
              <a:rPr lang="en-US" dirty="0">
                <a:latin typeface="Qualcomm Next" pitchFamily="50" charset="0"/>
              </a:rPr>
              <a:t>Fulltime MS / PhD course students.</a:t>
            </a:r>
          </a:p>
          <a:p>
            <a:r>
              <a:rPr lang="en-US" dirty="0">
                <a:latin typeface="Qualcomm Next" pitchFamily="50" charset="0"/>
              </a:rPr>
              <a:t>Scholarship award : 4M KRW per selected paper.</a:t>
            </a:r>
          </a:p>
        </p:txBody>
      </p:sp>
      <p:sp>
        <p:nvSpPr>
          <p:cNvPr id="5" name="Subtitle 4">
            <a:extLst>
              <a:ext uri="{FF2B5EF4-FFF2-40B4-BE49-F238E27FC236}">
                <a16:creationId xmlns:a16="http://schemas.microsoft.com/office/drawing/2014/main" id="{E72BB74E-B324-4D11-B7C3-13EECD0A1183}"/>
              </a:ext>
            </a:extLst>
          </p:cNvPr>
          <p:cNvSpPr>
            <a:spLocks noGrp="1"/>
          </p:cNvSpPr>
          <p:nvPr>
            <p:ph type="subTitle" idx="1"/>
          </p:nvPr>
        </p:nvSpPr>
        <p:spPr/>
        <p:txBody>
          <a:bodyPr/>
          <a:lstStyle/>
          <a:p>
            <a:endParaRPr lang="en-US" dirty="0">
              <a:latin typeface="Qualcomm Next" pitchFamily="50" charset="0"/>
            </a:endParaRPr>
          </a:p>
        </p:txBody>
      </p:sp>
    </p:spTree>
    <p:extLst>
      <p:ext uri="{BB962C8B-B14F-4D97-AF65-F5344CB8AC3E}">
        <p14:creationId xmlns:p14="http://schemas.microsoft.com/office/powerpoint/2010/main" val="101647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QIFK Program structure</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a:xfrm>
            <a:off x="495300" y="1719072"/>
            <a:ext cx="11696700" cy="3079655"/>
          </a:xfrm>
        </p:spPr>
        <p:txBody>
          <a:bodyPr/>
          <a:lstStyle/>
          <a:p>
            <a:pPr lvl="0"/>
            <a:r>
              <a:rPr lang="en-US" sz="1800" dirty="0">
                <a:latin typeface="Qualcomm Next" pitchFamily="50" charset="0"/>
              </a:rPr>
              <a:t>Applicant must be enrolled in a MS or PhD full-time course student for the entire 2024 – 2025 academic year in their university.</a:t>
            </a:r>
          </a:p>
          <a:p>
            <a:pPr lvl="0"/>
            <a:r>
              <a:rPr lang="en-US" sz="1800" dirty="0">
                <a:latin typeface="Qualcomm Next" pitchFamily="50" charset="0"/>
              </a:rPr>
              <a:t>Applicant </a:t>
            </a:r>
            <a:r>
              <a:rPr lang="en-US" sz="1800" u="sng" dirty="0">
                <a:latin typeface="Qualcomm Next" pitchFamily="50" charset="0"/>
              </a:rPr>
              <a:t>must be the 1</a:t>
            </a:r>
            <a:r>
              <a:rPr lang="en-US" sz="1800" u="sng" baseline="30000" dirty="0">
                <a:latin typeface="Qualcomm Next" pitchFamily="50" charset="0"/>
              </a:rPr>
              <a:t>st</a:t>
            </a:r>
            <a:r>
              <a:rPr lang="en-US" sz="1800" u="sng" dirty="0">
                <a:latin typeface="Qualcomm Next" pitchFamily="50" charset="0"/>
              </a:rPr>
              <a:t> author of applied paper </a:t>
            </a:r>
            <a:r>
              <a:rPr lang="en-US" sz="1800" dirty="0">
                <a:latin typeface="Qualcomm Next" pitchFamily="50" charset="0"/>
              </a:rPr>
              <a:t>to the program</a:t>
            </a:r>
          </a:p>
          <a:p>
            <a:pPr lvl="1"/>
            <a:r>
              <a:rPr lang="en-US" sz="1800" dirty="0">
                <a:latin typeface="Qualcomm Next" pitchFamily="50" charset="0"/>
              </a:rPr>
              <a:t>If applied paper has co-1</a:t>
            </a:r>
            <a:r>
              <a:rPr lang="en-US" sz="1800" baseline="30000" dirty="0">
                <a:latin typeface="Qualcomm Next" pitchFamily="50" charset="0"/>
              </a:rPr>
              <a:t>st</a:t>
            </a:r>
            <a:r>
              <a:rPr lang="en-US" sz="1800" dirty="0">
                <a:latin typeface="Qualcomm Next" pitchFamily="50" charset="0"/>
              </a:rPr>
              <a:t> authors, all co-1</a:t>
            </a:r>
            <a:r>
              <a:rPr lang="en-US" sz="1800" baseline="30000" dirty="0">
                <a:latin typeface="Qualcomm Next" pitchFamily="50" charset="0"/>
              </a:rPr>
              <a:t>st</a:t>
            </a:r>
            <a:r>
              <a:rPr lang="en-US" sz="1800" dirty="0">
                <a:latin typeface="Qualcomm Next" pitchFamily="50" charset="0"/>
              </a:rPr>
              <a:t> authors must satisfy full-time student condition</a:t>
            </a:r>
          </a:p>
          <a:p>
            <a:pPr lvl="1"/>
            <a:endParaRPr lang="en-US" sz="1800" dirty="0">
              <a:latin typeface="Qualcomm Next" pitchFamily="50" charset="0"/>
            </a:endParaRPr>
          </a:p>
          <a:p>
            <a:r>
              <a:rPr lang="en-US" sz="1800" dirty="0">
                <a:latin typeface="Qualcomm Next" pitchFamily="50" charset="0"/>
              </a:rPr>
              <a:t>Applicant can submit </a:t>
            </a:r>
            <a:r>
              <a:rPr lang="en-US" sz="1800" u="sng" dirty="0">
                <a:latin typeface="Qualcomm Next" pitchFamily="50" charset="0"/>
              </a:rPr>
              <a:t>only one paper.</a:t>
            </a:r>
          </a:p>
          <a:p>
            <a:pPr lvl="1"/>
            <a:r>
              <a:rPr lang="en-US" sz="1800" dirty="0">
                <a:latin typeface="Qualcomm Next" pitchFamily="50" charset="0"/>
              </a:rPr>
              <a:t>The submit number counting is based on </a:t>
            </a:r>
            <a:r>
              <a:rPr lang="en-US" sz="1800" u="sng" dirty="0">
                <a:latin typeface="Qualcomm Next" pitchFamily="50" charset="0"/>
              </a:rPr>
              <a:t>the leftmost name </a:t>
            </a:r>
            <a:r>
              <a:rPr lang="en-US" sz="1800" dirty="0">
                <a:latin typeface="Qualcomm Next" pitchFamily="50" charset="0"/>
              </a:rPr>
              <a:t>at author list of paper.</a:t>
            </a:r>
          </a:p>
          <a:p>
            <a:r>
              <a:rPr lang="en-US" sz="1800" dirty="0">
                <a:latin typeface="Qualcomm Next" pitchFamily="50" charset="0"/>
              </a:rPr>
              <a:t>Current and former employees and consultants of Sponsor (Qualcomm), Sponsor’s respective parent companies, affiliates and subsidiaries will not be accepted as Applicant and therefore will not be permitted to participate the Program.</a:t>
            </a:r>
          </a:p>
        </p:txBody>
      </p:sp>
      <p:sp>
        <p:nvSpPr>
          <p:cNvPr id="5" name="Subtitle 4">
            <a:extLst>
              <a:ext uri="{FF2B5EF4-FFF2-40B4-BE49-F238E27FC236}">
                <a16:creationId xmlns:a16="http://schemas.microsoft.com/office/drawing/2014/main" id="{E72BB74E-B324-4D11-B7C3-13EECD0A1183}"/>
              </a:ext>
            </a:extLst>
          </p:cNvPr>
          <p:cNvSpPr>
            <a:spLocks noGrp="1"/>
          </p:cNvSpPr>
          <p:nvPr>
            <p:ph type="subTitle" idx="1"/>
          </p:nvPr>
        </p:nvSpPr>
        <p:spPr>
          <a:xfrm>
            <a:off x="494189" y="1088136"/>
            <a:ext cx="11188223" cy="354584"/>
          </a:xfrm>
        </p:spPr>
        <p:txBody>
          <a:bodyPr/>
          <a:lstStyle/>
          <a:p>
            <a:r>
              <a:rPr lang="en-US" sz="2400" dirty="0">
                <a:solidFill>
                  <a:srgbClr val="2853DC"/>
                </a:solidFill>
                <a:latin typeface="Qualcomm Next" pitchFamily="50" charset="0"/>
              </a:rPr>
              <a:t>Applicant qualification</a:t>
            </a:r>
          </a:p>
        </p:txBody>
      </p:sp>
    </p:spTree>
    <p:extLst>
      <p:ext uri="{BB962C8B-B14F-4D97-AF65-F5344CB8AC3E}">
        <p14:creationId xmlns:p14="http://schemas.microsoft.com/office/powerpoint/2010/main" val="1964488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QIFK Program structure</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p:txBody>
          <a:bodyPr/>
          <a:lstStyle/>
          <a:p>
            <a:pPr lvl="0"/>
            <a:r>
              <a:rPr lang="en-US" dirty="0">
                <a:latin typeface="Qualcomm Next" pitchFamily="50" charset="0"/>
              </a:rPr>
              <a:t>Paper language : English only</a:t>
            </a:r>
          </a:p>
          <a:p>
            <a:pPr lvl="0"/>
            <a:r>
              <a:rPr lang="en-US" u="sng" dirty="0">
                <a:latin typeface="Qualcomm Next" pitchFamily="50" charset="0"/>
              </a:rPr>
              <a:t>Published paper only</a:t>
            </a:r>
          </a:p>
          <a:p>
            <a:pPr lvl="1"/>
            <a:r>
              <a:rPr lang="en-US" dirty="0">
                <a:latin typeface="Qualcomm Next" pitchFamily="50" charset="0"/>
              </a:rPr>
              <a:t>Publish date must be from </a:t>
            </a:r>
            <a:r>
              <a:rPr lang="en-US" u="sng" dirty="0">
                <a:latin typeface="Qualcomm Next" pitchFamily="50" charset="0"/>
              </a:rPr>
              <a:t>16</a:t>
            </a:r>
            <a:r>
              <a:rPr lang="en-US" u="sng" baseline="30000" dirty="0">
                <a:latin typeface="Qualcomm Next" pitchFamily="50" charset="0"/>
              </a:rPr>
              <a:t>th</a:t>
            </a:r>
            <a:r>
              <a:rPr lang="en-US" u="sng" dirty="0">
                <a:latin typeface="Qualcomm Next" pitchFamily="50" charset="0"/>
              </a:rPr>
              <a:t> Aug, 2023.</a:t>
            </a:r>
          </a:p>
          <a:p>
            <a:pPr lvl="1"/>
            <a:r>
              <a:rPr lang="en-US" dirty="0">
                <a:latin typeface="Qualcomm Next" pitchFamily="50" charset="0"/>
              </a:rPr>
              <a:t>Definition of ‘published’ :</a:t>
            </a:r>
          </a:p>
          <a:p>
            <a:pPr lvl="2"/>
            <a:r>
              <a:rPr lang="en-US" dirty="0">
                <a:latin typeface="Qualcomm Next" pitchFamily="50" charset="0"/>
              </a:rPr>
              <a:t>1. The paper is opened to web so anyone can search the paper via web-search such as </a:t>
            </a:r>
            <a:r>
              <a:rPr lang="en-US" dirty="0" err="1">
                <a:latin typeface="Qualcomm Next" pitchFamily="50" charset="0"/>
              </a:rPr>
              <a:t>arXiv</a:t>
            </a:r>
            <a:r>
              <a:rPr lang="en-US" dirty="0">
                <a:latin typeface="Qualcomm Next" pitchFamily="50" charset="0"/>
              </a:rPr>
              <a:t>.</a:t>
            </a:r>
          </a:p>
          <a:p>
            <a:pPr lvl="2"/>
            <a:r>
              <a:rPr lang="en-US" dirty="0">
                <a:latin typeface="Qualcomm Next" pitchFamily="50" charset="0"/>
              </a:rPr>
              <a:t>2. Applicant agrees to open the contents and idea of the paper to anyone.</a:t>
            </a:r>
          </a:p>
          <a:p>
            <a:r>
              <a:rPr lang="en-US" dirty="0">
                <a:latin typeface="Qualcomm Next" pitchFamily="50" charset="0"/>
              </a:rPr>
              <a:t>When paper applied to the program, </a:t>
            </a:r>
            <a:r>
              <a:rPr lang="en-US" u="sng" dirty="0">
                <a:latin typeface="Qualcomm Next" pitchFamily="50" charset="0"/>
              </a:rPr>
              <a:t>author list must be hidden </a:t>
            </a:r>
            <a:r>
              <a:rPr lang="en-US" dirty="0">
                <a:latin typeface="Qualcomm Next" pitchFamily="50" charset="0"/>
              </a:rPr>
              <a:t>for blind review.</a:t>
            </a:r>
          </a:p>
          <a:p>
            <a:r>
              <a:rPr lang="en-US" dirty="0">
                <a:latin typeface="Qualcomm Next" pitchFamily="50" charset="0"/>
              </a:rPr>
              <a:t>Sponsor (Qualcomm)’s owned paper or papers supported by Sponsor, or its affiliates won’t be accepted for the Program.</a:t>
            </a:r>
          </a:p>
          <a:p>
            <a:pPr marL="0" indent="0">
              <a:buNone/>
            </a:pPr>
            <a:endParaRPr lang="en-US" dirty="0">
              <a:latin typeface="Qualcomm Next" pitchFamily="50" charset="0"/>
            </a:endParaRPr>
          </a:p>
        </p:txBody>
      </p:sp>
      <p:sp>
        <p:nvSpPr>
          <p:cNvPr id="5" name="Subtitle 4">
            <a:extLst>
              <a:ext uri="{FF2B5EF4-FFF2-40B4-BE49-F238E27FC236}">
                <a16:creationId xmlns:a16="http://schemas.microsoft.com/office/drawing/2014/main" id="{E72BB74E-B324-4D11-B7C3-13EECD0A1183}"/>
              </a:ext>
            </a:extLst>
          </p:cNvPr>
          <p:cNvSpPr>
            <a:spLocks noGrp="1"/>
          </p:cNvSpPr>
          <p:nvPr>
            <p:ph type="subTitle" idx="1"/>
          </p:nvPr>
        </p:nvSpPr>
        <p:spPr>
          <a:xfrm>
            <a:off x="494189" y="1088136"/>
            <a:ext cx="11188223" cy="354584"/>
          </a:xfrm>
        </p:spPr>
        <p:txBody>
          <a:bodyPr/>
          <a:lstStyle/>
          <a:p>
            <a:r>
              <a:rPr lang="en-US" sz="2400" dirty="0">
                <a:solidFill>
                  <a:srgbClr val="2853DC"/>
                </a:solidFill>
                <a:latin typeface="Qualcomm Next" pitchFamily="50" charset="0"/>
              </a:rPr>
              <a:t>Paper qualification</a:t>
            </a:r>
          </a:p>
        </p:txBody>
      </p:sp>
    </p:spTree>
    <p:extLst>
      <p:ext uri="{BB962C8B-B14F-4D97-AF65-F5344CB8AC3E}">
        <p14:creationId xmlns:p14="http://schemas.microsoft.com/office/powerpoint/2010/main" val="52403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QIFK Program structure</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p:txBody>
          <a:bodyPr/>
          <a:lstStyle/>
          <a:p>
            <a:pPr lvl="0"/>
            <a:r>
              <a:rPr lang="en-US" dirty="0">
                <a:latin typeface="Qualcomm Next" pitchFamily="50" charset="0"/>
              </a:rPr>
              <a:t>Basic domain : AI / Machine learning / Autonomous driving.</a:t>
            </a:r>
          </a:p>
          <a:p>
            <a:pPr lvl="0"/>
            <a:endParaRPr lang="en-US" dirty="0">
              <a:latin typeface="Qualcomm Next" pitchFamily="50" charset="0"/>
            </a:endParaRPr>
          </a:p>
          <a:p>
            <a:pPr lvl="0"/>
            <a:r>
              <a:rPr lang="en-US" dirty="0">
                <a:latin typeface="Qualcomm Next" pitchFamily="50" charset="0"/>
              </a:rPr>
              <a:t>Applicant should select Application area &amp; Research topic at least one thing each.</a:t>
            </a:r>
          </a:p>
          <a:p>
            <a:pPr lvl="0"/>
            <a:endParaRPr lang="en-US" dirty="0">
              <a:latin typeface="Qualcomm Next" pitchFamily="50" charset="0"/>
            </a:endParaRPr>
          </a:p>
          <a:p>
            <a:pPr lvl="0"/>
            <a:r>
              <a:rPr lang="en-US" dirty="0">
                <a:latin typeface="Qualcomm Next" pitchFamily="50" charset="0"/>
              </a:rPr>
              <a:t>Please refer next slide full list of Application area and Research topic.</a:t>
            </a:r>
          </a:p>
          <a:p>
            <a:pPr lvl="0"/>
            <a:endParaRPr lang="en-US" dirty="0">
              <a:latin typeface="Qualcomm Next" pitchFamily="50" charset="0"/>
            </a:endParaRPr>
          </a:p>
          <a:p>
            <a:pPr marL="0" lvl="0" indent="0">
              <a:buNone/>
            </a:pPr>
            <a:endParaRPr lang="en-US" dirty="0">
              <a:latin typeface="Qualcomm Next" pitchFamily="50" charset="0"/>
            </a:endParaRPr>
          </a:p>
        </p:txBody>
      </p:sp>
      <p:sp>
        <p:nvSpPr>
          <p:cNvPr id="5" name="Subtitle 4">
            <a:extLst>
              <a:ext uri="{FF2B5EF4-FFF2-40B4-BE49-F238E27FC236}">
                <a16:creationId xmlns:a16="http://schemas.microsoft.com/office/drawing/2014/main" id="{E72BB74E-B324-4D11-B7C3-13EECD0A1183}"/>
              </a:ext>
            </a:extLst>
          </p:cNvPr>
          <p:cNvSpPr>
            <a:spLocks noGrp="1"/>
          </p:cNvSpPr>
          <p:nvPr>
            <p:ph type="subTitle" idx="1"/>
          </p:nvPr>
        </p:nvSpPr>
        <p:spPr>
          <a:xfrm>
            <a:off x="494189" y="1088136"/>
            <a:ext cx="11188223" cy="354584"/>
          </a:xfrm>
        </p:spPr>
        <p:txBody>
          <a:bodyPr/>
          <a:lstStyle/>
          <a:p>
            <a:r>
              <a:rPr lang="en-US" sz="2400" dirty="0">
                <a:solidFill>
                  <a:srgbClr val="2853DC"/>
                </a:solidFill>
                <a:latin typeface="Qualcomm Next" pitchFamily="50" charset="0"/>
              </a:rPr>
              <a:t>Research area</a:t>
            </a:r>
          </a:p>
        </p:txBody>
      </p:sp>
    </p:spTree>
    <p:extLst>
      <p:ext uri="{BB962C8B-B14F-4D97-AF65-F5344CB8AC3E}">
        <p14:creationId xmlns:p14="http://schemas.microsoft.com/office/powerpoint/2010/main" val="1498306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내용 개체 틀 5">
            <a:extLst>
              <a:ext uri="{FF2B5EF4-FFF2-40B4-BE49-F238E27FC236}">
                <a16:creationId xmlns:a16="http://schemas.microsoft.com/office/drawing/2014/main" id="{B70A6737-1F34-61C2-0E65-ED46799E42B1}"/>
              </a:ext>
            </a:extLst>
          </p:cNvPr>
          <p:cNvGraphicFramePr>
            <a:graphicFrameLocks noGrp="1"/>
          </p:cNvGraphicFramePr>
          <p:nvPr>
            <p:ph sz="quarter" idx="14"/>
            <p:extLst>
              <p:ext uri="{D42A27DB-BD31-4B8C-83A1-F6EECF244321}">
                <p14:modId xmlns:p14="http://schemas.microsoft.com/office/powerpoint/2010/main" val="3367806055"/>
              </p:ext>
            </p:extLst>
          </p:nvPr>
        </p:nvGraphicFramePr>
        <p:xfrm>
          <a:off x="146833" y="169323"/>
          <a:ext cx="11720912" cy="6654641"/>
        </p:xfrm>
        <a:graphic>
          <a:graphicData uri="http://schemas.openxmlformats.org/drawingml/2006/table">
            <a:tbl>
              <a:tblPr/>
              <a:tblGrid>
                <a:gridCol w="6570999">
                  <a:extLst>
                    <a:ext uri="{9D8B030D-6E8A-4147-A177-3AD203B41FA5}">
                      <a16:colId xmlns:a16="http://schemas.microsoft.com/office/drawing/2014/main" val="249528839"/>
                    </a:ext>
                  </a:extLst>
                </a:gridCol>
                <a:gridCol w="5149913">
                  <a:extLst>
                    <a:ext uri="{9D8B030D-6E8A-4147-A177-3AD203B41FA5}">
                      <a16:colId xmlns:a16="http://schemas.microsoft.com/office/drawing/2014/main" val="737386912"/>
                    </a:ext>
                  </a:extLst>
                </a:gridCol>
              </a:tblGrid>
              <a:tr h="270453">
                <a:tc>
                  <a:txBody>
                    <a:bodyPr/>
                    <a:lstStyle/>
                    <a:p>
                      <a:pPr algn="ctr" rtl="0" fontAlgn="b"/>
                      <a:r>
                        <a:rPr lang="en-US" sz="1400" b="0" i="0" u="none" strike="noStrike" dirty="0">
                          <a:solidFill>
                            <a:srgbClr val="F7F8FA"/>
                          </a:solidFill>
                          <a:effectLst/>
                          <a:latin typeface="+mn-lt"/>
                        </a:rPr>
                        <a:t>Application area</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solidFill>
                      <a:srgbClr val="2853DC"/>
                    </a:solidFill>
                  </a:tcPr>
                </a:tc>
                <a:tc>
                  <a:txBody>
                    <a:bodyPr/>
                    <a:lstStyle/>
                    <a:p>
                      <a:pPr algn="ctr" rtl="0" fontAlgn="b"/>
                      <a:r>
                        <a:rPr lang="en-US" sz="1400" b="0" i="0" u="none" strike="noStrike">
                          <a:solidFill>
                            <a:srgbClr val="F7F8FA"/>
                          </a:solidFill>
                          <a:effectLst/>
                          <a:latin typeface="+mn-lt"/>
                        </a:rPr>
                        <a:t>Research Topic</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solidFill>
                      <a:srgbClr val="2853DC"/>
                    </a:solidFill>
                  </a:tcPr>
                </a:tc>
                <a:extLst>
                  <a:ext uri="{0D108BD9-81ED-4DB2-BD59-A6C34878D82A}">
                    <a16:rowId xmlns:a16="http://schemas.microsoft.com/office/drawing/2014/main" val="2725745012"/>
                  </a:ext>
                </a:extLst>
              </a:tr>
              <a:tr h="270453">
                <a:tc>
                  <a:txBody>
                    <a:bodyPr/>
                    <a:lstStyle/>
                    <a:p>
                      <a:pPr algn="l" rtl="0" fontAlgn="b"/>
                      <a:r>
                        <a:rPr lang="en-US" sz="1400" b="1" i="0" u="none" strike="noStrike">
                          <a:solidFill>
                            <a:srgbClr val="000000"/>
                          </a:solidFill>
                          <a:effectLst/>
                          <a:latin typeface="+mn-lt"/>
                        </a:rPr>
                        <a:t>1.Audio and Speech</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solidFill>
                      <a:srgbClr val="CDD1F2"/>
                    </a:solidFill>
                  </a:tcPr>
                </a:tc>
                <a:tc>
                  <a:txBody>
                    <a:bodyPr/>
                    <a:lstStyle/>
                    <a:p>
                      <a:pPr algn="ctr" rtl="0" fontAlgn="ctr"/>
                      <a:r>
                        <a:rPr lang="en-US" sz="1400" b="0" i="0" u="none" strike="noStrike">
                          <a:solidFill>
                            <a:srgbClr val="000000"/>
                          </a:solidFill>
                          <a:effectLst/>
                          <a:latin typeface="+mn-lt"/>
                        </a:rPr>
                        <a:t>Self-, Semi-, Un- supervised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2093170763"/>
                  </a:ext>
                </a:extLst>
              </a:tr>
              <a:tr h="270453">
                <a:tc>
                  <a:txBody>
                    <a:bodyPr/>
                    <a:lstStyle/>
                    <a:p>
                      <a:pPr algn="l" rtl="0" fontAlgn="b"/>
                      <a:r>
                        <a:rPr lang="en-US" sz="1400" b="0" i="0" u="none" strike="noStrike">
                          <a:solidFill>
                            <a:srgbClr val="000000"/>
                          </a:solidFill>
                          <a:effectLst/>
                          <a:latin typeface="+mn-lt"/>
                        </a:rPr>
                        <a:t>1.1 Voice Interface (ASR, SV, KWS, TTS, Emotion)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Meta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462539767"/>
                  </a:ext>
                </a:extLst>
              </a:tr>
              <a:tr h="270453">
                <a:tc>
                  <a:txBody>
                    <a:bodyPr/>
                    <a:lstStyle/>
                    <a:p>
                      <a:pPr algn="l" rtl="0" fontAlgn="b"/>
                      <a:r>
                        <a:rPr lang="en-US" sz="1400" b="0" i="0" u="none" strike="noStrike" dirty="0">
                          <a:solidFill>
                            <a:srgbClr val="000000"/>
                          </a:solidFill>
                          <a:effectLst/>
                          <a:latin typeface="+mn-lt"/>
                        </a:rPr>
                        <a:t>1.2 Acoustic context (general audio classification/generation)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Few-shot or Low-shot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4045708771"/>
                  </a:ext>
                </a:extLst>
              </a:tr>
              <a:tr h="270453">
                <a:tc>
                  <a:txBody>
                    <a:bodyPr/>
                    <a:lstStyle/>
                    <a:p>
                      <a:pPr algn="l" rtl="0" fontAlgn="b"/>
                      <a:r>
                        <a:rPr lang="en-US" sz="1400" b="1" i="0" u="none" strike="noStrike">
                          <a:solidFill>
                            <a:srgbClr val="000000"/>
                          </a:solidFill>
                          <a:effectLst/>
                          <a:latin typeface="+mn-lt"/>
                        </a:rPr>
                        <a:t>2. Vision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solidFill>
                      <a:srgbClr val="CDD1F2"/>
                    </a:solidFill>
                  </a:tcPr>
                </a:tc>
                <a:tc>
                  <a:txBody>
                    <a:bodyPr/>
                    <a:lstStyle/>
                    <a:p>
                      <a:pPr algn="ctr" rtl="0" fontAlgn="ctr"/>
                      <a:r>
                        <a:rPr lang="en-US" sz="1400" b="0" i="0" u="none" strike="noStrike">
                          <a:solidFill>
                            <a:srgbClr val="000000"/>
                          </a:solidFill>
                          <a:effectLst/>
                          <a:latin typeface="+mn-lt"/>
                        </a:rPr>
                        <a:t>Transfer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718252026"/>
                  </a:ext>
                </a:extLst>
              </a:tr>
              <a:tr h="270453">
                <a:tc>
                  <a:txBody>
                    <a:bodyPr/>
                    <a:lstStyle/>
                    <a:p>
                      <a:pPr algn="l" rtl="0" fontAlgn="b"/>
                      <a:r>
                        <a:rPr lang="en-US" sz="1400" b="0" i="0" u="none" strike="noStrike">
                          <a:solidFill>
                            <a:srgbClr val="000000"/>
                          </a:solidFill>
                          <a:effectLst/>
                          <a:latin typeface="+mn-lt"/>
                        </a:rPr>
                        <a:t>2.1 3D Vision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Active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490492481"/>
                  </a:ext>
                </a:extLst>
              </a:tr>
              <a:tr h="270453">
                <a:tc>
                  <a:txBody>
                    <a:bodyPr/>
                    <a:lstStyle/>
                    <a:p>
                      <a:pPr algn="l" rtl="0" fontAlgn="b"/>
                      <a:r>
                        <a:rPr lang="en-US" sz="1400" b="0" i="0" u="none" strike="noStrike" dirty="0">
                          <a:solidFill>
                            <a:srgbClr val="000000"/>
                          </a:solidFill>
                          <a:effectLst/>
                          <a:latin typeface="+mn-lt"/>
                        </a:rPr>
                        <a:t>2.2 Autonomous Driving/Robotics: Perception, Sensor fusion, Planning, Mapping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Online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943503387"/>
                  </a:ext>
                </a:extLst>
              </a:tr>
              <a:tr h="270453">
                <a:tc>
                  <a:txBody>
                    <a:bodyPr/>
                    <a:lstStyle/>
                    <a:p>
                      <a:pPr algn="l" rtl="0" fontAlgn="b"/>
                      <a:r>
                        <a:rPr lang="en-US" sz="1400" b="0" i="0" u="none" strike="noStrike">
                          <a:solidFill>
                            <a:srgbClr val="000000"/>
                          </a:solidFill>
                          <a:effectLst/>
                          <a:latin typeface="+mn-lt"/>
                        </a:rPr>
                        <a:t>2.3 Image/Video Understanding, Segmentation, Retrieval</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Federated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1024359184"/>
                  </a:ext>
                </a:extLst>
              </a:tr>
              <a:tr h="270453">
                <a:tc>
                  <a:txBody>
                    <a:bodyPr/>
                    <a:lstStyle/>
                    <a:p>
                      <a:pPr algn="l" rtl="0" fontAlgn="b"/>
                      <a:r>
                        <a:rPr lang="en-US" sz="1400" b="0" i="0" u="none" strike="noStrike" dirty="0">
                          <a:solidFill>
                            <a:srgbClr val="000000"/>
                          </a:solidFill>
                          <a:effectLst/>
                          <a:latin typeface="+mn-lt"/>
                        </a:rPr>
                        <a:t>2.4 Object/Person Recognition, Classification, Detection, Tracking, Re-Identification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Continual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486600807"/>
                  </a:ext>
                </a:extLst>
              </a:tr>
              <a:tr h="270453">
                <a:tc>
                  <a:txBody>
                    <a:bodyPr/>
                    <a:lstStyle/>
                    <a:p>
                      <a:pPr algn="l" rtl="0" fontAlgn="b"/>
                      <a:r>
                        <a:rPr lang="en-US" sz="1400" b="0" i="0" u="none" strike="noStrike">
                          <a:solidFill>
                            <a:srgbClr val="000000"/>
                          </a:solidFill>
                          <a:effectLst/>
                          <a:latin typeface="+mn-lt"/>
                        </a:rPr>
                        <a:t>2.5 Humans: Face/Pose/Gesture/Behavior Recognition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Reinforcement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746964602"/>
                  </a:ext>
                </a:extLst>
              </a:tr>
              <a:tr h="270453">
                <a:tc>
                  <a:txBody>
                    <a:bodyPr/>
                    <a:lstStyle/>
                    <a:p>
                      <a:pPr algn="l" rtl="0" fontAlgn="b"/>
                      <a:r>
                        <a:rPr lang="en-US" sz="1400" b="0" i="0" u="none" strike="noStrike">
                          <a:solidFill>
                            <a:srgbClr val="000000"/>
                          </a:solidFill>
                          <a:effectLst/>
                          <a:latin typeface="+mn-lt"/>
                        </a:rPr>
                        <a:t>2.6 Image Enhancement (Conditional)</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Long-tail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1546789542"/>
                  </a:ext>
                </a:extLst>
              </a:tr>
              <a:tr h="270453">
                <a:tc>
                  <a:txBody>
                    <a:bodyPr/>
                    <a:lstStyle/>
                    <a:p>
                      <a:pPr algn="l" rtl="0" fontAlgn="b"/>
                      <a:r>
                        <a:rPr lang="en-US" sz="1400" b="0" i="0" u="none" strike="noStrike" dirty="0">
                          <a:solidFill>
                            <a:srgbClr val="000000"/>
                          </a:solidFill>
                          <a:effectLst/>
                          <a:latin typeface="+mn-lt"/>
                        </a:rPr>
                        <a:t>2.7 Efficient and Scalable Vision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dirty="0">
                          <a:solidFill>
                            <a:srgbClr val="000000"/>
                          </a:solidFill>
                          <a:effectLst/>
                          <a:latin typeface="+mn-lt"/>
                        </a:rPr>
                        <a:t>Multimodal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4177916339"/>
                  </a:ext>
                </a:extLst>
              </a:tr>
              <a:tr h="270453">
                <a:tc>
                  <a:txBody>
                    <a:bodyPr/>
                    <a:lstStyle/>
                    <a:p>
                      <a:pPr algn="l" rtl="0" fontAlgn="b"/>
                      <a:r>
                        <a:rPr lang="en-US" sz="1400" b="0" i="0" u="none" strike="noStrike">
                          <a:solidFill>
                            <a:srgbClr val="000000"/>
                          </a:solidFill>
                          <a:effectLst/>
                          <a:latin typeface="+mn-lt"/>
                        </a:rPr>
                        <a:t>2.8 Embodied Vision: Active Agents, Simulation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Representation Learning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953189391"/>
                  </a:ext>
                </a:extLst>
              </a:tr>
              <a:tr h="270453">
                <a:tc>
                  <a:txBody>
                    <a:bodyPr/>
                    <a:lstStyle/>
                    <a:p>
                      <a:pPr algn="l" rtl="0" fontAlgn="b"/>
                      <a:r>
                        <a:rPr lang="en-US" sz="1400" b="0" i="0" u="none" strike="noStrike">
                          <a:solidFill>
                            <a:srgbClr val="000000"/>
                          </a:solidFill>
                          <a:effectLst/>
                          <a:latin typeface="+mn-lt"/>
                        </a:rPr>
                        <a:t>2.9 Explainable Computer Vision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Domain adaptation &amp; generalization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1316592143"/>
                  </a:ext>
                </a:extLst>
              </a:tr>
              <a:tr h="270453">
                <a:tc>
                  <a:txBody>
                    <a:bodyPr/>
                    <a:lstStyle/>
                    <a:p>
                      <a:pPr algn="l" rtl="0" fontAlgn="b"/>
                      <a:r>
                        <a:rPr lang="en-US" sz="1400" b="1" i="0" u="none" strike="noStrike">
                          <a:solidFill>
                            <a:srgbClr val="000000"/>
                          </a:solidFill>
                          <a:effectLst/>
                          <a:latin typeface="+mn-lt"/>
                        </a:rPr>
                        <a:t>3.NLP</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solidFill>
                      <a:srgbClr val="CDD1F2"/>
                    </a:solidFill>
                  </a:tcPr>
                </a:tc>
                <a:tc>
                  <a:txBody>
                    <a:bodyPr/>
                    <a:lstStyle/>
                    <a:p>
                      <a:pPr algn="ctr" rtl="0" fontAlgn="ctr"/>
                      <a:r>
                        <a:rPr lang="en-US" sz="1400" b="0" i="0" u="none" strike="noStrike" dirty="0">
                          <a:solidFill>
                            <a:srgbClr val="000000"/>
                          </a:solidFill>
                          <a:effectLst/>
                          <a:latin typeface="+mn-lt"/>
                        </a:rPr>
                        <a:t>Deep Learning architectures and techniques</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1627239837"/>
                  </a:ext>
                </a:extLst>
              </a:tr>
              <a:tr h="270453">
                <a:tc>
                  <a:txBody>
                    <a:bodyPr/>
                    <a:lstStyle/>
                    <a:p>
                      <a:pPr algn="l" rtl="0" fontAlgn="b"/>
                      <a:r>
                        <a:rPr lang="en-US" sz="1400" b="0" i="0" u="none" strike="noStrike">
                          <a:solidFill>
                            <a:srgbClr val="000000"/>
                          </a:solidFill>
                          <a:effectLst/>
                          <a:latin typeface="+mn-lt"/>
                        </a:rPr>
                        <a:t>3.1 Language modeling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000000"/>
                          </a:solidFill>
                          <a:effectLst/>
                          <a:latin typeface="+mn-lt"/>
                        </a:rPr>
                        <a:t>Generative models</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1239028401"/>
                  </a:ext>
                </a:extLst>
              </a:tr>
              <a:tr h="270453">
                <a:tc>
                  <a:txBody>
                    <a:bodyPr/>
                    <a:lstStyle/>
                    <a:p>
                      <a:pPr algn="l" rtl="0" fontAlgn="b"/>
                      <a:r>
                        <a:rPr lang="en-US" sz="1400" b="0" i="0" u="none" strike="noStrike">
                          <a:solidFill>
                            <a:srgbClr val="000000"/>
                          </a:solidFill>
                          <a:effectLst/>
                          <a:latin typeface="+mn-lt"/>
                        </a:rPr>
                        <a:t>3.2 Machine translation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dirty="0">
                          <a:solidFill>
                            <a:srgbClr val="13161E"/>
                          </a:solidFill>
                          <a:effectLst/>
                          <a:latin typeface="+mn-lt"/>
                        </a:rPr>
                        <a:t>Model Efficiency - quantization, pruning, low-rank approximation </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661043127"/>
                  </a:ext>
                </a:extLst>
              </a:tr>
              <a:tr h="270453">
                <a:tc>
                  <a:txBody>
                    <a:bodyPr/>
                    <a:lstStyle/>
                    <a:p>
                      <a:pPr algn="l" rtl="0" fontAlgn="b"/>
                      <a:r>
                        <a:rPr lang="en-US" sz="1400" b="0" i="0" u="none" strike="noStrike">
                          <a:solidFill>
                            <a:srgbClr val="000000"/>
                          </a:solidFill>
                          <a:effectLst/>
                          <a:latin typeface="+mn-lt"/>
                        </a:rPr>
                        <a:t>3.3 Dialog system</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a:solidFill>
                            <a:srgbClr val="13161E"/>
                          </a:solidFill>
                          <a:effectLst/>
                          <a:latin typeface="+mn-lt"/>
                        </a:rPr>
                        <a:t>Bayesian methods, variational inference, causal inference</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1737375120"/>
                  </a:ext>
                </a:extLst>
              </a:tr>
              <a:tr h="270453">
                <a:tc>
                  <a:txBody>
                    <a:bodyPr/>
                    <a:lstStyle/>
                    <a:p>
                      <a:pPr algn="l" rtl="0" fontAlgn="b"/>
                      <a:r>
                        <a:rPr lang="en-US" sz="1400" b="0" i="0" u="none" strike="noStrike">
                          <a:solidFill>
                            <a:srgbClr val="000000"/>
                          </a:solidFill>
                          <a:effectLst/>
                          <a:latin typeface="+mn-lt"/>
                        </a:rPr>
                        <a:t>3.4 Prompt engineering or Tuning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tc>
                  <a:txBody>
                    <a:bodyPr/>
                    <a:lstStyle/>
                    <a:p>
                      <a:pPr algn="ctr" rtl="0" fontAlgn="ctr"/>
                      <a:r>
                        <a:rPr lang="en-US" sz="1400" b="0" i="0" u="none" strike="noStrike" dirty="0">
                          <a:solidFill>
                            <a:srgbClr val="13161E"/>
                          </a:solidFill>
                          <a:effectLst/>
                          <a:latin typeface="+mn-lt"/>
                        </a:rPr>
                        <a:t>Statistical Learning theory</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803739539"/>
                  </a:ext>
                </a:extLst>
              </a:tr>
              <a:tr h="270453">
                <a:tc>
                  <a:txBody>
                    <a:bodyPr/>
                    <a:lstStyle/>
                    <a:p>
                      <a:pPr algn="l" rtl="0" fontAlgn="b"/>
                      <a:r>
                        <a:rPr lang="en-US" sz="1400" b="1" i="0" u="none" strike="noStrike">
                          <a:solidFill>
                            <a:srgbClr val="000000"/>
                          </a:solidFill>
                          <a:effectLst/>
                          <a:latin typeface="+mn-lt"/>
                        </a:rPr>
                        <a:t>4.Multimodal - with bullet 1, 2, 3 area only</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solidFill>
                      <a:srgbClr val="CDD1F2"/>
                    </a:solidFill>
                  </a:tcPr>
                </a:tc>
                <a:tc>
                  <a:txBody>
                    <a:bodyPr/>
                    <a:lstStyle/>
                    <a:p>
                      <a:pPr algn="ctr" rtl="0" fontAlgn="ctr"/>
                      <a:r>
                        <a:rPr lang="en-US" sz="1400" b="0" i="0" u="none" strike="noStrike" dirty="0">
                          <a:solidFill>
                            <a:srgbClr val="13161E"/>
                          </a:solidFill>
                          <a:effectLst/>
                          <a:latin typeface="+mn-lt"/>
                        </a:rPr>
                        <a:t>Optimization methods</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3893228671"/>
                  </a:ext>
                </a:extLst>
              </a:tr>
              <a:tr h="270453">
                <a:tc>
                  <a:txBody>
                    <a:bodyPr/>
                    <a:lstStyle/>
                    <a:p>
                      <a:pPr algn="l" fontAlgn="b"/>
                      <a:endParaRPr lang="en-US" sz="1400" b="0" i="0" u="none" strike="noStrike">
                        <a:solidFill>
                          <a:srgbClr val="000000"/>
                        </a:solidFill>
                        <a:effectLst/>
                        <a:latin typeface="+mn-lt"/>
                      </a:endParaRPr>
                    </a:p>
                  </a:txBody>
                  <a:tcPr marL="7502" marR="7502" marT="7502" marB="0" anchor="ctr">
                    <a:lnL>
                      <a:noFill/>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a:noFill/>
                    </a:lnB>
                    <a:noFill/>
                  </a:tcPr>
                </a:tc>
                <a:tc>
                  <a:txBody>
                    <a:bodyPr/>
                    <a:lstStyle/>
                    <a:p>
                      <a:pPr algn="ctr" rtl="0" fontAlgn="ctr"/>
                      <a:r>
                        <a:rPr lang="en-US" sz="1400" b="0" i="0" u="none" strike="noStrike" dirty="0">
                          <a:solidFill>
                            <a:srgbClr val="000000"/>
                          </a:solidFill>
                          <a:effectLst/>
                          <a:latin typeface="+mn-lt"/>
                        </a:rPr>
                        <a:t>Knowledge distillation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565136068"/>
                  </a:ext>
                </a:extLst>
              </a:tr>
              <a:tr h="270453">
                <a:tc>
                  <a:txBody>
                    <a:bodyPr/>
                    <a:lstStyle/>
                    <a:p>
                      <a:pPr algn="l" fontAlgn="b"/>
                      <a:endParaRPr lang="en-US" sz="1400" b="0" i="0" u="none" strike="noStrike">
                        <a:solidFill>
                          <a:srgbClr val="000000"/>
                        </a:solidFill>
                        <a:effectLst/>
                        <a:latin typeface="+mn-lt"/>
                      </a:endParaRPr>
                    </a:p>
                  </a:txBody>
                  <a:tcPr marL="7502" marR="7502" marT="7502" marB="0" anchor="ctr">
                    <a:lnL>
                      <a:noFill/>
                    </a:lnL>
                    <a:lnR w="12700" cap="flat" cmpd="sng" algn="ctr">
                      <a:solidFill>
                        <a:srgbClr val="13161E"/>
                      </a:solidFill>
                      <a:prstDash val="solid"/>
                      <a:round/>
                      <a:headEnd type="none" w="med" len="med"/>
                      <a:tailEnd type="none" w="med" len="med"/>
                    </a:lnR>
                    <a:lnT>
                      <a:noFill/>
                    </a:lnT>
                    <a:lnB>
                      <a:noFill/>
                    </a:lnB>
                    <a:noFill/>
                  </a:tcPr>
                </a:tc>
                <a:tc>
                  <a:txBody>
                    <a:bodyPr/>
                    <a:lstStyle/>
                    <a:p>
                      <a:pPr algn="ctr" rtl="0" fontAlgn="ctr"/>
                      <a:r>
                        <a:rPr lang="en-US" sz="1400" b="0" i="0" u="none" strike="noStrike" dirty="0">
                          <a:solidFill>
                            <a:srgbClr val="000000"/>
                          </a:solidFill>
                          <a:effectLst/>
                          <a:latin typeface="+mn-lt"/>
                        </a:rPr>
                        <a:t>Neural network design</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57884124"/>
                  </a:ext>
                </a:extLst>
              </a:tr>
              <a:tr h="270453">
                <a:tc>
                  <a:txBody>
                    <a:bodyPr/>
                    <a:lstStyle/>
                    <a:p>
                      <a:pPr algn="l" fontAlgn="b"/>
                      <a:endParaRPr lang="en-US" sz="1400" b="0" i="0" u="none" strike="noStrike">
                        <a:solidFill>
                          <a:srgbClr val="000000"/>
                        </a:solidFill>
                        <a:effectLst/>
                        <a:latin typeface="+mn-lt"/>
                      </a:endParaRPr>
                    </a:p>
                  </a:txBody>
                  <a:tcPr marL="7502" marR="7502" marT="7502" marB="0" anchor="ctr">
                    <a:lnL>
                      <a:noFill/>
                    </a:lnL>
                    <a:lnR w="12700" cap="flat" cmpd="sng" algn="ctr">
                      <a:solidFill>
                        <a:srgbClr val="13161E"/>
                      </a:solidFill>
                      <a:prstDash val="solid"/>
                      <a:round/>
                      <a:headEnd type="none" w="med" len="med"/>
                      <a:tailEnd type="none" w="med" len="med"/>
                    </a:lnR>
                    <a:lnT>
                      <a:noFill/>
                    </a:lnT>
                    <a:lnB>
                      <a:noFill/>
                    </a:lnB>
                    <a:noFill/>
                  </a:tcPr>
                </a:tc>
                <a:tc>
                  <a:txBody>
                    <a:bodyPr/>
                    <a:lstStyle/>
                    <a:p>
                      <a:pPr algn="ctr" rtl="0" fontAlgn="ctr"/>
                      <a:r>
                        <a:rPr lang="en-US" sz="1400" b="0" i="0" u="none" strike="noStrike" dirty="0">
                          <a:solidFill>
                            <a:srgbClr val="000000"/>
                          </a:solidFill>
                          <a:effectLst/>
                          <a:latin typeface="+mn-lt"/>
                        </a:rPr>
                        <a:t>Large-scale network training</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422997953"/>
                  </a:ext>
                </a:extLst>
              </a:tr>
              <a:tr h="270453">
                <a:tc>
                  <a:txBody>
                    <a:bodyPr/>
                    <a:lstStyle/>
                    <a:p>
                      <a:pPr algn="l" fontAlgn="b"/>
                      <a:endParaRPr lang="en-US" sz="1400" b="0" i="0" u="none" strike="noStrike">
                        <a:solidFill>
                          <a:srgbClr val="000000"/>
                        </a:solidFill>
                        <a:effectLst/>
                        <a:latin typeface="+mn-lt"/>
                      </a:endParaRPr>
                    </a:p>
                  </a:txBody>
                  <a:tcPr marL="7502" marR="7502" marT="7502" marB="0" anchor="ctr">
                    <a:lnL>
                      <a:noFill/>
                    </a:lnL>
                    <a:lnR w="12700" cap="flat" cmpd="sng" algn="ctr">
                      <a:solidFill>
                        <a:srgbClr val="13161E"/>
                      </a:solidFill>
                      <a:prstDash val="solid"/>
                      <a:round/>
                      <a:headEnd type="none" w="med" len="med"/>
                      <a:tailEnd type="none" w="med" len="med"/>
                    </a:lnR>
                    <a:lnT>
                      <a:noFill/>
                    </a:lnT>
                    <a:lnB>
                      <a:noFill/>
                    </a:lnB>
                    <a:noFill/>
                  </a:tcPr>
                </a:tc>
                <a:tc>
                  <a:txBody>
                    <a:bodyPr/>
                    <a:lstStyle/>
                    <a:p>
                      <a:pPr algn="ctr" rtl="0" fontAlgn="ctr"/>
                      <a:r>
                        <a:rPr lang="en-US" sz="1400" b="0" i="0" u="none" strike="noStrike" dirty="0">
                          <a:solidFill>
                            <a:srgbClr val="000000"/>
                          </a:solidFill>
                          <a:effectLst/>
                          <a:latin typeface="+mn-lt"/>
                        </a:rPr>
                        <a:t>Large models</a:t>
                      </a:r>
                    </a:p>
                  </a:txBody>
                  <a:tcPr marL="7502" marR="7502" marT="7502" marB="0" anchor="ctr">
                    <a:lnL w="12700" cap="flat" cmpd="sng" algn="ctr">
                      <a:solidFill>
                        <a:srgbClr val="13161E"/>
                      </a:solidFill>
                      <a:prstDash val="solid"/>
                      <a:round/>
                      <a:headEnd type="none" w="med" len="med"/>
                      <a:tailEnd type="none" w="med" len="med"/>
                    </a:lnL>
                    <a:lnR w="12700" cap="flat" cmpd="sng" algn="ctr">
                      <a:solidFill>
                        <a:srgbClr val="13161E"/>
                      </a:solidFill>
                      <a:prstDash val="solid"/>
                      <a:round/>
                      <a:headEnd type="none" w="med" len="med"/>
                      <a:tailEnd type="none" w="med" len="med"/>
                    </a:lnR>
                    <a:lnT w="12700" cap="flat" cmpd="sng" algn="ctr">
                      <a:solidFill>
                        <a:srgbClr val="13161E"/>
                      </a:solidFill>
                      <a:prstDash val="solid"/>
                      <a:round/>
                      <a:headEnd type="none" w="med" len="med"/>
                      <a:tailEnd type="none" w="med" len="med"/>
                    </a:lnT>
                    <a:lnB w="12700" cap="flat" cmpd="sng" algn="ctr">
                      <a:solidFill>
                        <a:srgbClr val="13161E"/>
                      </a:solidFill>
                      <a:prstDash val="solid"/>
                      <a:round/>
                      <a:headEnd type="none" w="med" len="med"/>
                      <a:tailEnd type="none" w="med" len="med"/>
                    </a:lnB>
                    <a:noFill/>
                  </a:tcPr>
                </a:tc>
                <a:extLst>
                  <a:ext uri="{0D108BD9-81ED-4DB2-BD59-A6C34878D82A}">
                    <a16:rowId xmlns:a16="http://schemas.microsoft.com/office/drawing/2014/main" val="976310448"/>
                  </a:ext>
                </a:extLst>
              </a:tr>
            </a:tbl>
          </a:graphicData>
        </a:graphic>
      </p:graphicFrame>
    </p:spTree>
    <p:extLst>
      <p:ext uri="{BB962C8B-B14F-4D97-AF65-F5344CB8AC3E}">
        <p14:creationId xmlns:p14="http://schemas.microsoft.com/office/powerpoint/2010/main" val="36532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Timeline</a:t>
            </a:r>
          </a:p>
        </p:txBody>
      </p:sp>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p:txBody>
          <a:bodyPr/>
          <a:lstStyle/>
          <a:p>
            <a:pPr lvl="0"/>
            <a:r>
              <a:rPr lang="en-US" sz="2800" dirty="0">
                <a:latin typeface="Qualcomm Next" pitchFamily="50" charset="0"/>
              </a:rPr>
              <a:t>Applicant due date : </a:t>
            </a:r>
            <a:r>
              <a:rPr lang="en-US" sz="2800" dirty="0">
                <a:solidFill>
                  <a:srgbClr val="2853DC"/>
                </a:solidFill>
                <a:latin typeface="Qualcomm Next" pitchFamily="50" charset="0"/>
              </a:rPr>
              <a:t>15</a:t>
            </a:r>
            <a:r>
              <a:rPr lang="en-US" sz="2800" baseline="30000" dirty="0">
                <a:solidFill>
                  <a:srgbClr val="2853DC"/>
                </a:solidFill>
                <a:latin typeface="Qualcomm Next" pitchFamily="50" charset="0"/>
              </a:rPr>
              <a:t>th</a:t>
            </a:r>
            <a:r>
              <a:rPr lang="en-US" sz="2800" dirty="0">
                <a:solidFill>
                  <a:srgbClr val="2853DC"/>
                </a:solidFill>
                <a:latin typeface="Qualcomm Next" pitchFamily="50" charset="0"/>
              </a:rPr>
              <a:t> Aug, 2024</a:t>
            </a:r>
          </a:p>
          <a:p>
            <a:pPr lvl="0"/>
            <a:r>
              <a:rPr lang="en-US" sz="2800" dirty="0">
                <a:latin typeface="Qualcomm Next" pitchFamily="50" charset="0"/>
              </a:rPr>
              <a:t>Paper review : </a:t>
            </a:r>
            <a:r>
              <a:rPr lang="en-US" sz="2800" dirty="0">
                <a:solidFill>
                  <a:srgbClr val="2853DC"/>
                </a:solidFill>
                <a:latin typeface="Qualcomm Next" pitchFamily="50" charset="0"/>
              </a:rPr>
              <a:t>by early Oct, 2024</a:t>
            </a:r>
          </a:p>
          <a:p>
            <a:pPr lvl="0"/>
            <a:r>
              <a:rPr lang="en-US" sz="2800" dirty="0">
                <a:latin typeface="Qualcomm Next" pitchFamily="50" charset="0"/>
              </a:rPr>
              <a:t>Final session : </a:t>
            </a:r>
            <a:r>
              <a:rPr lang="en-US" sz="2800" dirty="0">
                <a:solidFill>
                  <a:srgbClr val="2853DC"/>
                </a:solidFill>
                <a:latin typeface="Qualcomm Next" pitchFamily="50" charset="0"/>
              </a:rPr>
              <a:t>Nov or Dec of 2024.</a:t>
            </a:r>
          </a:p>
          <a:p>
            <a:pPr lvl="1"/>
            <a:endParaRPr lang="en-US" sz="2000" dirty="0">
              <a:latin typeface="Qualcomm Next" pitchFamily="50" charset="0"/>
            </a:endParaRPr>
          </a:p>
          <a:p>
            <a:pPr lvl="1"/>
            <a:r>
              <a:rPr lang="en-US" sz="2000" dirty="0">
                <a:latin typeface="Qualcomm Next" pitchFamily="50" charset="0"/>
              </a:rPr>
              <a:t>The timeline can be changed if it is needed</a:t>
            </a:r>
          </a:p>
          <a:p>
            <a:pPr lvl="0"/>
            <a:endParaRPr lang="en-US" sz="2800" dirty="0">
              <a:latin typeface="Qualcomm Next" pitchFamily="50" charset="0"/>
            </a:endParaRPr>
          </a:p>
        </p:txBody>
      </p:sp>
      <p:sp>
        <p:nvSpPr>
          <p:cNvPr id="3" name="Subtitle 2">
            <a:extLst>
              <a:ext uri="{FF2B5EF4-FFF2-40B4-BE49-F238E27FC236}">
                <a16:creationId xmlns:a16="http://schemas.microsoft.com/office/drawing/2014/main" id="{0E175676-B075-4EF5-AD62-036A5AC555D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582070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181998FC-CE16-4647-B34B-3718C1CEBAF6}"/>
              </a:ext>
            </a:extLst>
          </p:cNvPr>
          <p:cNvSpPr>
            <a:spLocks noGrp="1"/>
          </p:cNvSpPr>
          <p:nvPr>
            <p:ph sz="quarter" idx="14"/>
          </p:nvPr>
        </p:nvSpPr>
        <p:spPr>
          <a:xfrm>
            <a:off x="487349" y="1091649"/>
            <a:ext cx="11187112" cy="3965380"/>
          </a:xfrm>
        </p:spPr>
        <p:txBody>
          <a:bodyPr/>
          <a:lstStyle/>
          <a:p>
            <a:pPr lvl="0"/>
            <a:r>
              <a:rPr lang="en-US" dirty="0">
                <a:latin typeface="Qualcomm Next" pitchFamily="50" charset="0"/>
              </a:rPr>
              <a:t>Each applicant should submit an application by the specified deadline that must include :</a:t>
            </a:r>
          </a:p>
          <a:p>
            <a:pPr lvl="1"/>
            <a:r>
              <a:rPr lang="en-US" dirty="0">
                <a:latin typeface="Qualcomm Next" pitchFamily="50" charset="0"/>
              </a:rPr>
              <a:t>Paper – </a:t>
            </a:r>
            <a:r>
              <a:rPr lang="en-US" u="sng" dirty="0">
                <a:latin typeface="Qualcomm Next" pitchFamily="50" charset="0"/>
              </a:rPr>
              <a:t>hidden author lis</a:t>
            </a:r>
            <a:r>
              <a:rPr lang="en-US" dirty="0">
                <a:latin typeface="Qualcomm Next" pitchFamily="50" charset="0"/>
              </a:rPr>
              <a:t>t for blind review </a:t>
            </a:r>
          </a:p>
          <a:p>
            <a:pPr lvl="1"/>
            <a:r>
              <a:rPr lang="en-US" dirty="0">
                <a:latin typeface="Qualcomm Next" pitchFamily="50" charset="0"/>
              </a:rPr>
              <a:t>Signed copy of QIFK rules </a:t>
            </a:r>
          </a:p>
          <a:p>
            <a:pPr lvl="1"/>
            <a:r>
              <a:rPr lang="en-US" dirty="0">
                <a:latin typeface="Qualcomm Next" pitchFamily="50" charset="0"/>
              </a:rPr>
              <a:t>Complete and sign Foreign Corrupt Practices Act (FCPA) Questionnaire</a:t>
            </a:r>
          </a:p>
          <a:p>
            <a:pPr lvl="2"/>
            <a:r>
              <a:rPr lang="en-US" dirty="0">
                <a:latin typeface="Qualcomm Next" pitchFamily="50" charset="0"/>
              </a:rPr>
              <a:t>If an application has more than one authors, each author must complete and sign their own FCPA questionnaire.</a:t>
            </a:r>
          </a:p>
          <a:p>
            <a:pPr lvl="1"/>
            <a:r>
              <a:rPr lang="en-US" dirty="0">
                <a:latin typeface="Qualcomm Next" pitchFamily="50" charset="0"/>
              </a:rPr>
              <a:t>Self evaluation section</a:t>
            </a:r>
          </a:p>
          <a:p>
            <a:pPr lvl="2"/>
            <a:r>
              <a:rPr lang="en-US" dirty="0">
                <a:latin typeface="Qualcomm Next" pitchFamily="50" charset="0"/>
              </a:rPr>
              <a:t>Applicant assign self evaluation score and comment about your paper by two criteria – Innovation, Research potential.</a:t>
            </a:r>
          </a:p>
          <a:p>
            <a:r>
              <a:rPr lang="en-US" dirty="0">
                <a:latin typeface="Qualcomm Next" pitchFamily="50" charset="0"/>
              </a:rPr>
              <a:t>Applicant information by application page request (Name, e-mail address and the others)</a:t>
            </a:r>
          </a:p>
          <a:p>
            <a:r>
              <a:rPr lang="en-US" dirty="0">
                <a:latin typeface="Qualcomm Next" pitchFamily="50" charset="0"/>
              </a:rPr>
              <a:t>After submission, Qualcomm sends application number for managing notification</a:t>
            </a:r>
          </a:p>
          <a:p>
            <a:pPr lvl="1"/>
            <a:endParaRPr lang="en-US" dirty="0">
              <a:latin typeface="Qualcomm Next" pitchFamily="50" charset="0"/>
            </a:endParaRPr>
          </a:p>
        </p:txBody>
      </p:sp>
      <p:sp>
        <p:nvSpPr>
          <p:cNvPr id="10" name="Text Placeholder 9">
            <a:extLst>
              <a:ext uri="{FF2B5EF4-FFF2-40B4-BE49-F238E27FC236}">
                <a16:creationId xmlns:a16="http://schemas.microsoft.com/office/drawing/2014/main" id="{33AACAAA-6415-4891-8E8D-1EE53FCBD6CF}"/>
              </a:ext>
            </a:extLst>
          </p:cNvPr>
          <p:cNvSpPr>
            <a:spLocks noGrp="1"/>
          </p:cNvSpPr>
          <p:nvPr>
            <p:ph type="body" sz="quarter" idx="15"/>
          </p:nvPr>
        </p:nvSpPr>
        <p:spPr/>
        <p:txBody>
          <a:bodyPr/>
          <a:lstStyle/>
          <a:p>
            <a:r>
              <a:rPr lang="en-US" dirty="0">
                <a:latin typeface="Qualcomm Next" pitchFamily="50" charset="0"/>
              </a:rPr>
              <a:t>Qualcomm Innovation Fellowship</a:t>
            </a:r>
          </a:p>
        </p:txBody>
      </p:sp>
      <p:sp>
        <p:nvSpPr>
          <p:cNvPr id="8" name="Title 7">
            <a:extLst>
              <a:ext uri="{FF2B5EF4-FFF2-40B4-BE49-F238E27FC236}">
                <a16:creationId xmlns:a16="http://schemas.microsoft.com/office/drawing/2014/main" id="{37066FA3-2C63-46B3-9D2C-01003F8ECD64}"/>
              </a:ext>
            </a:extLst>
          </p:cNvPr>
          <p:cNvSpPr>
            <a:spLocks noGrp="1"/>
          </p:cNvSpPr>
          <p:nvPr>
            <p:ph type="title"/>
          </p:nvPr>
        </p:nvSpPr>
        <p:spPr/>
        <p:txBody>
          <a:bodyPr/>
          <a:lstStyle/>
          <a:p>
            <a:r>
              <a:rPr lang="en-US" dirty="0">
                <a:latin typeface="Qualcomm Next" pitchFamily="50" charset="0"/>
              </a:rPr>
              <a:t>Application submission</a:t>
            </a:r>
          </a:p>
        </p:txBody>
      </p:sp>
    </p:spTree>
    <p:extLst>
      <p:ext uri="{BB962C8B-B14F-4D97-AF65-F5344CB8AC3E}">
        <p14:creationId xmlns:p14="http://schemas.microsoft.com/office/powerpoint/2010/main" val="1527416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565125"/>
            <a:ext cx="11187112" cy="439479"/>
          </a:xfrm>
        </p:spPr>
        <p:txBody>
          <a:bodyPr/>
          <a:lstStyle/>
          <a:p>
            <a:r>
              <a:rPr lang="en-US" dirty="0"/>
              <a:t>QIF Korea evaluation criteria - Innovation</a:t>
            </a:r>
          </a:p>
        </p:txBody>
      </p:sp>
      <p:sp>
        <p:nvSpPr>
          <p:cNvPr id="10" name="Subtitle 9">
            <a:extLst>
              <a:ext uri="{FF2B5EF4-FFF2-40B4-BE49-F238E27FC236}">
                <a16:creationId xmlns:a16="http://schemas.microsoft.com/office/drawing/2014/main" id="{FAD49511-C09D-40E8-9D82-95AD591BF9E2}"/>
              </a:ext>
            </a:extLst>
          </p:cNvPr>
          <p:cNvSpPr>
            <a:spLocks noGrp="1"/>
          </p:cNvSpPr>
          <p:nvPr>
            <p:ph type="subTitle" idx="4294967295"/>
          </p:nvPr>
        </p:nvSpPr>
        <p:spPr>
          <a:xfrm>
            <a:off x="495300" y="1132232"/>
            <a:ext cx="11187112" cy="431657"/>
          </a:xfrm>
        </p:spPr>
        <p:txBody>
          <a:bodyPr/>
          <a:lstStyle/>
          <a:p>
            <a:pPr marL="0" indent="0">
              <a:buNone/>
            </a:pPr>
            <a:r>
              <a:rPr lang="en-US" sz="1600" dirty="0">
                <a:solidFill>
                  <a:srgbClr val="2853DC"/>
                </a:solidFill>
              </a:rPr>
              <a:t>The criteria means that How much the paper innovative?</a:t>
            </a:r>
          </a:p>
          <a:p>
            <a:pPr marL="0" indent="0">
              <a:buNone/>
            </a:pPr>
            <a:endParaRPr lang="en-US" sz="1600" dirty="0">
              <a:solidFill>
                <a:srgbClr val="2853DC"/>
              </a:solidFill>
            </a:endParaRPr>
          </a:p>
        </p:txBody>
      </p:sp>
      <p:graphicFrame>
        <p:nvGraphicFramePr>
          <p:cNvPr id="5" name="Table 2">
            <a:extLst>
              <a:ext uri="{FF2B5EF4-FFF2-40B4-BE49-F238E27FC236}">
                <a16:creationId xmlns:a16="http://schemas.microsoft.com/office/drawing/2014/main" id="{2DE827A0-A790-4EA3-B3EF-B4DC59199304}"/>
              </a:ext>
            </a:extLst>
          </p:cNvPr>
          <p:cNvGraphicFramePr>
            <a:graphicFrameLocks noGrp="1"/>
          </p:cNvGraphicFramePr>
          <p:nvPr/>
        </p:nvGraphicFramePr>
        <p:xfrm>
          <a:off x="495300" y="1610271"/>
          <a:ext cx="11106150" cy="4310742"/>
        </p:xfrm>
        <a:graphic>
          <a:graphicData uri="http://schemas.openxmlformats.org/drawingml/2006/table">
            <a:tbl>
              <a:tblPr firstRow="1" bandRow="1">
                <a:tableStyleId>{5C22544A-7EE6-4342-B048-85BDC9FD1C3A}</a:tableStyleId>
              </a:tblPr>
              <a:tblGrid>
                <a:gridCol w="2221230">
                  <a:extLst>
                    <a:ext uri="{9D8B030D-6E8A-4147-A177-3AD203B41FA5}">
                      <a16:colId xmlns:a16="http://schemas.microsoft.com/office/drawing/2014/main" val="20000"/>
                    </a:ext>
                  </a:extLst>
                </a:gridCol>
                <a:gridCol w="8884920">
                  <a:extLst>
                    <a:ext uri="{9D8B030D-6E8A-4147-A177-3AD203B41FA5}">
                      <a16:colId xmlns:a16="http://schemas.microsoft.com/office/drawing/2014/main" val="20001"/>
                    </a:ext>
                  </a:extLst>
                </a:gridCol>
              </a:tblGrid>
              <a:tr h="718457">
                <a:tc>
                  <a:txBody>
                    <a:bodyPr/>
                    <a:lstStyle/>
                    <a:p>
                      <a:pPr algn="ctr"/>
                      <a:r>
                        <a:rPr lang="en-US" dirty="0"/>
                        <a:t>Score</a:t>
                      </a:r>
                    </a:p>
                  </a:txBody>
                  <a:tcPr anchor="ctr"/>
                </a:tc>
                <a:tc>
                  <a:txBody>
                    <a:bodyPr/>
                    <a:lstStyle/>
                    <a:p>
                      <a:pPr algn="ctr"/>
                      <a:r>
                        <a:rPr lang="en-US" dirty="0"/>
                        <a:t>Definition</a:t>
                      </a:r>
                    </a:p>
                  </a:txBody>
                  <a:tcPr anchor="ctr"/>
                </a:tc>
                <a:extLst>
                  <a:ext uri="{0D108BD9-81ED-4DB2-BD59-A6C34878D82A}">
                    <a16:rowId xmlns:a16="http://schemas.microsoft.com/office/drawing/2014/main" val="10000"/>
                  </a:ext>
                </a:extLst>
              </a:tr>
              <a:tr h="718457">
                <a:tc>
                  <a:txBody>
                    <a:bodyPr/>
                    <a:lstStyle/>
                    <a:p>
                      <a:pPr algn="ctr"/>
                      <a:r>
                        <a:rPr lang="en-US" dirty="0"/>
                        <a:t>5</a:t>
                      </a:r>
                    </a:p>
                  </a:txBody>
                  <a:tcPr anchor="ctr"/>
                </a:tc>
                <a:tc>
                  <a:txBody>
                    <a:bodyPr/>
                    <a:lstStyle/>
                    <a:p>
                      <a:pPr algn="l"/>
                      <a:r>
                        <a:rPr lang="en-US" sz="1800" b="0" kern="1200" dirty="0">
                          <a:solidFill>
                            <a:schemeClr val="dk1"/>
                          </a:solidFill>
                          <a:latin typeface="+mn-lt"/>
                          <a:ea typeface="+mn-ea"/>
                          <a:cs typeface="+mn-cs"/>
                        </a:rPr>
                        <a:t>Radical and revolutionary changes in academic achievement </a:t>
                      </a:r>
                      <a:r>
                        <a:rPr lang="en-US" sz="1800" b="0" kern="1200" baseline="0" dirty="0">
                          <a:solidFill>
                            <a:schemeClr val="dk1"/>
                          </a:solidFill>
                          <a:latin typeface="+mn-lt"/>
                          <a:ea typeface="+mn-ea"/>
                          <a:cs typeface="+mn-cs"/>
                        </a:rPr>
                        <a:t>and has been</a:t>
                      </a:r>
                      <a:r>
                        <a:rPr lang="en-US" sz="1800" b="0" kern="1200" dirty="0">
                          <a:solidFill>
                            <a:schemeClr val="dk1"/>
                          </a:solidFill>
                          <a:latin typeface="+mn-lt"/>
                          <a:ea typeface="+mn-ea"/>
                          <a:cs typeface="+mn-cs"/>
                        </a:rPr>
                        <a:t> applied successfully in practice experimental.</a:t>
                      </a:r>
                      <a:endParaRPr lang="en-US" b="0" dirty="0"/>
                    </a:p>
                  </a:txBody>
                  <a:tcPr anchor="ctr"/>
                </a:tc>
                <a:extLst>
                  <a:ext uri="{0D108BD9-81ED-4DB2-BD59-A6C34878D82A}">
                    <a16:rowId xmlns:a16="http://schemas.microsoft.com/office/drawing/2014/main" val="10001"/>
                  </a:ext>
                </a:extLst>
              </a:tr>
              <a:tr h="718457">
                <a:tc>
                  <a:txBody>
                    <a:bodyPr/>
                    <a:lstStyle/>
                    <a:p>
                      <a:pPr algn="ctr"/>
                      <a:r>
                        <a:rPr lang="en-US" dirty="0"/>
                        <a:t>4</a:t>
                      </a:r>
                    </a:p>
                  </a:txBody>
                  <a:tcPr anchor="ctr"/>
                </a:tc>
                <a:tc>
                  <a:txBody>
                    <a:bodyPr/>
                    <a:lstStyle/>
                    <a:p>
                      <a:pPr algn="l"/>
                      <a:r>
                        <a:rPr lang="en-US" b="0" dirty="0"/>
                        <a:t>Substantial and unusual new ideas which have been successfully applied.</a:t>
                      </a:r>
                    </a:p>
                  </a:txBody>
                  <a:tcPr anchor="ctr"/>
                </a:tc>
                <a:extLst>
                  <a:ext uri="{0D108BD9-81ED-4DB2-BD59-A6C34878D82A}">
                    <a16:rowId xmlns:a16="http://schemas.microsoft.com/office/drawing/2014/main" val="10002"/>
                  </a:ext>
                </a:extLst>
              </a:tr>
              <a:tr h="718457">
                <a:tc>
                  <a:txBody>
                    <a:bodyPr/>
                    <a:lstStyle/>
                    <a:p>
                      <a:pPr algn="ctr"/>
                      <a:r>
                        <a:rPr lang="en-US"/>
                        <a:t>3</a:t>
                      </a:r>
                      <a:endParaRPr lang="en-US" dirty="0"/>
                    </a:p>
                  </a:txBody>
                  <a:tcPr anchor="ctr"/>
                </a:tc>
                <a:tc>
                  <a:txBody>
                    <a:bodyPr/>
                    <a:lstStyle/>
                    <a:p>
                      <a:pPr algn="l"/>
                      <a:r>
                        <a:rPr lang="en-US" b="0" dirty="0"/>
                        <a:t>Interesting ideas which, though not radical, represent a</a:t>
                      </a:r>
                      <a:r>
                        <a:rPr lang="en-US" b="0" baseline="0" dirty="0"/>
                        <a:t> significant incremental improvement in the area of application.</a:t>
                      </a:r>
                      <a:endParaRPr lang="en-US" b="0" dirty="0"/>
                    </a:p>
                  </a:txBody>
                  <a:tcPr anchor="ctr"/>
                </a:tc>
                <a:extLst>
                  <a:ext uri="{0D108BD9-81ED-4DB2-BD59-A6C34878D82A}">
                    <a16:rowId xmlns:a16="http://schemas.microsoft.com/office/drawing/2014/main" val="10003"/>
                  </a:ext>
                </a:extLst>
              </a:tr>
              <a:tr h="718457">
                <a:tc>
                  <a:txBody>
                    <a:bodyPr/>
                    <a:lstStyle/>
                    <a:p>
                      <a:pPr algn="ctr"/>
                      <a:r>
                        <a:rPr lang="en-US"/>
                        <a:t>2</a:t>
                      </a:r>
                      <a:endParaRPr lang="en-US" dirty="0"/>
                    </a:p>
                  </a:txBody>
                  <a:tcPr anchor="ctr"/>
                </a:tc>
                <a:tc>
                  <a:txBody>
                    <a:bodyPr/>
                    <a:lstStyle/>
                    <a:p>
                      <a:pPr algn="l"/>
                      <a:r>
                        <a:rPr lang="en-US" b="0" dirty="0"/>
                        <a:t>Ideas which are not</a:t>
                      </a:r>
                      <a:r>
                        <a:rPr lang="en-US" b="0" baseline="0" dirty="0"/>
                        <a:t> substantially new but are applied in an interesting way to a new area.</a:t>
                      </a:r>
                      <a:endParaRPr lang="en-US" b="0" dirty="0"/>
                    </a:p>
                  </a:txBody>
                  <a:tcPr anchor="ctr"/>
                </a:tc>
                <a:extLst>
                  <a:ext uri="{0D108BD9-81ED-4DB2-BD59-A6C34878D82A}">
                    <a16:rowId xmlns:a16="http://schemas.microsoft.com/office/drawing/2014/main" val="10004"/>
                  </a:ext>
                </a:extLst>
              </a:tr>
              <a:tr h="718457">
                <a:tc>
                  <a:txBody>
                    <a:bodyPr/>
                    <a:lstStyle/>
                    <a:p>
                      <a:pPr algn="ctr"/>
                      <a:r>
                        <a:rPr lang="en-US"/>
                        <a:t>1</a:t>
                      </a:r>
                      <a:endParaRPr lang="en-US" dirty="0"/>
                    </a:p>
                  </a:txBody>
                  <a:tcPr anchor="ctr"/>
                </a:tc>
                <a:tc>
                  <a:txBody>
                    <a:bodyPr/>
                    <a:lstStyle/>
                    <a:p>
                      <a:pPr algn="l"/>
                      <a:r>
                        <a:rPr lang="en-US" b="0" dirty="0"/>
                        <a:t>No</a:t>
                      </a:r>
                      <a:r>
                        <a:rPr lang="en-US" b="0" baseline="0" dirty="0"/>
                        <a:t> </a:t>
                      </a:r>
                      <a:r>
                        <a:rPr lang="en-US" b="0" dirty="0"/>
                        <a:t>significant new ideas,</a:t>
                      </a:r>
                      <a:r>
                        <a:rPr lang="en-US" b="0" baseline="0" dirty="0"/>
                        <a:t> or simply applies existing ideas in an obvious way to a new area.</a:t>
                      </a:r>
                      <a:endParaRPr lang="en-US" b="0" dirty="0"/>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36949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QTI_Template_Confidential_2.2013-1">
  <a:themeElements>
    <a:clrScheme name="Custom 17">
      <a:dk1>
        <a:sysClr val="windowText" lastClr="000000"/>
      </a:dk1>
      <a:lt1>
        <a:srgbClr val="FFFFFF"/>
      </a:lt1>
      <a:dk2>
        <a:srgbClr val="89D1B2"/>
      </a:dk2>
      <a:lt2>
        <a:srgbClr val="00ACBD"/>
      </a:lt2>
      <a:accent1>
        <a:srgbClr val="70CFEE"/>
      </a:accent1>
      <a:accent2>
        <a:srgbClr val="FCB53B"/>
      </a:accent2>
      <a:accent3>
        <a:srgbClr val="153C66"/>
      </a:accent3>
      <a:accent4>
        <a:srgbClr val="FFD939"/>
      </a:accent4>
      <a:accent5>
        <a:srgbClr val="F7921E"/>
      </a:accent5>
      <a:accent6>
        <a:srgbClr val="F15B35"/>
      </a:accent6>
      <a:hlink>
        <a:srgbClr val="0070C0"/>
      </a:hlink>
      <a:folHlink>
        <a:srgbClr val="0070C0"/>
      </a:folHlink>
    </a:clrScheme>
    <a:fontScheme name="Qualcomm Rebrand">
      <a:majorFont>
        <a:latin typeface="Qualcomm Semibold"/>
        <a:ea typeface=""/>
        <a:cs typeface=""/>
      </a:majorFont>
      <a:minorFont>
        <a:latin typeface="Qualcomm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gn="ctr">
          <a:defRPr dirty="0" err="1" smtClean="0">
            <a:solidFill>
              <a:schemeClr val="bg1"/>
            </a:solidFill>
          </a:defRPr>
        </a:defPPr>
      </a:lstStyle>
    </a:spDef>
    <a:lnDef>
      <a:spPr>
        <a:ln w="38100">
          <a:gradFill flip="none" rotWithShape="1">
            <a:gsLst>
              <a:gs pos="0">
                <a:srgbClr val="143C66"/>
              </a:gs>
              <a:gs pos="100000">
                <a:srgbClr val="008080"/>
              </a:gs>
            </a:gsLst>
            <a:lin ang="0" scaled="1"/>
            <a:tileRect/>
          </a:gra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spcAft>
            <a:spcPts val="300"/>
          </a:spcAft>
          <a:defRPr dirty="0" err="1" smtClean="0">
            <a:solidFill>
              <a:schemeClr val="tx1">
                <a:lumMod val="75000"/>
                <a:lumOff val="25000"/>
              </a:schemeClr>
            </a:solidFill>
            <a:latin typeface="Calibre Semibold" pitchFamily="34" charset="0"/>
          </a:defRPr>
        </a:defPPr>
      </a:lstStyle>
    </a:txDef>
  </a:objectDefaults>
  <a:extraClrSchemeLst/>
</a:theme>
</file>

<file path=ppt/theme/theme2.xml><?xml version="1.0" encoding="utf-8"?>
<a:theme xmlns:a="http://schemas.openxmlformats.org/drawingml/2006/main" name="3_Qualcomm">
  <a:themeElements>
    <a:clrScheme name="Custom 16">
      <a:dk1>
        <a:srgbClr val="000000"/>
      </a:dk1>
      <a:lt1>
        <a:srgbClr val="FFFFFF"/>
      </a:lt1>
      <a:dk2>
        <a:srgbClr val="664C81"/>
      </a:dk2>
      <a:lt2>
        <a:srgbClr val="E04F4F"/>
      </a:lt2>
      <a:accent1>
        <a:srgbClr val="3253DC"/>
      </a:accent1>
      <a:accent2>
        <a:srgbClr val="7BA0FF"/>
      </a:accent2>
      <a:accent3>
        <a:srgbClr val="6AB19B"/>
      </a:accent3>
      <a:accent4>
        <a:srgbClr val="90D0CE"/>
      </a:accent4>
      <a:accent5>
        <a:srgbClr val="4A5A75"/>
      </a:accent5>
      <a:accent6>
        <a:srgbClr val="A4A8B9"/>
      </a:accent6>
      <a:hlink>
        <a:srgbClr val="FFFFFF"/>
      </a:hlink>
      <a:folHlink>
        <a:srgbClr val="FFFF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lumMod val="60000"/>
              <a:lumOff val="40000"/>
            </a:schemeClr>
          </a:solidFill>
          <a:round/>
          <a:headEnd w="lg" len="lg"/>
          <a:tailEnd type="none"/>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none" lIns="0" tIns="0" rIns="0" bIns="0" rtlCol="0">
        <a:spAutoFit/>
      </a:bodyPr>
      <a:lstStyle>
        <a:defPPr algn="l">
          <a:lnSpc>
            <a:spcPct val="95000"/>
          </a:lnSpc>
          <a:spcBef>
            <a:spcPts val="1200"/>
          </a:spcBef>
          <a:defRPr sz="1600" dirty="0" smtClean="0">
            <a:solidFill>
              <a:schemeClr val="tx1">
                <a:lumMod val="85000"/>
                <a:lumOff val="15000"/>
              </a:schemeClr>
            </a:solidFill>
          </a:defRPr>
        </a:defPPr>
      </a:lstStyle>
    </a:txDef>
  </a:objectDefaults>
  <a:extraClrSchemeLst/>
  <a:extLst>
    <a:ext uri="{05A4C25C-085E-4340-85A3-A5531E510DB2}">
      <thm15:themeFamily xmlns:thm15="http://schemas.microsoft.com/office/thememl/2012/main" name="2017_Qualcomm_16x9_Corporate_Internal_Legal_Template_V2_00_MB" id="{AC69EC58-6130-E045-B033-A0F9151D752B}" vid="{AEA03C3F-8816-7744-A54A-2B744B9632A8}"/>
    </a:ext>
  </a:extLst>
</a:theme>
</file>

<file path=ppt/theme/theme3.xml><?xml version="1.0" encoding="utf-8"?>
<a:theme xmlns:a="http://schemas.openxmlformats.org/drawingml/2006/main" name="Qualcomm Corporate Public SIMPLIFIED Template Feb2022">
  <a:themeElements>
    <a:clrScheme name="Qualcomm 2022">
      <a:dk1>
        <a:srgbClr val="13161E"/>
      </a:dk1>
      <a:lt1>
        <a:srgbClr val="F7F8FA"/>
      </a:lt1>
      <a:dk2>
        <a:srgbClr val="0B2742"/>
      </a:dk2>
      <a:lt2>
        <a:srgbClr val="E71324"/>
      </a:lt2>
      <a:accent1>
        <a:srgbClr val="2853DC"/>
      </a:accent1>
      <a:accent2>
        <a:srgbClr val="7BA0FF"/>
      </a:accent2>
      <a:accent3>
        <a:srgbClr val="39A3B5"/>
      </a:accent3>
      <a:accent4>
        <a:srgbClr val="82CBD7"/>
      </a:accent4>
      <a:accent5>
        <a:srgbClr val="4A5A75"/>
      </a:accent5>
      <a:accent6>
        <a:srgbClr val="ACBACF"/>
      </a:accent6>
      <a:hlink>
        <a:srgbClr val="3253DC"/>
      </a:hlink>
      <a:folHlink>
        <a:srgbClr val="7BA0FF"/>
      </a:folHlink>
    </a:clrScheme>
    <a:fontScheme name="Qualcomm">
      <a:majorFont>
        <a:latin typeface="Microsoft Sans Serif"/>
        <a:ea typeface=""/>
        <a:cs typeface=""/>
      </a:majorFont>
      <a:minorFont>
        <a:latin typeface="Microsoft Sans Serif"/>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accent6"/>
          </a:solidFill>
          <a:round/>
          <a:headEnd type="none" w="med"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square" lIns="0" tIns="0" rIns="0" bIns="0" rtlCol="0">
        <a:spAutoFit/>
      </a:bodyPr>
      <a:lstStyle>
        <a:defPPr algn="l">
          <a:lnSpc>
            <a:spcPct val="96000"/>
          </a:lnSpc>
          <a:defRPr sz="1600" dirty="0" smtClean="0">
            <a:solidFill>
              <a:schemeClr val="tx2"/>
            </a:solidFill>
            <a:latin typeface="Microsoft Sans Serif"/>
            <a:cs typeface="Microsoft Sans Serif" panose="020B0604020202020204" pitchFamily="34" charset="0"/>
          </a:defRPr>
        </a:defPPr>
      </a:lstStyle>
    </a:txDef>
  </a:objectDefaults>
  <a:extraClrSchemeLst/>
  <a:extLst>
    <a:ext uri="{05A4C25C-085E-4340-85A3-A5531E510DB2}">
      <thm15:themeFamily xmlns:thm15="http://schemas.microsoft.com/office/thememl/2012/main" name="프레젠테이션3" id="{7BCC99B3-369E-436B-B6B2-EEC8F2ED6FC2}" vid="{7A5B0134-8A91-4CC0-9102-AECFC61FC84B}"/>
    </a:ext>
  </a:extLst>
</a:theme>
</file>

<file path=ppt/theme/theme4.xml><?xml version="1.0" encoding="utf-8"?>
<a:theme xmlns:a="http://schemas.openxmlformats.org/drawingml/2006/main" name="Qualcomm Corporate Public Template - 2024">
  <a:themeElements>
    <a:clrScheme name="Qualcomm Masterbrand Template 1">
      <a:dk1>
        <a:srgbClr val="000000"/>
      </a:dk1>
      <a:lt1>
        <a:srgbClr val="FFFFFF"/>
      </a:lt1>
      <a:dk2>
        <a:srgbClr val="020B3F"/>
      </a:dk2>
      <a:lt2>
        <a:srgbClr val="EFF1F5"/>
      </a:lt2>
      <a:accent1>
        <a:srgbClr val="2A2AEA"/>
      </a:accent1>
      <a:accent2>
        <a:srgbClr val="000C3F"/>
      </a:accent2>
      <a:accent3>
        <a:srgbClr val="010101"/>
      </a:accent3>
      <a:accent4>
        <a:srgbClr val="833AFF"/>
      </a:accent4>
      <a:accent5>
        <a:srgbClr val="F5EF32"/>
      </a:accent5>
      <a:accent6>
        <a:srgbClr val="D3D7E3"/>
      </a:accent6>
      <a:hlink>
        <a:srgbClr val="3253DC"/>
      </a:hlink>
      <a:folHlink>
        <a:srgbClr val="7BA0FF"/>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96000"/>
          </a:lnSpc>
          <a:defRPr dirty="0" err="1">
            <a:solidFill>
              <a:schemeClr val="bg1"/>
            </a:solidFill>
            <a:latin typeface="Microsoft Sans Serif"/>
            <a:cs typeface="Microsoft Sans Serif"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tx2"/>
          </a:solidFill>
          <a:round/>
          <a:headEnd type="none" w="med" len="sm"/>
          <a:tailEnd type="none" w="sm" len="sm"/>
        </a:ln>
      </a:spPr>
      <a:bodyPr/>
      <a:lstStyle/>
      <a:style>
        <a:lnRef idx="1">
          <a:schemeClr val="accent1"/>
        </a:lnRef>
        <a:fillRef idx="0">
          <a:schemeClr val="accent1"/>
        </a:fillRef>
        <a:effectRef idx="0">
          <a:schemeClr val="accent1"/>
        </a:effectRef>
        <a:fontRef idx="minor">
          <a:schemeClr val="tx1"/>
        </a:fontRef>
      </a:style>
    </a:lnDef>
    <a:txDef>
      <a:spPr/>
      <a:bodyPr wrap="none" lIns="0" tIns="0" rIns="0" bIns="0" rtlCol="0">
        <a:spAutoFit/>
      </a:bodyPr>
      <a:lstStyle>
        <a:defPPr algn="l">
          <a:lnSpc>
            <a:spcPct val="96000"/>
          </a:lnSpc>
          <a:defRPr sz="1600" dirty="0" smtClean="0">
            <a:solidFill>
              <a:srgbClr val="000000"/>
            </a:solidFill>
            <a:latin typeface="Aptos" panose="020B0004020202020204" pitchFamily="34" charset="0"/>
            <a:cs typeface="Microsoft Sans Serif" panose="020B0604020202020204" pitchFamily="34" charset="0"/>
          </a:defRPr>
        </a:defPPr>
      </a:lstStyle>
    </a:txDef>
  </a:objectDefaults>
  <a:extraClrSchemeLst/>
  <a:extLst>
    <a:ext uri="{05A4C25C-085E-4340-85A3-A5531E510DB2}">
      <thm15:themeFamily xmlns:thm15="http://schemas.microsoft.com/office/thememl/2012/main" name="Qualcomm_Corporate_Public_Template-May2022_v05.pptx" id="{B6292C64-45BD-4438-A630-C115E19A8AF0}" vid="{A6907F1E-110C-4DB9-A093-5C34582A1304}"/>
    </a:ext>
  </a:extLst>
</a:theme>
</file>

<file path=ppt/theme/theme5.xml><?xml version="1.0" encoding="utf-8"?>
<a:theme xmlns:a="http://schemas.openxmlformats.org/drawingml/2006/main" name="Office Theme">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56C3C6"/>
      </a:accent3>
      <a:accent4>
        <a:srgbClr val="FFD939"/>
      </a:accent4>
      <a:accent5>
        <a:srgbClr val="F7921E"/>
      </a:accent5>
      <a:accent6>
        <a:srgbClr val="F15B35"/>
      </a:accent6>
      <a:hlink>
        <a:srgbClr val="E74346"/>
      </a:hlink>
      <a:folHlink>
        <a:srgbClr val="3A3A3A"/>
      </a:folHlink>
    </a:clrScheme>
    <a:fontScheme name="Qualcomm Rebrand">
      <a:majorFont>
        <a:latin typeface="Calibre Medium"/>
        <a:ea typeface=""/>
        <a:cs typeface=""/>
      </a:majorFont>
      <a:minorFont>
        <a:latin typeface="Calibr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Qualcomm Rebrand 2012">
      <a:dk1>
        <a:sysClr val="windowText" lastClr="000000"/>
      </a:dk1>
      <a:lt1>
        <a:srgbClr val="FFFFFF"/>
      </a:lt1>
      <a:dk2>
        <a:srgbClr val="89D1B2"/>
      </a:dk2>
      <a:lt2>
        <a:srgbClr val="00ACBD"/>
      </a:lt2>
      <a:accent1>
        <a:srgbClr val="70CFEE"/>
      </a:accent1>
      <a:accent2>
        <a:srgbClr val="FCB53B"/>
      </a:accent2>
      <a:accent3>
        <a:srgbClr val="56C3C6"/>
      </a:accent3>
      <a:accent4>
        <a:srgbClr val="FFD939"/>
      </a:accent4>
      <a:accent5>
        <a:srgbClr val="F7921E"/>
      </a:accent5>
      <a:accent6>
        <a:srgbClr val="F15B35"/>
      </a:accent6>
      <a:hlink>
        <a:srgbClr val="E74346"/>
      </a:hlink>
      <a:folHlink>
        <a:srgbClr val="3A3A3A"/>
      </a:folHlink>
    </a:clrScheme>
    <a:fontScheme name="Qualcomm Rebrand">
      <a:majorFont>
        <a:latin typeface="Calibre Medium"/>
        <a:ea typeface=""/>
        <a:cs typeface=""/>
      </a:majorFont>
      <a:minorFont>
        <a:latin typeface="Calibre Regular"/>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FB15C0EAECE4740BB721ACD159AB9DD" ma:contentTypeVersion="18" ma:contentTypeDescription="Create a new document." ma:contentTypeScope="" ma:versionID="8863ad03c48146dc28a1a6ba268fd19c">
  <xsd:schema xmlns:xsd="http://www.w3.org/2001/XMLSchema" xmlns:xs="http://www.w3.org/2001/XMLSchema" xmlns:p="http://schemas.microsoft.com/office/2006/metadata/properties" xmlns:ns2="a242b818-c888-4fd8-8c48-022a9d3cb710" xmlns:ns3="1a076360-9b42-405f-a9a9-1bad76775d21" targetNamespace="http://schemas.microsoft.com/office/2006/metadata/properties" ma:root="true" ma:fieldsID="1cc990346dd7fdf554b14ea24457a021" ns2:_="" ns3:_="">
    <xsd:import namespace="a242b818-c888-4fd8-8c48-022a9d3cb710"/>
    <xsd:import namespace="1a076360-9b42-405f-a9a9-1bad76775d2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42b818-c888-4fd8-8c48-022a9d3cb7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b6025a7-9da5-4e5d-b8eb-1a04d9b2f68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a076360-9b42-405f-a9a9-1bad76775d2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5539015b-3a91-419f-b2d0-09d60b1c1358}" ma:internalName="TaxCatchAll" ma:showField="CatchAllData" ma:web="1a076360-9b42-405f-a9a9-1bad76775d2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242b818-c888-4fd8-8c48-022a9d3cb710">
      <Terms xmlns="http://schemas.microsoft.com/office/infopath/2007/PartnerControls"/>
    </lcf76f155ced4ddcb4097134ff3c332f>
    <TaxCatchAll xmlns="1a076360-9b42-405f-a9a9-1bad76775d2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539EC2-13E9-4FAE-B724-8424FBAB68AD}"/>
</file>

<file path=customXml/itemProps2.xml><?xml version="1.0" encoding="utf-8"?>
<ds:datastoreItem xmlns:ds="http://schemas.openxmlformats.org/officeDocument/2006/customXml" ds:itemID="{469DDF0C-6969-4142-90AE-F201F07B5D6C}">
  <ds:schemaRefs>
    <ds:schemaRef ds:uri="http://schemas.microsoft.com/office/2006/metadata/properties"/>
    <ds:schemaRef ds:uri="http://schemas.microsoft.com/office/infopath/2007/PartnerControls"/>
    <ds:schemaRef ds:uri="a242b818-c888-4fd8-8c48-022a9d3cb710"/>
    <ds:schemaRef ds:uri="1a076360-9b42-405f-a9a9-1bad76775d21"/>
  </ds:schemaRefs>
</ds:datastoreItem>
</file>

<file path=customXml/itemProps3.xml><?xml version="1.0" encoding="utf-8"?>
<ds:datastoreItem xmlns:ds="http://schemas.openxmlformats.org/officeDocument/2006/customXml" ds:itemID="{0210BAEA-BD3B-46EE-997E-4CDE8C58D2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20585</TotalTime>
  <Words>1202</Words>
  <Application>Microsoft Office PowerPoint</Application>
  <PresentationFormat>와이드스크린</PresentationFormat>
  <Paragraphs>175</Paragraphs>
  <Slides>15</Slides>
  <Notes>12</Notes>
  <HiddenSlides>0</HiddenSlides>
  <MMClips>0</MMClips>
  <ScaleCrop>false</ScaleCrop>
  <HeadingPairs>
    <vt:vector size="6" baseType="variant">
      <vt:variant>
        <vt:lpstr>사용한 글꼴</vt:lpstr>
      </vt:variant>
      <vt:variant>
        <vt:i4>16</vt:i4>
      </vt:variant>
      <vt:variant>
        <vt:lpstr>테마</vt:lpstr>
      </vt:variant>
      <vt:variant>
        <vt:i4>4</vt:i4>
      </vt:variant>
      <vt:variant>
        <vt:lpstr>슬라이드 제목</vt:lpstr>
      </vt:variant>
      <vt:variant>
        <vt:i4>15</vt:i4>
      </vt:variant>
    </vt:vector>
  </HeadingPairs>
  <TitlesOfParts>
    <vt:vector size="35" baseType="lpstr">
      <vt:lpstr>Alfabet</vt:lpstr>
      <vt:lpstr>Calibre Regular</vt:lpstr>
      <vt:lpstr>Qualcomm Office Bold</vt:lpstr>
      <vt:lpstr>Qualcomm Office Light</vt:lpstr>
      <vt:lpstr>Qualcomm Office Regular</vt:lpstr>
      <vt:lpstr>Qualcomm Regular</vt:lpstr>
      <vt:lpstr>Aparajita</vt:lpstr>
      <vt:lpstr>Aptos</vt:lpstr>
      <vt:lpstr>Aptos Display</vt:lpstr>
      <vt:lpstr>Arial</vt:lpstr>
      <vt:lpstr>Calibri</vt:lpstr>
      <vt:lpstr>Century Gothic</vt:lpstr>
      <vt:lpstr>Microsoft Sans Serif</vt:lpstr>
      <vt:lpstr>Qualcomm Next</vt:lpstr>
      <vt:lpstr>Qualcomm Next Thin</vt:lpstr>
      <vt:lpstr>Wingdings</vt:lpstr>
      <vt:lpstr>1_QTI_Template_Confidential_2.2013-1</vt:lpstr>
      <vt:lpstr>3_Qualcomm</vt:lpstr>
      <vt:lpstr>Qualcomm Corporate Public SIMPLIFIED Template Feb2022</vt:lpstr>
      <vt:lpstr>Qualcomm Corporate Public Template - 2024</vt:lpstr>
      <vt:lpstr>Qualcomm Innovation Fellowship Korea 2024 Applicant manual</vt:lpstr>
      <vt:lpstr>Qualcomm Innovation Fellowship</vt:lpstr>
      <vt:lpstr>QIFK Program structure</vt:lpstr>
      <vt:lpstr>QIFK Program structure</vt:lpstr>
      <vt:lpstr>QIFK Program structure</vt:lpstr>
      <vt:lpstr>PowerPoint 프레젠테이션</vt:lpstr>
      <vt:lpstr>Timeline</vt:lpstr>
      <vt:lpstr>Application submission</vt:lpstr>
      <vt:lpstr>QIF Korea evaluation criteria - Innovation</vt:lpstr>
      <vt:lpstr>QIF Korea evaluation criteria - Research potential</vt:lpstr>
      <vt:lpstr>Paper review</vt:lpstr>
      <vt:lpstr>Final session</vt:lpstr>
      <vt:lpstr>Scholarship reward</vt:lpstr>
      <vt:lpstr>Contact point </vt:lpstr>
      <vt:lpstr>PowerPoint 프레젠테이션</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Duarte</dc:creator>
  <cp:lastModifiedBy>Jaewon Choi</cp:lastModifiedBy>
  <cp:revision>583</cp:revision>
  <cp:lastPrinted>2016-03-18T23:07:30Z</cp:lastPrinted>
  <dcterms:created xsi:type="dcterms:W3CDTF">2013-01-25T18:21:30Z</dcterms:created>
  <dcterms:modified xsi:type="dcterms:W3CDTF">2024-06-20T22:57:52Z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0x0101007FB15C0EAECE4740BB721ACD159AB9DD</vt:lpwstr>
  </property>
  <property fmtid="{D5CDD505-2E9C-101B-9397-08002B2CF9AE}" pid="3" name="_dlc_DocIdItemGuid">
    <vt:lpwstr>9e101ccc-06e6-46d2-9169-41a11023d3eb</vt:lpwstr>
  </property>
  <property fmtid="{D5CDD505-2E9C-101B-9397-08002B2CF9AE}" pid="4" name="_NewReviewCycle">
    <vt:lpwstr/>
  </property>
  <property fmtid="{D5CDD505-2E9C-101B-9397-08002B2CF9AE}" pid="5" name="MediaServiceImageTags">
    <vt:lpwstr/>
  </property>
</Properties>
</file>